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JSON is an acronym of JavaScript Object </a:t>
            </a:r>
            <a:r>
              <a:rPr lang="en-US" dirty="0" smtClean="0"/>
              <a:t>Notation</a:t>
            </a:r>
          </a:p>
          <a:p>
            <a:r>
              <a:rPr lang="en-US" dirty="0"/>
              <a:t>It provides a format for storing and transporting </a:t>
            </a:r>
            <a:r>
              <a:rPr lang="en-US" dirty="0" smtClean="0"/>
              <a:t>data</a:t>
            </a:r>
          </a:p>
          <a:p>
            <a:r>
              <a:rPr lang="en-US" dirty="0"/>
              <a:t>It is a lightweight human readable collection of data that can be accessed in a logical manner.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generates and stores the data from user input.</a:t>
            </a:r>
          </a:p>
          <a:p>
            <a:r>
              <a:rPr lang="en-US" dirty="0"/>
              <a:t>It can transport the data from the server to client, client to server, and server to </a:t>
            </a:r>
            <a:r>
              <a:rPr lang="en-US" dirty="0" smtClean="0"/>
              <a:t>server</a:t>
            </a:r>
          </a:p>
          <a:p>
            <a:r>
              <a:rPr lang="en-US" dirty="0"/>
              <a:t>It can also build and verifying the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3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While working with </a:t>
            </a:r>
            <a:r>
              <a:rPr lang="en-US" b="1" dirty="0"/>
              <a:t>.json</a:t>
            </a:r>
            <a:r>
              <a:rPr lang="en-US" dirty="0"/>
              <a:t> </a:t>
            </a:r>
            <a:r>
              <a:rPr lang="en-US" i="1" dirty="0"/>
              <a:t>file</a:t>
            </a:r>
            <a:r>
              <a:rPr lang="en-US" dirty="0"/>
              <a:t>, the syntax will be </a:t>
            </a:r>
            <a:r>
              <a:rPr lang="en-US" dirty="0" smtClean="0"/>
              <a:t>like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2715564"/>
            <a:ext cx="42767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While working with JSON object in </a:t>
            </a:r>
            <a:r>
              <a:rPr lang="en-US" b="1" dirty="0"/>
              <a:t>.js</a:t>
            </a:r>
            <a:r>
              <a:rPr lang="en-US" dirty="0"/>
              <a:t> or </a:t>
            </a:r>
            <a:r>
              <a:rPr lang="en-US" b="1" dirty="0"/>
              <a:t>.html</a:t>
            </a:r>
            <a:r>
              <a:rPr lang="en-US" dirty="0"/>
              <a:t> file, the syntax will be </a:t>
            </a:r>
            <a:r>
              <a:rPr lang="en-US" dirty="0" smtClean="0"/>
              <a:t>like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78" y="2963415"/>
            <a:ext cx="5238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JSON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2" y="2531761"/>
            <a:ext cx="8900156" cy="14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112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Menlo</vt:lpstr>
      <vt:lpstr>Times New Roman</vt:lpstr>
      <vt:lpstr>Office Theme</vt:lpstr>
      <vt:lpstr>JavaScript JSON</vt:lpstr>
      <vt:lpstr>JavaScript JSON</vt:lpstr>
      <vt:lpstr>Points to remember</vt:lpstr>
      <vt:lpstr>JSON Syntax</vt:lpstr>
      <vt:lpstr>JSON Syntax</vt:lpstr>
      <vt:lpstr>JavaScript JSON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18</cp:revision>
  <dcterms:created xsi:type="dcterms:W3CDTF">2019-07-12T13:10:53Z</dcterms:created>
  <dcterms:modified xsi:type="dcterms:W3CDTF">2019-09-26T03:24:21Z</dcterms:modified>
</cp:coreProperties>
</file>