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PROTOTYPE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Prototype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prototype-based language that facilitates the objects to acquire properties and features from one </a:t>
            </a:r>
            <a:r>
              <a:rPr lang="en-US" dirty="0" smtClean="0"/>
              <a:t>another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object contains a prototype </a:t>
            </a:r>
            <a:r>
              <a:rPr lang="en-US" dirty="0" smtClean="0"/>
              <a:t>object</a:t>
            </a:r>
          </a:p>
          <a:p>
            <a:r>
              <a:rPr lang="en-US" dirty="0"/>
              <a:t>In JavaScript, whenever a function is created the prototype property is added to that function </a:t>
            </a:r>
            <a:r>
              <a:rPr lang="en-US" dirty="0" smtClean="0"/>
              <a:t>automatically</a:t>
            </a:r>
          </a:p>
          <a:p>
            <a:r>
              <a:rPr lang="en-US" dirty="0"/>
              <a:t>This property is a prototype object that holds a constructor property.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ClassName.prototype.methodName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requirement of a prototype </a:t>
            </a:r>
            <a:r>
              <a:rPr lang="en-US" dirty="0" smtClean="0"/>
              <a:t>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an object is created in JavaScript, its corresponding functions are loaded into </a:t>
            </a:r>
            <a:r>
              <a:rPr lang="en-US" dirty="0" smtClean="0"/>
              <a:t>memory. </a:t>
            </a:r>
          </a:p>
          <a:p>
            <a:r>
              <a:rPr lang="en-US" i="1" dirty="0"/>
              <a:t>So, a new copy of the function is created on each object creation</a:t>
            </a:r>
            <a:r>
              <a:rPr lang="en-US" i="1" dirty="0" smtClean="0"/>
              <a:t>.</a:t>
            </a:r>
          </a:p>
          <a:p>
            <a:r>
              <a:rPr lang="en-US" dirty="0"/>
              <a:t>In a prototype-based approach, all the objects share the same </a:t>
            </a:r>
            <a:r>
              <a:rPr lang="en-US" dirty="0" smtClean="0"/>
              <a:t>function</a:t>
            </a:r>
          </a:p>
          <a:p>
            <a:r>
              <a:rPr lang="en-US" dirty="0"/>
              <a:t>This ignores the requirement of creating a new copy of function for each </a:t>
            </a:r>
            <a:r>
              <a:rPr lang="en-US" dirty="0" smtClean="0"/>
              <a:t>object</a:t>
            </a:r>
          </a:p>
          <a:p>
            <a:r>
              <a:rPr lang="en-US" dirty="0"/>
              <a:t>Thus, the functions are loaded once into the memory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156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 New Roman</vt:lpstr>
      <vt:lpstr>Office Theme</vt:lpstr>
      <vt:lpstr>JAVASCRIPT PROTOTYPE OBJECT</vt:lpstr>
      <vt:lpstr>JavaScript Prototype Object</vt:lpstr>
      <vt:lpstr>Syntax</vt:lpstr>
      <vt:lpstr>What is the requirement of a prototype object?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15</cp:revision>
  <dcterms:created xsi:type="dcterms:W3CDTF">2019-07-12T13:10:53Z</dcterms:created>
  <dcterms:modified xsi:type="dcterms:W3CDTF">2019-09-30T02:36:04Z</dcterms:modified>
</cp:coreProperties>
</file>