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STRICT MODE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 scripting language, sometimes the JavaScript code displays the correct result even it has some </a:t>
            </a:r>
            <a:r>
              <a:rPr lang="en-US" dirty="0" smtClean="0"/>
              <a:t>errors. </a:t>
            </a:r>
            <a:r>
              <a:rPr lang="en-US" dirty="0"/>
              <a:t>To overcome this problem we can use the JavaScript strict mode</a:t>
            </a:r>
            <a:r>
              <a:rPr lang="en-US" dirty="0" smtClean="0"/>
              <a:t>.</a:t>
            </a:r>
          </a:p>
          <a:p>
            <a:r>
              <a:rPr lang="en-US" dirty="0"/>
              <a:t>The JavaScript provides "</a:t>
            </a:r>
            <a:r>
              <a:rPr lang="en-US" b="1" i="1" dirty="0"/>
              <a:t>use strict</a:t>
            </a:r>
            <a:r>
              <a:rPr lang="en-US" dirty="0"/>
              <a:t>"; expression to enable the strict mode. If there is any silent error or mistake in the code, it throws an error.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73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Menlo</vt:lpstr>
      <vt:lpstr>Times New Roman</vt:lpstr>
      <vt:lpstr>Office Theme</vt:lpstr>
      <vt:lpstr>JAVASCRIPT STRICT MODE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13</cp:revision>
  <dcterms:created xsi:type="dcterms:W3CDTF">2019-07-12T13:10:53Z</dcterms:created>
  <dcterms:modified xsi:type="dcterms:W3CDTF">2019-10-04T09:37:26Z</dcterms:modified>
</cp:coreProperties>
</file>