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10/5/2019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10/5/2019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TYPEDARRAY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TypedArray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JavaScript TypedArray object illustrates an array like view of an underlying binary data </a:t>
            </a:r>
            <a:r>
              <a:rPr lang="en-US" dirty="0" smtClean="0"/>
              <a:t>buffer</a:t>
            </a:r>
          </a:p>
          <a:p>
            <a:r>
              <a:rPr lang="en-US" dirty="0"/>
              <a:t>There are many number of different global properties, whose values are TypedArray constructors for specific element types, listed below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0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TypedArray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539" y="928688"/>
            <a:ext cx="49625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TypedArray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52262"/>
            <a:ext cx="44100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3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TypedArray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319" y="776288"/>
            <a:ext cx="503872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4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TypedArray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337" y="1262180"/>
            <a:ext cx="7390863" cy="509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3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790575"/>
            <a:ext cx="81724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7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3000375"/>
            <a:ext cx="81057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9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84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Menlo</vt:lpstr>
      <vt:lpstr>Times New Roman</vt:lpstr>
      <vt:lpstr>Office Theme</vt:lpstr>
      <vt:lpstr>JAVASCRIPT TYPEDARRAY</vt:lpstr>
      <vt:lpstr>JavaScript TypedArray</vt:lpstr>
      <vt:lpstr>Types of TypedArray</vt:lpstr>
      <vt:lpstr>Types of TypedArray</vt:lpstr>
      <vt:lpstr>Types of TypedArray</vt:lpstr>
      <vt:lpstr>JavaScript TypedArray Methods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20</cp:revision>
  <dcterms:created xsi:type="dcterms:W3CDTF">2019-07-12T13:10:53Z</dcterms:created>
  <dcterms:modified xsi:type="dcterms:W3CDTF">2019-10-05T02:04:43Z</dcterms:modified>
</cp:coreProperties>
</file>