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WeakSet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WeakSet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WeakSet object is the type of collection that allows us to store weakly held objects</a:t>
            </a:r>
            <a:r>
              <a:rPr lang="en-US" dirty="0" smtClean="0"/>
              <a:t>.</a:t>
            </a:r>
          </a:p>
          <a:p>
            <a:r>
              <a:rPr lang="en-US" dirty="0"/>
              <a:t>Unlike Set, the WeakSet are the collections of objects only.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doesn't contain the arbitrary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new</a:t>
            </a:r>
            <a:r>
              <a:rPr lang="en-US" dirty="0"/>
              <a:t> WeakSet([iterable])  </a:t>
            </a:r>
          </a:p>
          <a:p>
            <a:r>
              <a:rPr lang="en-US" dirty="0" smtClean="0"/>
              <a:t>Parameter: </a:t>
            </a:r>
            <a:r>
              <a:rPr lang="en-US" b="1" dirty="0"/>
              <a:t>iterable</a:t>
            </a:r>
            <a:r>
              <a:rPr lang="en-US" dirty="0"/>
              <a:t> - It represents the iterable object whose elements will be added to a new WeakSet.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WeakSet object contains unique objects only.</a:t>
            </a:r>
          </a:p>
          <a:p>
            <a:r>
              <a:rPr lang="en-US" dirty="0"/>
              <a:t>In WeakSet, if there is no reference to a stored object, they are targeted to garbage </a:t>
            </a:r>
            <a:r>
              <a:rPr lang="en-US" dirty="0" smtClean="0"/>
              <a:t>collection</a:t>
            </a:r>
          </a:p>
          <a:p>
            <a:r>
              <a:rPr lang="en-US" dirty="0"/>
              <a:t>In WeakSet, the objects are not enumerable. So, it doesn't provide any method to get the specified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WeakSet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80" y="2881338"/>
            <a:ext cx="7495839" cy="17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 New Roman</vt:lpstr>
      <vt:lpstr>Office Theme</vt:lpstr>
      <vt:lpstr>JavaScript WeakSet Object</vt:lpstr>
      <vt:lpstr>JavaScript WeakSet Object</vt:lpstr>
      <vt:lpstr>Syntax </vt:lpstr>
      <vt:lpstr>Points to remember</vt:lpstr>
      <vt:lpstr>JavaScript WeakSet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2019-10-07T09:36:30Z</dcterms:modified>
</cp:coreProperties>
</file>