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THIS KEYWORD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this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this keyword is a reference variable that refers to the current object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Menlo</vt:lpstr>
      <vt:lpstr>Times New Roman</vt:lpstr>
      <vt:lpstr>Office Theme</vt:lpstr>
      <vt:lpstr>JAVASCRIPT THIS KEYWORD</vt:lpstr>
      <vt:lpstr>JavaScript this keyword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13</cp:revision>
  <dcterms:created xsi:type="dcterms:W3CDTF">2019-07-12T13:10:53Z</dcterms:created>
  <dcterms:modified xsi:type="dcterms:W3CDTF">2019-10-04T08:11:13Z</dcterms:modified>
</cp:coreProperties>
</file>