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JavaScript provides different </a:t>
            </a:r>
            <a:r>
              <a:rPr lang="en-US" b="1" dirty="0"/>
              <a:t>data types</a:t>
            </a:r>
            <a:r>
              <a:rPr lang="en-US" dirty="0"/>
              <a:t> to hold different types of </a:t>
            </a:r>
            <a:r>
              <a:rPr lang="en-US" dirty="0" smtClean="0"/>
              <a:t>values</a:t>
            </a:r>
          </a:p>
          <a:p>
            <a:r>
              <a:rPr lang="en-US" dirty="0"/>
              <a:t>There are two types of data types in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/>
              <a:t>Primitive data type</a:t>
            </a:r>
          </a:p>
          <a:p>
            <a:pPr lvl="1"/>
            <a:r>
              <a:rPr lang="en-US" dirty="0"/>
              <a:t>Non-primitive (reference) data type</a:t>
            </a:r>
          </a:p>
          <a:p>
            <a:r>
              <a:rPr lang="en-US" dirty="0"/>
              <a:t>JavaScript is a </a:t>
            </a:r>
            <a:r>
              <a:rPr lang="en-US" b="1" dirty="0"/>
              <a:t>dynamic type language</a:t>
            </a:r>
            <a:r>
              <a:rPr lang="en-US" dirty="0"/>
              <a:t>, means you don't need to specify type of the variable because it is dynamically used by JavaScript engine</a:t>
            </a:r>
            <a:r>
              <a:rPr lang="en-US" dirty="0" smtClean="0"/>
              <a:t>.</a:t>
            </a:r>
          </a:p>
          <a:p>
            <a:r>
              <a:rPr lang="en-US" dirty="0"/>
              <a:t>You need to use </a:t>
            </a:r>
            <a:r>
              <a:rPr lang="en-US" b="1" dirty="0"/>
              <a:t>var</a:t>
            </a:r>
            <a:r>
              <a:rPr lang="en-US" dirty="0"/>
              <a:t> here to specify the data type</a:t>
            </a:r>
            <a:r>
              <a:rPr lang="en-US" dirty="0" smtClean="0"/>
              <a:t>.</a:t>
            </a:r>
          </a:p>
          <a:p>
            <a:r>
              <a:rPr lang="en-US" dirty="0"/>
              <a:t>It can hold any type of values such as numbers, strings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3089789"/>
            <a:ext cx="23622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primitive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five types of primitive data types in </a:t>
            </a:r>
            <a:r>
              <a:rPr lang="en-US" dirty="0" smtClean="0"/>
              <a:t>JavaScript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10" y="3076373"/>
            <a:ext cx="55626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non-primitive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94" y="2562896"/>
            <a:ext cx="7912431" cy="20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Menlo</vt:lpstr>
      <vt:lpstr>Times New Roman</vt:lpstr>
      <vt:lpstr>Office Theme</vt:lpstr>
      <vt:lpstr>JAVASCRIPT DATA TYPES</vt:lpstr>
      <vt:lpstr>JavaScript Data Types</vt:lpstr>
      <vt:lpstr>JavaScript primitive data types</vt:lpstr>
      <vt:lpstr>JavaScript non-primitive data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16</cp:revision>
  <dcterms:created xsi:type="dcterms:W3CDTF">2019-07-12T13:10:53Z</dcterms:created>
  <dcterms:modified xsi:type="dcterms:W3CDTF">2019-09-21T08:36:51Z</dcterms:modified>
</cp:coreProperties>
</file>