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COOKIE ATTRIBUTES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provides some optional attributes that enhance the functionality of cookies</a:t>
            </a:r>
            <a:r>
              <a:rPr lang="en-US" dirty="0" smtClean="0"/>
              <a:t>.</a:t>
            </a:r>
          </a:p>
          <a:p>
            <a:r>
              <a:rPr lang="en-US" dirty="0"/>
              <a:t>Here, is the list of some attributes with their description.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dirty="0" smtClean="0"/>
              <a:t>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14600"/>
            <a:ext cx="685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2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expires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cookie expires attribute provides one of the ways to create a persistent </a:t>
            </a:r>
            <a:r>
              <a:rPr lang="en-US" dirty="0" smtClean="0"/>
              <a:t>cookie</a:t>
            </a:r>
          </a:p>
          <a:p>
            <a:r>
              <a:rPr lang="en-US" dirty="0"/>
              <a:t>Here, a date and time are declared that represents the active period of a </a:t>
            </a:r>
            <a:r>
              <a:rPr lang="en-US" dirty="0" smtClean="0"/>
              <a:t>cookie</a:t>
            </a:r>
          </a:p>
          <a:p>
            <a:r>
              <a:rPr lang="en-US" dirty="0"/>
              <a:t>Once the declared time is passed, a cookie is deleted automatically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max-age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cookie max-age attribute provides another way to create a persistent </a:t>
            </a:r>
            <a:r>
              <a:rPr lang="en-US" dirty="0" smtClean="0"/>
              <a:t>cookie	</a:t>
            </a:r>
          </a:p>
          <a:p>
            <a:r>
              <a:rPr lang="en-US" dirty="0"/>
              <a:t>Here, time is declared in </a:t>
            </a:r>
            <a:r>
              <a:rPr lang="en-US" dirty="0" smtClean="0"/>
              <a:t>seconds</a:t>
            </a:r>
          </a:p>
          <a:p>
            <a:r>
              <a:rPr lang="en-US" dirty="0"/>
              <a:t>A cookie is valid up to the declared time only.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path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cookie is created for a webpage, by default, it is valid only for the current directory and </a:t>
            </a:r>
            <a:r>
              <a:rPr lang="en-US" dirty="0" smtClean="0"/>
              <a:t>sub-directory</a:t>
            </a:r>
          </a:p>
          <a:p>
            <a:r>
              <a:rPr lang="en-US" dirty="0"/>
              <a:t>JavaScript provides a path attribute to expand the scope of cookie up to all the pages of a website.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domain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domain attribute specifies the domain for which the cookie is valid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21" y="3567639"/>
            <a:ext cx="6982957" cy="4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182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Menlo</vt:lpstr>
      <vt:lpstr>Times New Roman</vt:lpstr>
      <vt:lpstr>Office Theme</vt:lpstr>
      <vt:lpstr>COOKIE ATTRIBUTES</vt:lpstr>
      <vt:lpstr>Cookie Attributes</vt:lpstr>
      <vt:lpstr>Cookie Attributes (cont’d)</vt:lpstr>
      <vt:lpstr>Cookie expires attribute</vt:lpstr>
      <vt:lpstr>Cookie max-age attribute</vt:lpstr>
      <vt:lpstr>Cookie path attribute</vt:lpstr>
      <vt:lpstr>Cookie domain attribute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2019-10-02T06:20:30Z</dcterms:modified>
</cp:coreProperties>
</file>