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COOKIES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cookie is an amount of information that persists between a server-side and a </a:t>
            </a:r>
            <a:r>
              <a:rPr lang="en-US" dirty="0" smtClean="0"/>
              <a:t>client-side</a:t>
            </a:r>
          </a:p>
          <a:p>
            <a:r>
              <a:rPr lang="en-US" dirty="0"/>
              <a:t>A web browser stores this information at the time of browsing</a:t>
            </a:r>
            <a:r>
              <a:rPr lang="en-US" dirty="0" smtClean="0"/>
              <a:t>.</a:t>
            </a:r>
          </a:p>
          <a:p>
            <a:r>
              <a:rPr lang="en-US" dirty="0"/>
              <a:t>A cookie contains the information as a string generally in the form of a name-value pair separated by </a:t>
            </a:r>
            <a:r>
              <a:rPr lang="en-US" dirty="0" smtClean="0"/>
              <a:t>semi-colons.</a:t>
            </a:r>
          </a:p>
          <a:p>
            <a:r>
              <a:rPr lang="en-US" dirty="0"/>
              <a:t>It maintains the state of a user and remembers the user's information among all the web pages.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7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Cookies Works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When a user sends a request to the server, then each of that request is treated as a new request sent by the different user.</a:t>
            </a:r>
          </a:p>
          <a:p>
            <a:r>
              <a:rPr lang="en-US" dirty="0"/>
              <a:t>So, to recognize the old user, we need to add the cookie with the response from the server.</a:t>
            </a:r>
          </a:p>
          <a:p>
            <a:r>
              <a:rPr lang="en-US" dirty="0"/>
              <a:t>browser at the </a:t>
            </a:r>
            <a:r>
              <a:rPr lang="en-US" dirty="0" smtClean="0"/>
              <a:t>client-side</a:t>
            </a:r>
          </a:p>
          <a:p>
            <a:r>
              <a:rPr lang="en-US" dirty="0"/>
              <a:t>Now, whenever a user sends a request to the server, the cookie is added with that request automatically</a:t>
            </a:r>
            <a:r>
              <a:rPr lang="en-US" dirty="0" smtClean="0"/>
              <a:t>. </a:t>
            </a:r>
            <a:r>
              <a:rPr lang="en-US" dirty="0"/>
              <a:t>Due to the cookie, the server recognizes the users.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2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2" descr="http://webideasole.com/blogs/wp-content/uploads/2018/12/javascript-cookies-01-spless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05" y="1990896"/>
            <a:ext cx="8151790" cy="372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2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Cookie in 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we can create, read, update and delete a cookie by using </a:t>
            </a:r>
            <a:r>
              <a:rPr lang="en-US" b="1" dirty="0" err="1"/>
              <a:t>document.cookie</a:t>
            </a:r>
            <a:r>
              <a:rPr lang="en-US" dirty="0"/>
              <a:t> property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70957"/>
            <a:ext cx="29527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7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205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Menlo</vt:lpstr>
      <vt:lpstr>Times New Roman</vt:lpstr>
      <vt:lpstr>Office Theme</vt:lpstr>
      <vt:lpstr>JAVASCRIPT COOKIES</vt:lpstr>
      <vt:lpstr>JavaScript Cookies</vt:lpstr>
      <vt:lpstr>How Cookies Works?</vt:lpstr>
      <vt:lpstr>PowerPoint Presentation</vt:lpstr>
      <vt:lpstr>How to create a Cookie in JavaScript?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17</cp:revision>
  <dcterms:created xsi:type="dcterms:W3CDTF">2019-07-12T13:10:53Z</dcterms:created>
  <dcterms:modified xsi:type="dcterms:W3CDTF">2019-10-02T05:20:00Z</dcterms:modified>
</cp:coreProperties>
</file>