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HOISTING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Hoisting</a:t>
            </a:r>
            <a:r>
              <a:rPr lang="en-US" dirty="0"/>
              <a:t> is a mechanism in JavaScript that </a:t>
            </a:r>
            <a:r>
              <a:rPr lang="en-US" b="1" i="1" u="sng" dirty="0"/>
              <a:t>moves the declaration of variables and functions at the </a:t>
            </a:r>
            <a:r>
              <a:rPr lang="en-US" b="1" i="1" u="sng" dirty="0" smtClean="0"/>
              <a:t>top</a:t>
            </a:r>
          </a:p>
          <a:p>
            <a:r>
              <a:rPr lang="en-US" i="1" dirty="0"/>
              <a:t>I</a:t>
            </a:r>
            <a:r>
              <a:rPr lang="en-US" i="1" dirty="0" smtClean="0"/>
              <a:t>n </a:t>
            </a:r>
            <a:r>
              <a:rPr lang="en-US" i="1" dirty="0"/>
              <a:t>JavaScript we can use variables and functions </a:t>
            </a:r>
            <a:r>
              <a:rPr lang="en-US" b="1" i="1" dirty="0"/>
              <a:t>before declaring </a:t>
            </a:r>
            <a:r>
              <a:rPr lang="en-US" i="1" dirty="0"/>
              <a:t>them</a:t>
            </a:r>
            <a:r>
              <a:rPr lang="en-US" i="1" dirty="0" smtClean="0"/>
              <a:t>.</a:t>
            </a:r>
          </a:p>
          <a:p>
            <a:r>
              <a:rPr lang="en-US" dirty="0"/>
              <a:t>JavaScript hoisting is applicable only for declaration not </a:t>
            </a:r>
            <a:r>
              <a:rPr lang="en-US" dirty="0" smtClean="0"/>
              <a:t>initialization</a:t>
            </a:r>
            <a:endParaRPr lang="en-US" dirty="0"/>
          </a:p>
          <a:p>
            <a:r>
              <a:rPr lang="en-US" dirty="0"/>
              <a:t>It is </a:t>
            </a:r>
            <a:r>
              <a:rPr lang="en-US" b="1" i="1" u="sng" dirty="0"/>
              <a:t>required</a:t>
            </a:r>
            <a:r>
              <a:rPr lang="en-US" dirty="0"/>
              <a:t> to </a:t>
            </a:r>
            <a:r>
              <a:rPr lang="en-US" b="1" i="1" u="sng" dirty="0"/>
              <a:t>initialize</a:t>
            </a:r>
            <a:r>
              <a:rPr lang="en-US" dirty="0"/>
              <a:t> the </a:t>
            </a:r>
            <a:r>
              <a:rPr lang="en-US" b="1" i="1" u="sng" dirty="0"/>
              <a:t>variables</a:t>
            </a:r>
            <a:r>
              <a:rPr lang="en-US" dirty="0"/>
              <a:t> and </a:t>
            </a:r>
            <a:r>
              <a:rPr lang="en-US" b="1" i="1" u="sng" dirty="0"/>
              <a:t>functions</a:t>
            </a:r>
            <a:r>
              <a:rPr lang="en-US" dirty="0"/>
              <a:t> </a:t>
            </a:r>
            <a:r>
              <a:rPr lang="en-US" b="1" i="1" dirty="0"/>
              <a:t>before using their values</a:t>
            </a:r>
            <a:endParaRPr lang="en-US" b="1" i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</a:t>
            </a:r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184109"/>
            <a:ext cx="52387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Hoisting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343216"/>
            <a:ext cx="84963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JAVASCRIPT HOISTING</vt:lpstr>
      <vt:lpstr>JavaScript Hoisting</vt:lpstr>
      <vt:lpstr>JavaScript Variable Hoisting</vt:lpstr>
      <vt:lpstr>JavaScript Function Hoisting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21</cp:revision>
  <dcterms:created xsi:type="dcterms:W3CDTF">2019-07-12T13:10:53Z</dcterms:created>
  <dcterms:modified xsi:type="dcterms:W3CDTF">2019-10-04T09:29:17Z</dcterms:modified>
</cp:coreProperties>
</file>