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following types of operators in </a:t>
            </a:r>
            <a:r>
              <a:rPr lang="en-US" dirty="0" smtClean="0"/>
              <a:t>JavaScript (six)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(Relational)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Special Operators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61" y="2087182"/>
            <a:ext cx="7719878" cy="3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27" y="1870075"/>
            <a:ext cx="8166345" cy="39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7" y="1973106"/>
            <a:ext cx="7601285" cy="32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11" y="2460669"/>
            <a:ext cx="7409577" cy="18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76" y="2137635"/>
            <a:ext cx="7812847" cy="30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39" y="1742197"/>
            <a:ext cx="7702774" cy="45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72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JAVASCRIPT OPERATORS</vt:lpstr>
      <vt:lpstr>There are following types of operators in JavaScript (six)</vt:lpstr>
      <vt:lpstr>Arithmetic Operators</vt:lpstr>
      <vt:lpstr>Comparison Operators</vt:lpstr>
      <vt:lpstr>Bitwise Operators</vt:lpstr>
      <vt:lpstr>Logical Operators</vt:lpstr>
      <vt:lpstr>Assignment Operators</vt:lpstr>
      <vt:lpstr>Special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15</cp:revision>
  <dcterms:created xsi:type="dcterms:W3CDTF">2019-07-12T13:10:53Z</dcterms:created>
  <dcterms:modified xsi:type="dcterms:W3CDTF">2019-09-21T08:42:31Z</dcterms:modified>
</cp:coreProperties>
</file>