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polymorphism is a core concept of an object-oriented paradigm that provides a way to perform a single action in different </a:t>
            </a:r>
            <a:r>
              <a:rPr lang="en-US" dirty="0" smtClean="0"/>
              <a:t>forms</a:t>
            </a:r>
          </a:p>
          <a:p>
            <a:r>
              <a:rPr lang="en-US" dirty="0"/>
              <a:t>It provides an ability to call the same method on different JavaScript </a:t>
            </a:r>
            <a:r>
              <a:rPr lang="en-US" dirty="0" smtClean="0"/>
              <a:t>objects</a:t>
            </a:r>
          </a:p>
          <a:p>
            <a:r>
              <a:rPr lang="en-US" dirty="0"/>
              <a:t>As JavaScript is not a type-safe language, we can pass any type of data members with the methods.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0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67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Menlo</vt:lpstr>
      <vt:lpstr>Times New Roman</vt:lpstr>
      <vt:lpstr>Office Theme</vt:lpstr>
      <vt:lpstr>JAVASCRIPT POLYMORPHISM</vt:lpstr>
      <vt:lpstr>JavaScript Polymorphism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12</cp:revision>
  <dcterms:created xsi:type="dcterms:W3CDTF">2019-07-12T13:10:53Z</dcterms:created>
  <dcterms:modified xsi:type="dcterms:W3CDTF">2019-10-02T03:37:12Z</dcterms:modified>
</cp:coreProperties>
</file>