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STATIC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provides static methods that belong to the class instead of an instance of that </a:t>
            </a:r>
            <a:r>
              <a:rPr lang="en-US" dirty="0" smtClean="0"/>
              <a:t>class</a:t>
            </a:r>
          </a:p>
          <a:p>
            <a:r>
              <a:rPr lang="en-US" dirty="0"/>
              <a:t>So, an instance is not required to call the static method. These methods are called directly on the class itself.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static keyword is used to declare a static </a:t>
            </a:r>
            <a:r>
              <a:rPr lang="en-US" dirty="0" smtClean="0"/>
              <a:t>method</a:t>
            </a:r>
          </a:p>
          <a:p>
            <a:r>
              <a:rPr lang="en-US" dirty="0"/>
              <a:t>The static method can be of any </a:t>
            </a:r>
            <a:r>
              <a:rPr lang="en-US" dirty="0" smtClean="0"/>
              <a:t>name</a:t>
            </a:r>
          </a:p>
          <a:p>
            <a:r>
              <a:rPr lang="en-US" dirty="0"/>
              <a:t>A class can contain more than one static </a:t>
            </a:r>
            <a:r>
              <a:rPr lang="en-US" dirty="0" smtClean="0"/>
              <a:t>method</a:t>
            </a:r>
          </a:p>
          <a:p>
            <a:r>
              <a:rPr lang="en-US" dirty="0"/>
              <a:t>If we declare more than one static method with a similar name, the JavaScript always invokes the last </a:t>
            </a:r>
            <a:r>
              <a:rPr lang="en-US" dirty="0" smtClean="0"/>
              <a:t>one</a:t>
            </a:r>
          </a:p>
          <a:p>
            <a:r>
              <a:rPr lang="en-US" dirty="0"/>
              <a:t>The static method can be used to create utility </a:t>
            </a:r>
            <a:r>
              <a:rPr lang="en-US" dirty="0" smtClean="0"/>
              <a:t>functions</a:t>
            </a:r>
          </a:p>
          <a:p>
            <a:r>
              <a:rPr lang="en-US" dirty="0"/>
              <a:t>We can use this keyword to call a static method within another static </a:t>
            </a:r>
            <a:r>
              <a:rPr lang="en-US" dirty="0" smtClean="0"/>
              <a:t>method</a:t>
            </a:r>
          </a:p>
          <a:p>
            <a:r>
              <a:rPr lang="en-US" dirty="0"/>
              <a:t>We cannot use this keyword directly to call a static method within the non-static </a:t>
            </a:r>
            <a:r>
              <a:rPr lang="en-US" dirty="0" smtClean="0"/>
              <a:t>method. In </a:t>
            </a:r>
            <a:r>
              <a:rPr lang="en-US" dirty="0"/>
              <a:t>such case, we can call the static method either using the class name or as the property of the constructor.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175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JAVASCRIPT STATIC METHOD</vt:lpstr>
      <vt:lpstr>JavaScript Static Method</vt:lpstr>
      <vt:lpstr>Points to remember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14</cp:revision>
  <dcterms:created xsi:type="dcterms:W3CDTF">2019-07-12T13:10:53Z</dcterms:created>
  <dcterms:modified xsi:type="dcterms:W3CDTF">2019-09-30T02:50:29Z</dcterms:modified>
</cp:coreProperties>
</file>