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 TO SETUP ES6 DEVELOPMENT ENVIRONMENT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ES6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5: Create a webpack configuration 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67" y="2614076"/>
            <a:ext cx="2543175" cy="1552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5905" y="3797319"/>
            <a:ext cx="356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webpack.config.js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1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ES6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6: Install the webpack development server</a:t>
            </a:r>
            <a:endParaRPr lang="en-US" dirty="0"/>
          </a:p>
          <a:p>
            <a:pPr lvl="1"/>
            <a:r>
              <a:rPr lang="en-US" dirty="0"/>
              <a:t>To get webpack </a:t>
            </a:r>
            <a:r>
              <a:rPr lang="en-US" dirty="0" smtClean="0"/>
              <a:t>locally: “</a:t>
            </a:r>
            <a:r>
              <a:rPr lang="en-US" dirty="0">
                <a:solidFill>
                  <a:srgbClr val="FF0000"/>
                </a:solidFill>
              </a:rPr>
              <a:t>npm install --save-</a:t>
            </a:r>
            <a:r>
              <a:rPr lang="en-US" dirty="0" err="1">
                <a:solidFill>
                  <a:srgbClr val="FF0000"/>
                </a:solidFill>
              </a:rPr>
              <a:t>dev</a:t>
            </a:r>
            <a:r>
              <a:rPr lang="en-US" dirty="0">
                <a:solidFill>
                  <a:srgbClr val="FF0000"/>
                </a:solidFill>
              </a:rPr>
              <a:t> webpack-</a:t>
            </a:r>
            <a:r>
              <a:rPr lang="en-US" dirty="0" err="1">
                <a:solidFill>
                  <a:srgbClr val="FF0000"/>
                </a:solidFill>
              </a:rPr>
              <a:t>dev</a:t>
            </a:r>
            <a:r>
              <a:rPr lang="en-US" dirty="0">
                <a:solidFill>
                  <a:srgbClr val="FF0000"/>
                </a:solidFill>
              </a:rPr>
              <a:t>-server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Now analyze the terminal, It says that your project will serve on </a:t>
            </a:r>
            <a:r>
              <a:rPr lang="en-US" dirty="0">
                <a:hlinkClick r:id="rId2"/>
              </a:rPr>
              <a:t>http://localhost:8080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869" y="3133522"/>
            <a:ext cx="3438525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186" y="5097820"/>
            <a:ext cx="16859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ES6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7: Use Babel in our development environment</a:t>
            </a:r>
            <a:endParaRPr lang="en-US" dirty="0"/>
          </a:p>
          <a:p>
            <a:pPr lvl="1"/>
            <a:r>
              <a:rPr lang="en-US" dirty="0"/>
              <a:t> 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need to configure </a:t>
            </a:r>
            <a:r>
              <a:rPr lang="en-US" b="1" dirty="0"/>
              <a:t>Babel.js</a:t>
            </a:r>
            <a:r>
              <a:rPr lang="en-US" dirty="0"/>
              <a:t> in our </a:t>
            </a:r>
            <a:r>
              <a:rPr lang="en-US" b="1" dirty="0"/>
              <a:t>webpack</a:t>
            </a:r>
            <a:r>
              <a:rPr lang="en-US" dirty="0"/>
              <a:t> environment</a:t>
            </a:r>
            <a:r>
              <a:rPr lang="en-US" dirty="0" smtClean="0"/>
              <a:t>.	</a:t>
            </a:r>
          </a:p>
          <a:p>
            <a:pPr marL="914400" lvl="2" indent="0">
              <a:buNone/>
            </a:pPr>
            <a:r>
              <a:rPr lang="en-US" dirty="0" smtClean="0"/>
              <a:t>“</a:t>
            </a:r>
            <a:r>
              <a:rPr lang="en-US" b="1" dirty="0">
                <a:solidFill>
                  <a:srgbClr val="FF0000"/>
                </a:solidFill>
              </a:rPr>
              <a:t>npm install babel-core babel-loader babel-preset-es2015 --save-</a:t>
            </a:r>
            <a:r>
              <a:rPr lang="en-US" b="1" dirty="0" err="1">
                <a:solidFill>
                  <a:srgbClr val="FF0000"/>
                </a:solidFill>
              </a:rPr>
              <a:t>dev</a:t>
            </a:r>
            <a:r>
              <a:rPr lang="en-US" dirty="0" smtClean="0"/>
              <a:t>”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It will update our package.json file.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3677444"/>
            <a:ext cx="4543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7: Use Babel in our development </a:t>
            </a:r>
            <a:r>
              <a:rPr lang="en-US" b="1" dirty="0" smtClean="0"/>
              <a:t>environment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7755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U</a:t>
            </a:r>
            <a:r>
              <a:rPr lang="en-US" dirty="0" smtClean="0"/>
              <a:t>pdate </a:t>
            </a:r>
            <a:r>
              <a:rPr lang="en-US" dirty="0"/>
              <a:t>our package.json </a:t>
            </a:r>
            <a:r>
              <a:rPr lang="en-US" dirty="0" smtClean="0"/>
              <a:t>file</a:t>
            </a:r>
          </a:p>
          <a:p>
            <a:pPr algn="l"/>
            <a:r>
              <a:rPr lang="en-US" b="1" dirty="0" smtClean="0"/>
              <a:t>Babel-core </a:t>
            </a:r>
            <a:r>
              <a:rPr lang="en-US" dirty="0" smtClean="0"/>
              <a:t>and babel-loader is the dependency, which transpiles the ES6 to ES5</a:t>
            </a:r>
            <a:endParaRPr lang="en-US" b="1" dirty="0" smtClean="0"/>
          </a:p>
          <a:p>
            <a:pPr algn="l"/>
            <a:r>
              <a:rPr lang="en-US" b="1" dirty="0" smtClean="0"/>
              <a:t>Babel-preset-es2015</a:t>
            </a:r>
            <a:r>
              <a:rPr lang="en-US" dirty="0"/>
              <a:t> let us use some advanced features of ECMA Script in our web applications.</a:t>
            </a:r>
            <a:endParaRPr lang="en-US" b="1" dirty="0" smtClean="0"/>
          </a:p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074" y="1870075"/>
            <a:ext cx="3524250" cy="3714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1849" y="5020812"/>
            <a:ext cx="356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ackage.json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1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ES6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653" y="1296585"/>
            <a:ext cx="5238348" cy="72439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Step 8: Edit webpack.config.js 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652" y="2020977"/>
            <a:ext cx="4286250" cy="3705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1673" y="1690688"/>
            <a:ext cx="585988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added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object, which has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accept an array of loader configuration, like which loader we want to use and which file we have to test with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which file we need to exclude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transpiling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from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es6 to es5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like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node_modules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folder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 have added one optional attribute called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a port number on which we need to host our app. by default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webpack-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-server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change it and put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3000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ES6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irectory </a:t>
            </a:r>
            <a:r>
              <a:rPr lang="en-US" b="1" dirty="0"/>
              <a:t>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16" y="2141906"/>
            <a:ext cx="5254312" cy="351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ES6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9: Write the ES6 code into our main.js 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265" y="2745239"/>
            <a:ext cx="5760680" cy="234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9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Babel </a:t>
            </a:r>
          </a:p>
          <a:p>
            <a:r>
              <a:rPr lang="en-US" dirty="0" smtClean="0"/>
              <a:t>Webpack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9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Babel</a:t>
            </a:r>
            <a:r>
              <a:rPr lang="en-US" dirty="0"/>
              <a:t> is a Tran </a:t>
            </a:r>
            <a:r>
              <a:rPr lang="en-US" dirty="0" smtClean="0"/>
              <a:t>Spinnaker that </a:t>
            </a:r>
            <a:r>
              <a:rPr lang="en-US" dirty="0"/>
              <a:t>just converts the code from ES6 to ES5 to support all modern browsers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lease </a:t>
            </a:r>
            <a:r>
              <a:rPr lang="en-US" dirty="0"/>
              <a:t>visit this official BabelJS website.</a:t>
            </a:r>
            <a:r>
              <a:rPr lang="en-US" dirty="0">
                <a:hlinkClick r:id="rId2"/>
              </a:rPr>
              <a:t> https://babeljs.io/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Webpack</a:t>
            </a:r>
            <a:r>
              <a:rPr lang="en-US" dirty="0"/>
              <a:t> is a module bundle for modern </a:t>
            </a:r>
            <a:r>
              <a:rPr lang="en-US" dirty="0" smtClean="0"/>
              <a:t>JavaScript </a:t>
            </a:r>
            <a:r>
              <a:rPr lang="en-US" dirty="0"/>
              <a:t>web applications. </a:t>
            </a:r>
            <a:endParaRPr lang="en-US" dirty="0" smtClean="0"/>
          </a:p>
          <a:p>
            <a:r>
              <a:rPr lang="en-US" dirty="0"/>
              <a:t> Using a webpack, we do not host </a:t>
            </a:r>
            <a:r>
              <a:rPr lang="en-US" b="1" dirty="0"/>
              <a:t>multiple</a:t>
            </a:r>
            <a:r>
              <a:rPr lang="en-US" dirty="0"/>
              <a:t>  JavaScript </a:t>
            </a:r>
            <a:r>
              <a:rPr lang="en-US" dirty="0" smtClean="0"/>
              <a:t>files</a:t>
            </a:r>
            <a:r>
              <a:rPr lang="en-US" dirty="0"/>
              <a:t>. We just host one file for an entire web </a:t>
            </a:r>
            <a:r>
              <a:rPr lang="en-US" dirty="0" smtClean="0"/>
              <a:t>application.</a:t>
            </a:r>
          </a:p>
          <a:p>
            <a:r>
              <a:rPr lang="en-US" dirty="0"/>
              <a:t>P</a:t>
            </a:r>
            <a:r>
              <a:rPr lang="en-US" dirty="0" smtClean="0"/>
              <a:t>lease </a:t>
            </a:r>
            <a:r>
              <a:rPr lang="en-US" dirty="0"/>
              <a:t>visit this official Webpack website. </a:t>
            </a:r>
            <a:r>
              <a:rPr lang="en-US" dirty="0">
                <a:hlinkClick r:id="rId2"/>
              </a:rPr>
              <a:t>https://webpack.js.org/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ES6 Development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 Create a project </a:t>
            </a:r>
            <a:r>
              <a:rPr lang="en-US" b="1" dirty="0" smtClean="0"/>
              <a:t>folder</a:t>
            </a:r>
            <a:endParaRPr lang="en-US" dirty="0"/>
          </a:p>
          <a:p>
            <a:r>
              <a:rPr lang="en-US" b="1" dirty="0"/>
              <a:t>Step 2: Create a package.json </a:t>
            </a:r>
            <a:r>
              <a:rPr lang="en-US" b="1" dirty="0" smtClean="0"/>
              <a:t>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93" y="2835901"/>
            <a:ext cx="1905000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3309736"/>
            <a:ext cx="2628900" cy="1809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6237" y="4752304"/>
            <a:ext cx="19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package.json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ES6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06" y="1292225"/>
            <a:ext cx="7086600" cy="5429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6558" y="2331076"/>
            <a:ext cx="356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&gt; npm init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ES6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3: Install webpack globally and </a:t>
            </a:r>
            <a:r>
              <a:rPr lang="en-US" b="1" dirty="0" smtClean="0"/>
              <a:t>locally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14" y="2665928"/>
            <a:ext cx="6749331" cy="7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ES6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4: Include bundled file in the HTML page.</a:t>
            </a:r>
            <a:endParaRPr lang="en-US" dirty="0"/>
          </a:p>
          <a:p>
            <a:pPr lvl="1"/>
            <a:r>
              <a:rPr lang="en-US" dirty="0"/>
              <a:t>Create an </a:t>
            </a:r>
            <a:r>
              <a:rPr lang="en-US" b="1" dirty="0"/>
              <a:t>index.html</a:t>
            </a:r>
            <a:r>
              <a:rPr lang="en-US" dirty="0"/>
              <a:t> file in the root </a:t>
            </a:r>
            <a:r>
              <a:rPr lang="en-US" dirty="0" smtClean="0"/>
              <a:t>folder	</a:t>
            </a:r>
          </a:p>
          <a:p>
            <a:pPr lvl="1"/>
            <a:r>
              <a:rPr lang="en-US" dirty="0"/>
              <a:t>In that create a </a:t>
            </a:r>
            <a:r>
              <a:rPr lang="en-US" b="1" dirty="0"/>
              <a:t>javascript</a:t>
            </a:r>
            <a:r>
              <a:rPr lang="en-US" dirty="0"/>
              <a:t> file called </a:t>
            </a:r>
            <a:r>
              <a:rPr lang="en-US" b="1" dirty="0"/>
              <a:t>main.js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38" y="3802688"/>
            <a:ext cx="6115050" cy="2085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8563" y="5424359"/>
            <a:ext cx="356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ndex.html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770" y="3800836"/>
            <a:ext cx="33147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55416" y="4217126"/>
            <a:ext cx="356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ain.js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674" y="4882860"/>
            <a:ext cx="2752725" cy="561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83145" y="5085009"/>
            <a:ext cx="356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bundle.js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263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Menlo</vt:lpstr>
      <vt:lpstr>Times New Roman</vt:lpstr>
      <vt:lpstr>Office Theme</vt:lpstr>
      <vt:lpstr>GUIDE TO SETUP ES6 DEVELOPMENT ENVIRONMENT</vt:lpstr>
      <vt:lpstr>Content</vt:lpstr>
      <vt:lpstr>Content (cont’d)</vt:lpstr>
      <vt:lpstr>Babel</vt:lpstr>
      <vt:lpstr>Webpack</vt:lpstr>
      <vt:lpstr>Setup ES6 Development Environment</vt:lpstr>
      <vt:lpstr>Setup ES6 Development Environment</vt:lpstr>
      <vt:lpstr>Setup ES6 Development Environment</vt:lpstr>
      <vt:lpstr>Setup ES6 Development Environment</vt:lpstr>
      <vt:lpstr>Setup ES6 Development Environment</vt:lpstr>
      <vt:lpstr>Setup ES6 Development Environment</vt:lpstr>
      <vt:lpstr>Setup ES6 Development Environment</vt:lpstr>
      <vt:lpstr>Step 7: Use Babel in our development environment (cont’d)</vt:lpstr>
      <vt:lpstr>Setup ES6 Development Environment</vt:lpstr>
      <vt:lpstr>Setup ES6 Development Environment</vt:lpstr>
      <vt:lpstr>Setup ES6 Development Environment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71</cp:revision>
  <dcterms:created xsi:type="dcterms:W3CDTF">2019-07-12T13:10:53Z</dcterms:created>
  <dcterms:modified xsi:type="dcterms:W3CDTF">2019-10-09T07:40:15Z</dcterms:modified>
</cp:coreProperties>
</file>