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1"/>
  </p:notesMasterIdLst>
  <p:sldIdLst>
    <p:sldId id="306" r:id="rId2"/>
    <p:sldId id="268" r:id="rId3"/>
    <p:sldId id="269" r:id="rId4"/>
    <p:sldId id="267" r:id="rId5"/>
    <p:sldId id="271" r:id="rId6"/>
    <p:sldId id="274" r:id="rId7"/>
    <p:sldId id="273" r:id="rId8"/>
    <p:sldId id="286" r:id="rId9"/>
    <p:sldId id="275" r:id="rId10"/>
    <p:sldId id="276" r:id="rId11"/>
    <p:sldId id="277" r:id="rId12"/>
    <p:sldId id="279" r:id="rId13"/>
    <p:sldId id="278" r:id="rId14"/>
    <p:sldId id="280" r:id="rId15"/>
    <p:sldId id="299" r:id="rId16"/>
    <p:sldId id="301" r:id="rId17"/>
    <p:sldId id="300" r:id="rId18"/>
    <p:sldId id="302" r:id="rId19"/>
    <p:sldId id="303" r:id="rId20"/>
    <p:sldId id="304" r:id="rId21"/>
    <p:sldId id="305" r:id="rId22"/>
    <p:sldId id="282" r:id="rId23"/>
    <p:sldId id="289" r:id="rId24"/>
    <p:sldId id="288" r:id="rId25"/>
    <p:sldId id="290" r:id="rId26"/>
    <p:sldId id="296" r:id="rId27"/>
    <p:sldId id="297" r:id="rId28"/>
    <p:sldId id="295" r:id="rId29"/>
    <p:sldId id="29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00"/>
    <a:srgbClr val="2683C6"/>
    <a:srgbClr val="FFCC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483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9ACB-21AC-4EDC-A44E-0FCA07A62D3F}" type="datetimeFigureOut">
              <a:rPr lang="es-CL" smtClean="0"/>
              <a:t>03-05-2019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5089-72CE-485C-BECC-D7C81D854AD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92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backtracking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backtracking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711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86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959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Ya que no podemos determinar a ciencia cierta cual es la mejor variable a asignar en un momento, podemos aproximarlo! Lo mismo para los valores.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189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elegimos el 2, tenemos un 50% de probabilidad de elegir el correcto. Si elegimos el 3, tenemos solo un 33% de elegir el correcto.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21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elegimos el 2, tenemos un 50% de probabilidad de elegir el correcto. Si elegimos el 3, tenemos solo un 33% de elegir el correcto.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46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57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backtracking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backtracking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017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7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038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Les decimos podas porque cortan una parte del árbol de búsqueda.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15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9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7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propagar, se reducen efectivamente  los dominios de las variables vecinas.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58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Afecta muchísimo: si probamos todo en el mejor orden posible, estos problemas son lineales.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3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1F11-C63A-4E56-91D0-521C1D9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Mejoras a </a:t>
            </a:r>
            <a:r>
              <a:rPr lang="es-CL" dirty="0" err="1"/>
              <a:t>backtracking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E39E9AC5-168E-4549-814B-B7E9F1516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1287463"/>
                <a:ext cx="8642350" cy="490378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E39E9AC5-168E-4549-814B-B7E9F1516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287463"/>
                <a:ext cx="8642350" cy="49037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44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59785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4159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5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652948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2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828955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4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432A6-8E6E-447E-B5F4-08DE0C94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Dominios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2273F-CAC7-4167-A892-C3E440F1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600" dirty="0"/>
              <a:t>No todos los valores de un dominio son siempre válidos</a:t>
            </a:r>
          </a:p>
          <a:p>
            <a:endParaRPr lang="es-CL" sz="2600" dirty="0"/>
          </a:p>
          <a:p>
            <a:r>
              <a:rPr lang="es-CL" sz="2600" dirty="0"/>
              <a:t>Depende de las restricciones que afectan a la variable</a:t>
            </a:r>
          </a:p>
          <a:p>
            <a:endParaRPr lang="es-CL" sz="2600" dirty="0"/>
          </a:p>
          <a:p>
            <a:r>
              <a:rPr lang="es-CL" sz="2600" dirty="0"/>
              <a:t>¿Cómo va cambiando un dominio a medida que resolvemos?</a:t>
            </a:r>
          </a:p>
          <a:p>
            <a:endParaRPr lang="es-CL" sz="2600" dirty="0"/>
          </a:p>
        </p:txBody>
      </p:sp>
    </p:spTree>
    <p:extLst>
      <p:ext uri="{BB962C8B-B14F-4D97-AF65-F5344CB8AC3E}">
        <p14:creationId xmlns:p14="http://schemas.microsoft.com/office/powerpoint/2010/main" val="2740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177-575A-485B-A21B-92C07F5E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Múltiples asignaciones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F9DF-33A0-4A0B-AD8C-331526DA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¿Será posible hacer más de una asignación por paso?</a:t>
            </a:r>
          </a:p>
          <a:p>
            <a:endParaRPr lang="es-CL" dirty="0"/>
          </a:p>
          <a:p>
            <a:r>
              <a:rPr lang="es-CL" dirty="0"/>
              <a:t>¿En que circunstancias tiene sentido?</a:t>
            </a:r>
          </a:p>
        </p:txBody>
      </p:sp>
    </p:spTree>
    <p:extLst>
      <p:ext uri="{BB962C8B-B14F-4D97-AF65-F5344CB8AC3E}">
        <p14:creationId xmlns:p14="http://schemas.microsoft.com/office/powerpoint/2010/main" val="176063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r>
                  <a:rPr lang="es-CL" b="1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ropagar</m:t>
                    </m:r>
                  </m:oMath>
                </a14:m>
                <a:endParaRPr lang="es-CL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6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9708-E5A2-4230-ABE6-D9E7E631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Propagación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6E155-5B2D-417A-8361-66D4748F7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es-CL" sz="2400" dirty="0"/>
                  <a:t>Al asignar, es posible invalidar valores del dominio de otra variable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Es útil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propagar</a:t>
                </a:r>
                <a:r>
                  <a:rPr lang="es-CL" sz="2400" dirty="0"/>
                  <a:t> esta información luego de una asignación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s-CL" sz="2400" dirty="0"/>
                  <a:t>, entonces podemos asignar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y volver a 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propagar</a:t>
                </a:r>
              </a:p>
              <a:p>
                <a:endParaRPr lang="es-CL" sz="2400" b="1" dirty="0">
                  <a:solidFill>
                    <a:schemeClr val="accent2"/>
                  </a:solidFill>
                </a:endParaRPr>
              </a:p>
              <a:p>
                <a:r>
                  <a:rPr lang="es-CL" sz="2400" dirty="0"/>
                  <a:t>Hay que tener más cuidado al deshacer las asignaciones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6E155-5B2D-417A-8361-66D4748F7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626F697-6346-4A7A-9253-D91E6785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" y="1408970"/>
            <a:ext cx="1177200" cy="117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E68BAD-FDB4-46BC-BF48-E1E1237B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5" y="1408970"/>
            <a:ext cx="1177200" cy="117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5C0AA8-2FB8-4AC0-B744-790B3AE7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1408970"/>
            <a:ext cx="1177200" cy="117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EDE0D9-E644-41B4-8991-4EDFAF8F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3" y="1408970"/>
            <a:ext cx="1177200" cy="117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BE363-BBBB-41F5-9F6D-8DAF50F1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" y="2584986"/>
            <a:ext cx="1177200" cy="1177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73C2F0-46A2-4078-A950-7944E980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3" y="2584986"/>
            <a:ext cx="1177200" cy="117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73C12E-7C0F-466B-9AA0-37DCA1D0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3762185"/>
            <a:ext cx="1177200" cy="1177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D48DBB-069A-4221-AF4E-10524A3B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2" y="3762185"/>
            <a:ext cx="1177200" cy="1177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9E2A87-AF77-4E6E-9C75-777EA23F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4937612"/>
            <a:ext cx="1177200" cy="1177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9D2129-EE0A-4CF7-B12A-3CAA1DDC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4937612"/>
            <a:ext cx="1177200" cy="117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BD15D0-55D8-45B4-BA1C-0F9D8CE1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4937612"/>
            <a:ext cx="1177200" cy="117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DD6F42-6C2C-405B-969B-6629D910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2" y="4937612"/>
            <a:ext cx="1177200" cy="117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F628CB-DB5D-4A87-9B5A-5AABE4030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48761F-83D4-4A1D-AD62-DB31FD33F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06104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4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674872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6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A05-07AA-4DF6-A4A6-21970410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 de asignación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8758-1138-4C64-9656-A072A1DC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la hora de resolver un problema de asignación,</a:t>
            </a:r>
          </a:p>
          <a:p>
            <a:endParaRPr lang="es-CL" dirty="0"/>
          </a:p>
          <a:p>
            <a:r>
              <a:rPr lang="es-CL" dirty="0"/>
              <a:t>¿Afecta el orden en que asignamos las variables?</a:t>
            </a:r>
          </a:p>
          <a:p>
            <a:endParaRPr lang="es-CL" dirty="0"/>
          </a:p>
          <a:p>
            <a:r>
              <a:rPr lang="es-CL" dirty="0"/>
              <a:t>¿Afecta el orden en que probamos sus posibles valores?</a:t>
            </a:r>
          </a:p>
        </p:txBody>
      </p:sp>
    </p:spTree>
    <p:extLst>
      <p:ext uri="{BB962C8B-B14F-4D97-AF65-F5344CB8AC3E}">
        <p14:creationId xmlns:p14="http://schemas.microsoft.com/office/powerpoint/2010/main" val="218406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5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peor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7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C99790-FF2B-4C32-B162-2F226612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Heurísticas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65DC8-9E49-4AD4-9478-756F090B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Cuando un problema es muy difícil, usamos </a:t>
            </a:r>
            <a:r>
              <a:rPr lang="es-CL" b="1" dirty="0">
                <a:solidFill>
                  <a:schemeClr val="accent2"/>
                </a:solidFill>
              </a:rPr>
              <a:t>heurísticas</a:t>
            </a:r>
          </a:p>
          <a:p>
            <a:endParaRPr lang="es-CL" dirty="0"/>
          </a:p>
          <a:p>
            <a:r>
              <a:rPr lang="es-CL" dirty="0"/>
              <a:t>Las </a:t>
            </a:r>
            <a:r>
              <a:rPr lang="es-CL" b="1" dirty="0">
                <a:solidFill>
                  <a:schemeClr val="accent2"/>
                </a:solidFill>
              </a:rPr>
              <a:t>heurísticas</a:t>
            </a:r>
            <a:r>
              <a:rPr lang="es-CL" dirty="0"/>
              <a:t> tratan de aproximar la realidad</a:t>
            </a:r>
          </a:p>
          <a:p>
            <a:endParaRPr lang="es-CL" dirty="0"/>
          </a:p>
          <a:p>
            <a:r>
              <a:rPr lang="es-CL" dirty="0"/>
              <a:t>Son una idea de que tan buena es una opción</a:t>
            </a:r>
          </a:p>
        </p:txBody>
      </p:sp>
    </p:spTree>
    <p:extLst>
      <p:ext uri="{BB962C8B-B14F-4D97-AF65-F5344CB8AC3E}">
        <p14:creationId xmlns:p14="http://schemas.microsoft.com/office/powerpoint/2010/main" val="282696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37318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85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3 2 5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3 2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3 5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20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peor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lida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←∅,  </m:t>
                    </m:r>
                    <m:r>
                      <m:rPr>
                        <m:sty m:val="p"/>
                      </m:rPr>
                      <a:rPr lang="es-CL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1F5-C548-4FB8-A950-AD56B42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Usos de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011-DC65-459E-9A2A-0F0EFDC0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Esta estrategia no solo sirve para problemas de </a:t>
            </a:r>
            <a:r>
              <a:rPr lang="es-CL" b="1" dirty="0">
                <a:solidFill>
                  <a:schemeClr val="accent2"/>
                </a:solidFill>
              </a:rPr>
              <a:t>asignación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Sirve siempre cuando es necesario probar todo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Por ejemplo, problemas de </a:t>
            </a:r>
            <a:r>
              <a:rPr lang="es-CL" b="1" dirty="0">
                <a:solidFill>
                  <a:schemeClr val="accent2"/>
                </a:solidFill>
              </a:rPr>
              <a:t>planificación</a:t>
            </a:r>
            <a:r>
              <a:rPr lang="es-CL" dirty="0"/>
              <a:t>, u </a:t>
            </a:r>
            <a:r>
              <a:rPr lang="es-CL" b="1" dirty="0">
                <a:solidFill>
                  <a:schemeClr val="accent2"/>
                </a:solidFill>
              </a:rPr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182911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EA6D1-57AA-4D48-9DD7-3E2ECE2732FC}"/>
              </a:ext>
            </a:extLst>
          </p:cNvPr>
          <p:cNvSpPr txBox="1"/>
          <p:nvPr/>
        </p:nvSpPr>
        <p:spPr>
          <a:xfrm>
            <a:off x="7627607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7797FAF-D820-4953-A3F4-BB4458AE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5" y="2584986"/>
            <a:ext cx="1177200" cy="117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D2FC6F-A152-4AAD-8A46-07213109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2584986"/>
            <a:ext cx="1177200" cy="1177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FE56EB-C801-4081-A4EA-1AFABB0F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3762185"/>
            <a:ext cx="1177200" cy="117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680F15-E43E-4B45-84B9-F2D4596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3762185"/>
            <a:ext cx="1177200" cy="1177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7594AB-34D3-474F-B71C-7B8B5CA8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18" y="1408971"/>
            <a:ext cx="1178548" cy="11785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84C638-901F-4A9D-A85F-9388F582C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BEBB6F-B556-4ECF-A4B2-C38A6F2FA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EA6D1-57AA-4D48-9DD7-3E2ECE2732FC}"/>
              </a:ext>
            </a:extLst>
          </p:cNvPr>
          <p:cNvSpPr txBox="1"/>
          <p:nvPr/>
        </p:nvSpPr>
        <p:spPr>
          <a:xfrm>
            <a:off x="7627607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72DF67-CBF1-40AA-B453-C013DF8C934D}"/>
              </a:ext>
            </a:extLst>
          </p:cNvPr>
          <p:cNvSpPr txBox="1"/>
          <p:nvPr/>
        </p:nvSpPr>
        <p:spPr>
          <a:xfrm>
            <a:off x="7627607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D2FC6F-A152-4AAD-8A46-07213109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2584986"/>
            <a:ext cx="1177200" cy="117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73C12E-7C0F-466B-9AA0-37DCA1D0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3762185"/>
            <a:ext cx="1177200" cy="1177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FE56EB-C801-4081-A4EA-1AFABB0F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3762185"/>
            <a:ext cx="1177200" cy="117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680F15-E43E-4B45-84B9-F2D4596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3762185"/>
            <a:ext cx="1177200" cy="1177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9C4D7F-370B-4534-9906-1FACC307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18D61-7CE8-4E54-85B7-326700B86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B429EBF-F9E7-4613-90FF-87F551E1C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18" y="1408971"/>
            <a:ext cx="1178548" cy="11785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B9C268E-D956-4CC7-BCF7-78CF6AFFD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65318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La estrategia para resolver esto se conoce como </a:t>
            </a:r>
            <a:r>
              <a:rPr lang="es-CL" sz="2400" b="1" dirty="0">
                <a:solidFill>
                  <a:schemeClr val="accent2"/>
                </a:solidFill>
              </a:rPr>
              <a:t>backtracking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violan alguna restricción</a:t>
            </a:r>
          </a:p>
          <a:p>
            <a:endParaRPr lang="es-CL" sz="2400" dirty="0"/>
          </a:p>
          <a:p>
            <a:r>
              <a:rPr lang="es-CL" sz="2400" dirty="0"/>
              <a:t>Eso significa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es igual o más rápido que fuerza bruta</a:t>
            </a:r>
          </a:p>
        </p:txBody>
      </p:sp>
    </p:spTree>
    <p:extLst>
      <p:ext uri="{BB962C8B-B14F-4D97-AF65-F5344CB8AC3E}">
        <p14:creationId xmlns:p14="http://schemas.microsoft.com/office/powerpoint/2010/main" val="19890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no llevan a una solución</a:t>
            </a:r>
          </a:p>
          <a:p>
            <a:endParaRPr lang="es-CL" sz="2400" dirty="0"/>
          </a:p>
          <a:p>
            <a:r>
              <a:rPr lang="es-CL" sz="2400" dirty="0"/>
              <a:t>Una forma de hacer esto es revisar las restricciones</a:t>
            </a:r>
          </a:p>
          <a:p>
            <a:endParaRPr lang="es-CL" sz="2400" dirty="0"/>
          </a:p>
          <a:p>
            <a:r>
              <a:rPr lang="es-CL" sz="2400" dirty="0"/>
              <a:t>¿Hay alguna otra manera?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183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39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lida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9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C07-968C-48C6-BB5B-A28FC1C8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E2BF-A777-4A66-BA16-87D38720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700" dirty="0"/>
              <a:t>Son restricciones </a:t>
            </a:r>
            <a:r>
              <a:rPr lang="es-CL" sz="2700" b="1" dirty="0">
                <a:solidFill>
                  <a:schemeClr val="accent2"/>
                </a:solidFill>
              </a:rPr>
              <a:t>adicionales</a:t>
            </a:r>
            <a:r>
              <a:rPr lang="es-CL" sz="2700" dirty="0"/>
              <a:t> que le ponemos al problema</a:t>
            </a:r>
          </a:p>
          <a:p>
            <a:endParaRPr lang="es-CL" sz="2700" dirty="0"/>
          </a:p>
          <a:p>
            <a:r>
              <a:rPr lang="es-CL" sz="2700" dirty="0"/>
              <a:t>Se </a:t>
            </a:r>
            <a:r>
              <a:rPr lang="es-CL" sz="2700" b="1" dirty="0">
                <a:solidFill>
                  <a:schemeClr val="accent2"/>
                </a:solidFill>
              </a:rPr>
              <a:t>deducen</a:t>
            </a:r>
            <a:r>
              <a:rPr lang="es-CL" sz="2700" dirty="0"/>
              <a:t> de las restricciones originales</a:t>
            </a:r>
          </a:p>
          <a:p>
            <a:endParaRPr lang="es-CL" sz="2700" dirty="0"/>
          </a:p>
          <a:p>
            <a:r>
              <a:rPr lang="es-CL" sz="2700" dirty="0"/>
              <a:t>Pueden ser más costosas de revisar, pero suelen valerlo</a:t>
            </a:r>
          </a:p>
        </p:txBody>
      </p:sp>
    </p:spTree>
    <p:extLst>
      <p:ext uri="{BB962C8B-B14F-4D97-AF65-F5344CB8AC3E}">
        <p14:creationId xmlns:p14="http://schemas.microsoft.com/office/powerpoint/2010/main" val="53379053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298</TotalTime>
  <Words>673</Words>
  <Application>Microsoft Office PowerPoint</Application>
  <PresentationFormat>On-screen Show (4:3)</PresentationFormat>
  <Paragraphs>323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IIC2133</vt:lpstr>
      <vt:lpstr>Mejoras a backtracking</vt:lpstr>
      <vt:lpstr>Carcassonne</vt:lpstr>
      <vt:lpstr>Carcassonne</vt:lpstr>
      <vt:lpstr>Carcassonne</vt:lpstr>
      <vt:lpstr>Backtracking</vt:lpstr>
      <vt:lpstr>Descarte</vt:lpstr>
      <vt:lpstr>PowerPoint Presentation</vt:lpstr>
      <vt:lpstr>PowerPoint Presentation</vt:lpstr>
      <vt:lpstr>Podas</vt:lpstr>
      <vt:lpstr>Sudoku</vt:lpstr>
      <vt:lpstr>Sudoku</vt:lpstr>
      <vt:lpstr>Sudoku</vt:lpstr>
      <vt:lpstr>Sudoku</vt:lpstr>
      <vt:lpstr>Dominios</vt:lpstr>
      <vt:lpstr>Múltiples asignaciones</vt:lpstr>
      <vt:lpstr>PowerPoint Presentation</vt:lpstr>
      <vt:lpstr>PowerPoint Presentation</vt:lpstr>
      <vt:lpstr>Propagación</vt:lpstr>
      <vt:lpstr>Sudoku</vt:lpstr>
      <vt:lpstr>Sudoku</vt:lpstr>
      <vt:lpstr>Sudoku</vt:lpstr>
      <vt:lpstr>Orden de asignación</vt:lpstr>
      <vt:lpstr>PowerPoint Presentation</vt:lpstr>
      <vt:lpstr>PowerPoint Presentation</vt:lpstr>
      <vt:lpstr>Heurísticas</vt:lpstr>
      <vt:lpstr>Sudoku</vt:lpstr>
      <vt:lpstr>Sudoku</vt:lpstr>
      <vt:lpstr>PowerPoint Presentation</vt:lpstr>
      <vt:lpstr>Usos de backtracking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Resolviendo SAT</dc:title>
  <dc:creator>Vicente Errázuriz Quiroga</dc:creator>
  <cp:lastModifiedBy>Antonio López</cp:lastModifiedBy>
  <cp:revision>47</cp:revision>
  <dcterms:created xsi:type="dcterms:W3CDTF">2018-04-18T01:34:49Z</dcterms:created>
  <dcterms:modified xsi:type="dcterms:W3CDTF">2019-05-03T16:41:08Z</dcterms:modified>
</cp:coreProperties>
</file>