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81fb6be5e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81fb6be5e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1fb6be5e_0_2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81fb6be5e_0_2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1fb6be5e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81fb6be5e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81fb6be5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81fb6be5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81fb6be5e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81fb6be5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81fb6be5e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81fb6be5e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81fb6be5e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81fb6be5e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81fb6be5e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81fb6be5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81fb6be5e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81fb6be5e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1130100" y="1742688"/>
            <a:ext cx="6883800" cy="165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35353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35353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35353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35353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35353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35353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35353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35353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353535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5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6"/>
          <p:cNvCxnSpPr/>
          <p:nvPr/>
        </p:nvCxnSpPr>
        <p:spPr>
          <a:xfrm>
            <a:off x="3334775" y="3484000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3334775" y="2053300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3334775" y="635225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6258200" y="2053300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6258200" y="635225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6"/>
          <p:cNvSpPr txBox="1"/>
          <p:nvPr>
            <p:ph type="title"/>
          </p:nvPr>
        </p:nvSpPr>
        <p:spPr>
          <a:xfrm>
            <a:off x="307875" y="477800"/>
            <a:ext cx="2668200" cy="418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237900" y="654650"/>
            <a:ext cx="2668200" cy="11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3237900" y="2069325"/>
            <a:ext cx="2668200" cy="11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3" type="body"/>
          </p:nvPr>
        </p:nvSpPr>
        <p:spPr>
          <a:xfrm>
            <a:off x="3237900" y="3481550"/>
            <a:ext cx="2668200" cy="11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4" type="body"/>
          </p:nvPr>
        </p:nvSpPr>
        <p:spPr>
          <a:xfrm>
            <a:off x="6167925" y="654650"/>
            <a:ext cx="2668200" cy="11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5" type="body"/>
          </p:nvPr>
        </p:nvSpPr>
        <p:spPr>
          <a:xfrm>
            <a:off x="6167925" y="2069325"/>
            <a:ext cx="2668200" cy="11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6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cap="flat" cmpd="sng" w="28575">
            <a:solidFill>
              <a:srgbClr val="EE22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type="ctrTitle"/>
          </p:nvPr>
        </p:nvSpPr>
        <p:spPr>
          <a:xfrm>
            <a:off x="2857500" y="1679600"/>
            <a:ext cx="3505200" cy="178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8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947375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ctrTitle"/>
          </p:nvPr>
        </p:nvSpPr>
        <p:spPr>
          <a:xfrm>
            <a:off x="1130100" y="1742688"/>
            <a:ext cx="68838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P2P Network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07875" y="477800"/>
            <a:ext cx="2668200" cy="4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choose this and the drawbacks ?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237900" y="654650"/>
            <a:ext cx="26682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General P2P is heavily and widely used for huge file transaction between two computer or hosts from one place to another.</a:t>
            </a:r>
            <a:endParaRPr/>
          </a:p>
        </p:txBody>
      </p:sp>
      <p:sp>
        <p:nvSpPr>
          <p:cNvPr id="170" name="Google Shape;170;p28"/>
          <p:cNvSpPr txBox="1"/>
          <p:nvPr>
            <p:ph idx="2" type="body"/>
          </p:nvPr>
        </p:nvSpPr>
        <p:spPr>
          <a:xfrm>
            <a:off x="3237900" y="2069325"/>
            <a:ext cx="26682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general P2P network when we tried to send the files we usually share our address and port numbers in order to retrieve the files or send the files</a:t>
            </a:r>
            <a:endParaRPr/>
          </a:p>
        </p:txBody>
      </p:sp>
      <p:sp>
        <p:nvSpPr>
          <p:cNvPr id="171" name="Google Shape;171;p28"/>
          <p:cNvSpPr txBox="1"/>
          <p:nvPr>
            <p:ph idx="3" type="body"/>
          </p:nvPr>
        </p:nvSpPr>
        <p:spPr>
          <a:xfrm>
            <a:off x="3237900" y="3481550"/>
            <a:ext cx="26682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this way we are open to everyone and there is a chance that we can exposed to outside world and some attacks may occur on us , if the system got compromised.</a:t>
            </a:r>
            <a:endParaRPr/>
          </a:p>
        </p:txBody>
      </p:sp>
      <p:sp>
        <p:nvSpPr>
          <p:cNvPr id="172" name="Google Shape;172;p28"/>
          <p:cNvSpPr txBox="1"/>
          <p:nvPr>
            <p:ph idx="4" type="body"/>
          </p:nvPr>
        </p:nvSpPr>
        <p:spPr>
          <a:xfrm>
            <a:off x="6167925" y="654650"/>
            <a:ext cx="26682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avoid this we thought of introducing anonymity in the network , so that we can send or retrieve files without any hassle</a:t>
            </a:r>
            <a:endParaRPr/>
          </a:p>
        </p:txBody>
      </p:sp>
      <p:sp>
        <p:nvSpPr>
          <p:cNvPr id="173" name="Google Shape;173;p28"/>
          <p:cNvSpPr txBox="1"/>
          <p:nvPr>
            <p:ph idx="5" type="body"/>
          </p:nvPr>
        </p:nvSpPr>
        <p:spPr>
          <a:xfrm>
            <a:off x="6167925" y="2069325"/>
            <a:ext cx="26682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once this model is deployed , we can use this kind of networks for communication between secret agencies, army or any other government offices for privacy.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63750" y="554850"/>
            <a:ext cx="3855900" cy="35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A good looking UI</a:t>
            </a:r>
            <a:endParaRPr b="1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Automation of sharing the UDP addresses with the neighbours</a:t>
            </a:r>
            <a:endParaRPr b="1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Decentralised Server </a:t>
            </a:r>
            <a:endParaRPr b="1"/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SzPts val="2000"/>
              <a:buChar char="●"/>
            </a:pPr>
            <a:r>
              <a:rPr b="1" lang="en"/>
              <a:t>Adding the data reliability by replacing the UDP with TCP or UDP-TCP</a:t>
            </a:r>
            <a:endParaRPr b="1"/>
          </a:p>
        </p:txBody>
      </p:sp>
      <p:sp>
        <p:nvSpPr>
          <p:cNvPr id="179" name="Google Shape;179;p29"/>
          <p:cNvSpPr txBox="1"/>
          <p:nvPr>
            <p:ph idx="2" type="body"/>
          </p:nvPr>
        </p:nvSpPr>
        <p:spPr>
          <a:xfrm>
            <a:off x="4885250" y="2148450"/>
            <a:ext cx="38559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POSSIBLE FUTURE </a:t>
            </a:r>
            <a:r>
              <a:rPr b="1" lang="en"/>
              <a:t>ENHANCEMENTS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ctrTitle"/>
          </p:nvPr>
        </p:nvSpPr>
        <p:spPr>
          <a:xfrm>
            <a:off x="2819400" y="2171550"/>
            <a:ext cx="35052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535782" y="3992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Our Team</a:t>
            </a:r>
            <a:endParaRPr sz="2400"/>
          </a:p>
        </p:txBody>
      </p:sp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535775" y="1480150"/>
            <a:ext cx="8236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50">
                <a:latin typeface="Lato"/>
                <a:ea typeface="Lato"/>
                <a:cs typeface="Lato"/>
                <a:sym typeface="Lato"/>
              </a:rPr>
              <a:t>TEAM:​</a:t>
            </a:r>
            <a:endParaRPr sz="1850">
              <a:latin typeface="Lato"/>
              <a:ea typeface="Lato"/>
              <a:cs typeface="Lato"/>
              <a:sym typeface="Lato"/>
            </a:endParaRPr>
          </a:p>
          <a:p>
            <a:pPr indent="-3302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850">
                <a:latin typeface="Lato"/>
                <a:ea typeface="Lato"/>
                <a:cs typeface="Lato"/>
                <a:sym typeface="Lato"/>
              </a:rPr>
              <a:t>PEDDI NAGA HARI TEJA – CS19BTECH11021​</a:t>
            </a:r>
            <a:endParaRPr sz="1850">
              <a:latin typeface="Lato"/>
              <a:ea typeface="Lato"/>
              <a:cs typeface="Lato"/>
              <a:sym typeface="Lato"/>
            </a:endParaRPr>
          </a:p>
          <a:p>
            <a:pPr indent="-3302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850">
                <a:latin typeface="Lato"/>
                <a:ea typeface="Lato"/>
                <a:cs typeface="Lato"/>
                <a:sym typeface="Lato"/>
              </a:rPr>
              <a:t>SHAIK MOHAMMED SAYEED – CS19BTECH11004​</a:t>
            </a:r>
            <a:endParaRPr sz="1850">
              <a:latin typeface="Lato"/>
              <a:ea typeface="Lato"/>
              <a:cs typeface="Lato"/>
              <a:sym typeface="Lato"/>
            </a:endParaRPr>
          </a:p>
          <a:p>
            <a:pPr indent="-3302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850">
                <a:latin typeface="Lato"/>
                <a:ea typeface="Lato"/>
                <a:cs typeface="Lato"/>
                <a:sym typeface="Lato"/>
              </a:rPr>
              <a:t>B.V.S.GNANESWAR - CS19BTECH11007​</a:t>
            </a:r>
            <a:endParaRPr sz="1850">
              <a:latin typeface="Lato"/>
              <a:ea typeface="Lato"/>
              <a:cs typeface="Lato"/>
              <a:sym typeface="Lato"/>
            </a:endParaRPr>
          </a:p>
          <a:p>
            <a:pPr indent="-3302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850">
                <a:latin typeface="Lato"/>
                <a:ea typeface="Lato"/>
                <a:cs typeface="Lato"/>
                <a:sym typeface="Lato"/>
              </a:rPr>
              <a:t>BEDARAKOTA AMOGH - CS19BTECH11031​</a:t>
            </a:r>
            <a:endParaRPr sz="1850">
              <a:latin typeface="Lato"/>
              <a:ea typeface="Lato"/>
              <a:cs typeface="Lato"/>
              <a:sym typeface="Lato"/>
            </a:endParaRPr>
          </a:p>
          <a:p>
            <a:pPr indent="-3302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850">
                <a:latin typeface="Lato"/>
                <a:ea typeface="Lato"/>
                <a:cs typeface="Lato"/>
                <a:sym typeface="Lato"/>
              </a:rPr>
              <a:t>VEMULAPALLI ADITYA – CS19BTECH11025​</a:t>
            </a:r>
            <a:endParaRPr sz="1850">
              <a:latin typeface="Lato"/>
              <a:ea typeface="Lato"/>
              <a:cs typeface="Lato"/>
              <a:sym typeface="Lato"/>
            </a:endParaRPr>
          </a:p>
          <a:p>
            <a:pPr indent="-330200" lvl="0" marL="711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850">
                <a:latin typeface="Lato"/>
                <a:ea typeface="Lato"/>
                <a:cs typeface="Lato"/>
                <a:sym typeface="Lato"/>
              </a:rPr>
              <a:t>GANTASALA NAGA ANEESH AJAROY - CS19BTECH11010​</a:t>
            </a:r>
            <a:endParaRPr sz="18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300">
              <a:highlight>
                <a:schemeClr val="dk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AIM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872824" y="1931400"/>
            <a:ext cx="3855900" cy="12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CREATE A </a:t>
            </a:r>
            <a:r>
              <a:rPr b="1" lang="en"/>
              <a:t>P2P NETWORK</a:t>
            </a:r>
            <a:r>
              <a:rPr lang="en"/>
              <a:t> WHERE WE CAN ABLE TO SEND AND </a:t>
            </a:r>
            <a:r>
              <a:rPr lang="en"/>
              <a:t>RECEIVE</a:t>
            </a:r>
            <a:r>
              <a:rPr lang="en"/>
              <a:t> FILES AMONG THE PEERS </a:t>
            </a:r>
            <a:r>
              <a:rPr b="1" lang="en"/>
              <a:t>ANONYMOUSLY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386" l="0" r="0" t="396"/>
          <a:stretch/>
        </p:blipFill>
        <p:spPr>
          <a:xfrm>
            <a:off x="509350" y="1013450"/>
            <a:ext cx="8012301" cy="406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</a:t>
            </a:r>
            <a:r>
              <a:rPr lang="en"/>
              <a:t>ck </a:t>
            </a:r>
            <a:r>
              <a:rPr lang="en">
                <a:solidFill>
                  <a:schemeClr val="dk1"/>
                </a:solidFill>
              </a:rPr>
              <a:t>Diagram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41798" y="1555947"/>
            <a:ext cx="45888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5"/>
                </a:solidFill>
              </a:rPr>
              <a:t>Flow </a:t>
            </a:r>
            <a:endParaRPr sz="3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Chart</a:t>
            </a:r>
            <a:endParaRPr sz="3700">
              <a:solidFill>
                <a:schemeClr val="dk2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425" y="0"/>
            <a:ext cx="69278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83100" y="286582"/>
            <a:ext cx="51612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Transaction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1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808"/>
            <a:ext cx="7908046" cy="3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94900" y="309906"/>
            <a:ext cx="51612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Transaction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0050"/>
            <a:ext cx="7624484" cy="326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83100" y="349792"/>
            <a:ext cx="51612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Transaction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3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7692"/>
            <a:ext cx="8839204" cy="280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83100" y="381968"/>
            <a:ext cx="51612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Transaction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72" y="1480579"/>
            <a:ext cx="6235984" cy="326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