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ld Standard TT"/>
      <p:regular r:id="rId10"/>
      <p:bold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bold.fntdata"/><Relationship Id="rId10" Type="http://schemas.openxmlformats.org/officeDocument/2006/relationships/font" Target="fonts/OldStandardTT-regular.fntdata"/><Relationship Id="rId12" Type="http://schemas.openxmlformats.org/officeDocument/2006/relationships/font" Target="fonts/OldStandardTT-italic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1ca90470e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1ca9047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a8f5cd79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a8f5cd7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3214485d9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3214485d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3214485d9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3214485d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Project - ANN Model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P. Naga Hari Teja  - CS19BTECH11021</a:t>
            </a:r>
            <a:br>
              <a:rPr lang="en"/>
            </a:br>
            <a:r>
              <a:rPr lang="en"/>
              <a:t>Vemulapalli Aditya - CS19BTECH11025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311700" y="1282200"/>
            <a:ext cx="8136900" cy="3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Square ZigZag</a:t>
            </a:r>
            <a:br>
              <a:rPr lang="en" sz="1600"/>
            </a:br>
            <a:r>
              <a:rPr lang="en" sz="1600"/>
              <a:t>105.6 x 105.6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Rectangle ZigZag Horizontal and Vertical</a:t>
            </a:r>
            <a:br>
              <a:rPr lang="en" sz="1600"/>
            </a:br>
            <a:r>
              <a:rPr lang="en" sz="1600"/>
              <a:t>211.2 x 52.8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Square Contour</a:t>
            </a:r>
            <a:br>
              <a:rPr lang="en" sz="1600"/>
            </a:br>
            <a:r>
              <a:rPr lang="en" sz="1600"/>
              <a:t>105.6 x 105.6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Rectangle Contour</a:t>
            </a:r>
            <a:br>
              <a:rPr lang="en" sz="1600"/>
            </a:br>
            <a:r>
              <a:rPr lang="en" sz="1600"/>
              <a:t>211.2 x 52.8</a:t>
            </a:r>
            <a:endParaRPr sz="1600"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Dimensions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311700" y="1282200"/>
            <a:ext cx="8136900" cy="3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Datasets Used</a:t>
            </a:r>
            <a:br>
              <a:rPr lang="en" sz="1600"/>
            </a:br>
            <a:r>
              <a:rPr lang="en" sz="1600"/>
              <a:t>- Square ZigZag, Rectangle ZigZag Horizontal and Vertical</a:t>
            </a:r>
            <a:br>
              <a:rPr lang="en" sz="1600"/>
            </a:br>
            <a:r>
              <a:rPr lang="en" sz="1600"/>
              <a:t>- Square Contour, Rectangle Contour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Train-Test Split : 50-50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</a:t>
            </a:r>
            <a:br>
              <a:rPr lang="en" sz="1600"/>
            </a:br>
            <a:r>
              <a:rPr lang="en" sz="1600"/>
              <a:t>Input Layer : </a:t>
            </a:r>
            <a:r>
              <a:rPr lang="en" sz="1600"/>
              <a:t>[xa, ya, xr, yr, t, depostionComplete]</a:t>
            </a:r>
            <a:br>
              <a:rPr lang="en" sz="1600"/>
            </a:br>
            <a:r>
              <a:rPr lang="en" sz="1600"/>
              <a:t>Hidden Layer(s) : 16, 32, 16, 8 </a:t>
            </a:r>
            <a:br>
              <a:rPr lang="en" sz="1600"/>
            </a:br>
            <a:r>
              <a:rPr lang="en" sz="1600"/>
              <a:t>Output Layer : [temp]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Observations</a:t>
            </a:r>
            <a:br>
              <a:rPr lang="en" sz="1600"/>
            </a:br>
            <a:r>
              <a:rPr lang="en" sz="1600"/>
              <a:t>R^2 Value : </a:t>
            </a:r>
            <a:r>
              <a:rPr lang="en" sz="1600"/>
              <a:t>0.8598</a:t>
            </a:r>
            <a:endParaRPr sz="1600"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: Relative Coordinates 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311700" y="1282200"/>
            <a:ext cx="8136900" cy="3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Datasets Used</a:t>
            </a:r>
            <a:br>
              <a:rPr lang="en" sz="1600"/>
            </a:br>
            <a:r>
              <a:rPr lang="en" sz="1600"/>
              <a:t>- Square ZigZag, Rectangle ZigZag Horizontal and Vertical</a:t>
            </a:r>
            <a:br>
              <a:rPr lang="en" sz="1600"/>
            </a:br>
            <a:r>
              <a:rPr lang="en" sz="1600"/>
              <a:t>- Square Contour, Rectangle Contour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Train-Test Split : 80-20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</a:t>
            </a:r>
            <a:br>
              <a:rPr lang="en" sz="1600"/>
            </a:br>
            <a:r>
              <a:rPr lang="en" sz="1600"/>
              <a:t>Input Layer : [xa, ya, xr, yr, t, depostionComplete]</a:t>
            </a:r>
            <a:br>
              <a:rPr lang="en" sz="1600"/>
            </a:br>
            <a:r>
              <a:rPr lang="en" sz="1600"/>
              <a:t>Hidden Layer(s) : 16, 32, 16, 8 </a:t>
            </a:r>
            <a:br>
              <a:rPr lang="en" sz="1600"/>
            </a:br>
            <a:r>
              <a:rPr lang="en" sz="1600"/>
              <a:t>Output Layer : [temp]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Observations</a:t>
            </a:r>
            <a:br>
              <a:rPr lang="en" sz="1600"/>
            </a:br>
            <a:r>
              <a:rPr lang="en" sz="1600"/>
              <a:t>R^2 Value : </a:t>
            </a:r>
            <a:r>
              <a:rPr lang="en" sz="1600"/>
              <a:t>0.8646</a:t>
            </a:r>
            <a:endParaRPr sz="1600"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: Relative Coordinates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