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266" r:id="rId6"/>
    <p:sldId id="257" r:id="rId7"/>
    <p:sldId id="267" r:id="rId8"/>
    <p:sldId id="261" r:id="rId9"/>
    <p:sldId id="262" r:id="rId10"/>
    <p:sldId id="272" r:id="rId11"/>
    <p:sldId id="271" r:id="rId12"/>
    <p:sldId id="265" r:id="rId13"/>
    <p:sldId id="269" r:id="rId14"/>
    <p:sldId id="270" r:id="rId15"/>
    <p:sldId id="273" r:id="rId16"/>
    <p:sldId id="263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43ECC4-56BD-AAB0-C85B-62ED51A30F5C}" v="31" dt="2020-03-12T02:59:20.711"/>
    <p1510:client id="{BED9E4FA-F01C-4B4B-8F55-C2294B5F0EFA}" v="372" dt="2020-03-12T03:54:29.954"/>
    <p1510:client id="{D8A87F68-642E-ABB8-BA6F-4F54A42F9BB9}" v="1234" dt="2020-03-12T16:28:58.318"/>
    <p1510:client id="{D911F593-33FB-E0AF-8277-8169894A3415}" v="426" dt="2020-03-12T02:51:53.481"/>
    <p1510:client id="{ED36A698-2368-B8FE-4BEA-04DA2BE4382B}" v="276" dt="2020-03-11T21:00:19.2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1E4AED-9D0E-4AB5-BCD5-8B7587602277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9A9B1F9-C94A-47A7-A95B-C044AE8F59C4}">
      <dgm:prSet/>
      <dgm:spPr/>
      <dgm:t>
        <a:bodyPr/>
        <a:lstStyle/>
        <a:p>
          <a:pPr rtl="0">
            <a:defRPr cap="all"/>
          </a:pPr>
          <a:r>
            <a:rPr lang="en-US"/>
            <a:t>Producer Data – Data that is sent to </a:t>
          </a:r>
          <a:r>
            <a:rPr lang="en-US" b="0" i="0" u="none" strike="noStrike" cap="all" baseline="0" noProof="0">
              <a:latin typeface="Corbel"/>
            </a:rPr>
            <a:t>the broker</a:t>
          </a:r>
          <a:endParaRPr lang="en-US"/>
        </a:p>
      </dgm:t>
    </dgm:pt>
    <dgm:pt modelId="{707FD4AB-F3BC-4C1C-B3E2-D6E48B7F36E9}" type="parTrans" cxnId="{C30C49C2-4229-40FA-90C6-91D49761B04B}">
      <dgm:prSet/>
      <dgm:spPr/>
      <dgm:t>
        <a:bodyPr/>
        <a:lstStyle/>
        <a:p>
          <a:endParaRPr lang="en-US"/>
        </a:p>
      </dgm:t>
    </dgm:pt>
    <dgm:pt modelId="{8BA4895F-2051-42A4-8B56-1C18B69D38FB}" type="sibTrans" cxnId="{C30C49C2-4229-40FA-90C6-91D49761B04B}">
      <dgm:prSet/>
      <dgm:spPr/>
      <dgm:t>
        <a:bodyPr/>
        <a:lstStyle/>
        <a:p>
          <a:endParaRPr lang="en-US"/>
        </a:p>
      </dgm:t>
    </dgm:pt>
    <dgm:pt modelId="{FDE5135F-E901-4996-AA92-4161E17FFBAD}">
      <dgm:prSet/>
      <dgm:spPr/>
      <dgm:t>
        <a:bodyPr/>
        <a:lstStyle/>
        <a:p>
          <a:pPr rtl="0">
            <a:defRPr cap="all"/>
          </a:pPr>
          <a:r>
            <a:rPr lang="en-US"/>
            <a:t>Consumer Data – Data that is </a:t>
          </a:r>
          <a:r>
            <a:rPr lang="en-US">
              <a:latin typeface="Corbel" panose="020B0503020204020204"/>
            </a:rPr>
            <a:t>stored on a broker ready to be consumed</a:t>
          </a:r>
          <a:endParaRPr lang="en-US"/>
        </a:p>
      </dgm:t>
    </dgm:pt>
    <dgm:pt modelId="{BE756F4A-7C4F-49A4-AC23-FC55B9C68E42}" type="parTrans" cxnId="{5ED80256-625D-4854-ACAD-42B75FCDAC4D}">
      <dgm:prSet/>
      <dgm:spPr/>
      <dgm:t>
        <a:bodyPr/>
        <a:lstStyle/>
        <a:p>
          <a:endParaRPr lang="en-US"/>
        </a:p>
      </dgm:t>
    </dgm:pt>
    <dgm:pt modelId="{4ACBF421-615C-4AB1-8BA0-64061BDBF456}" type="sibTrans" cxnId="{5ED80256-625D-4854-ACAD-42B75FCDAC4D}">
      <dgm:prSet/>
      <dgm:spPr/>
      <dgm:t>
        <a:bodyPr/>
        <a:lstStyle/>
        <a:p>
          <a:endParaRPr lang="en-US"/>
        </a:p>
      </dgm:t>
    </dgm:pt>
    <dgm:pt modelId="{68B12AD9-4180-4AF5-9DE8-FD20D170C521}" type="pres">
      <dgm:prSet presAssocID="{001E4AED-9D0E-4AB5-BCD5-8B7587602277}" presName="vert0" presStyleCnt="0">
        <dgm:presLayoutVars>
          <dgm:dir/>
          <dgm:animOne val="branch"/>
          <dgm:animLvl val="lvl"/>
        </dgm:presLayoutVars>
      </dgm:prSet>
      <dgm:spPr/>
    </dgm:pt>
    <dgm:pt modelId="{1705D9C7-8336-4842-83BD-F5DF89839B4C}" type="pres">
      <dgm:prSet presAssocID="{C9A9B1F9-C94A-47A7-A95B-C044AE8F59C4}" presName="thickLine" presStyleLbl="alignNode1" presStyleIdx="0" presStyleCnt="2"/>
      <dgm:spPr/>
    </dgm:pt>
    <dgm:pt modelId="{08B033A8-4578-4773-B0CB-25782F1C94E7}" type="pres">
      <dgm:prSet presAssocID="{C9A9B1F9-C94A-47A7-A95B-C044AE8F59C4}" presName="horz1" presStyleCnt="0"/>
      <dgm:spPr/>
    </dgm:pt>
    <dgm:pt modelId="{7084BC47-37DA-4F0B-A968-63A6D6B7753E}" type="pres">
      <dgm:prSet presAssocID="{C9A9B1F9-C94A-47A7-A95B-C044AE8F59C4}" presName="tx1" presStyleLbl="revTx" presStyleIdx="0" presStyleCnt="2"/>
      <dgm:spPr/>
    </dgm:pt>
    <dgm:pt modelId="{1DBC490E-4246-4AC5-834A-13230BB3B8AE}" type="pres">
      <dgm:prSet presAssocID="{C9A9B1F9-C94A-47A7-A95B-C044AE8F59C4}" presName="vert1" presStyleCnt="0"/>
      <dgm:spPr/>
    </dgm:pt>
    <dgm:pt modelId="{FD5FC5D3-45EE-46B6-8198-DEF293C52FC4}" type="pres">
      <dgm:prSet presAssocID="{FDE5135F-E901-4996-AA92-4161E17FFBAD}" presName="thickLine" presStyleLbl="alignNode1" presStyleIdx="1" presStyleCnt="2"/>
      <dgm:spPr/>
    </dgm:pt>
    <dgm:pt modelId="{3A3A9870-0F62-420E-A6B9-AD5286C2F103}" type="pres">
      <dgm:prSet presAssocID="{FDE5135F-E901-4996-AA92-4161E17FFBAD}" presName="horz1" presStyleCnt="0"/>
      <dgm:spPr/>
    </dgm:pt>
    <dgm:pt modelId="{4E8BDE46-35DF-4008-B81E-FB26FA6CF108}" type="pres">
      <dgm:prSet presAssocID="{FDE5135F-E901-4996-AA92-4161E17FFBAD}" presName="tx1" presStyleLbl="revTx" presStyleIdx="1" presStyleCnt="2"/>
      <dgm:spPr/>
    </dgm:pt>
    <dgm:pt modelId="{B064FC28-6008-415D-AF57-0EC2F6308DF8}" type="pres">
      <dgm:prSet presAssocID="{FDE5135F-E901-4996-AA92-4161E17FFBAD}" presName="vert1" presStyleCnt="0"/>
      <dgm:spPr/>
    </dgm:pt>
  </dgm:ptLst>
  <dgm:cxnLst>
    <dgm:cxn modelId="{D46E9D24-0968-4DD0-BE6A-162E58AAE6F5}" type="presOf" srcId="{C9A9B1F9-C94A-47A7-A95B-C044AE8F59C4}" destId="{7084BC47-37DA-4F0B-A968-63A6D6B7753E}" srcOrd="0" destOrd="0" presId="urn:microsoft.com/office/officeart/2008/layout/LinedList"/>
    <dgm:cxn modelId="{492CE446-05D1-45BA-B077-634F60A2D829}" type="presOf" srcId="{001E4AED-9D0E-4AB5-BCD5-8B7587602277}" destId="{68B12AD9-4180-4AF5-9DE8-FD20D170C521}" srcOrd="0" destOrd="0" presId="urn:microsoft.com/office/officeart/2008/layout/LinedList"/>
    <dgm:cxn modelId="{5ED80256-625D-4854-ACAD-42B75FCDAC4D}" srcId="{001E4AED-9D0E-4AB5-BCD5-8B7587602277}" destId="{FDE5135F-E901-4996-AA92-4161E17FFBAD}" srcOrd="1" destOrd="0" parTransId="{BE756F4A-7C4F-49A4-AC23-FC55B9C68E42}" sibTransId="{4ACBF421-615C-4AB1-8BA0-64061BDBF456}"/>
    <dgm:cxn modelId="{C30C49C2-4229-40FA-90C6-91D49761B04B}" srcId="{001E4AED-9D0E-4AB5-BCD5-8B7587602277}" destId="{C9A9B1F9-C94A-47A7-A95B-C044AE8F59C4}" srcOrd="0" destOrd="0" parTransId="{707FD4AB-F3BC-4C1C-B3E2-D6E48B7F36E9}" sibTransId="{8BA4895F-2051-42A4-8B56-1C18B69D38FB}"/>
    <dgm:cxn modelId="{CF3D10CE-5AFC-45FF-8B52-2D6B67198484}" type="presOf" srcId="{FDE5135F-E901-4996-AA92-4161E17FFBAD}" destId="{4E8BDE46-35DF-4008-B81E-FB26FA6CF108}" srcOrd="0" destOrd="0" presId="urn:microsoft.com/office/officeart/2008/layout/LinedList"/>
    <dgm:cxn modelId="{B34D71E7-A1EB-4952-A690-066610ED3579}" type="presParOf" srcId="{68B12AD9-4180-4AF5-9DE8-FD20D170C521}" destId="{1705D9C7-8336-4842-83BD-F5DF89839B4C}" srcOrd="0" destOrd="0" presId="urn:microsoft.com/office/officeart/2008/layout/LinedList"/>
    <dgm:cxn modelId="{88C0965A-EBD6-48A6-BFD0-1049E166B421}" type="presParOf" srcId="{68B12AD9-4180-4AF5-9DE8-FD20D170C521}" destId="{08B033A8-4578-4773-B0CB-25782F1C94E7}" srcOrd="1" destOrd="0" presId="urn:microsoft.com/office/officeart/2008/layout/LinedList"/>
    <dgm:cxn modelId="{D45B4F10-FE04-4579-8CEE-DB23EB0FC8F3}" type="presParOf" srcId="{08B033A8-4578-4773-B0CB-25782F1C94E7}" destId="{7084BC47-37DA-4F0B-A968-63A6D6B7753E}" srcOrd="0" destOrd="0" presId="urn:microsoft.com/office/officeart/2008/layout/LinedList"/>
    <dgm:cxn modelId="{EE6F1D5A-461E-4B9C-947A-2499D7A456BA}" type="presParOf" srcId="{08B033A8-4578-4773-B0CB-25782F1C94E7}" destId="{1DBC490E-4246-4AC5-834A-13230BB3B8AE}" srcOrd="1" destOrd="0" presId="urn:microsoft.com/office/officeart/2008/layout/LinedList"/>
    <dgm:cxn modelId="{453F8DAB-3233-4E01-81DE-D42300B5033E}" type="presParOf" srcId="{68B12AD9-4180-4AF5-9DE8-FD20D170C521}" destId="{FD5FC5D3-45EE-46B6-8198-DEF293C52FC4}" srcOrd="2" destOrd="0" presId="urn:microsoft.com/office/officeart/2008/layout/LinedList"/>
    <dgm:cxn modelId="{E8B1687E-1B06-48F9-892C-413DF8925385}" type="presParOf" srcId="{68B12AD9-4180-4AF5-9DE8-FD20D170C521}" destId="{3A3A9870-0F62-420E-A6B9-AD5286C2F103}" srcOrd="3" destOrd="0" presId="urn:microsoft.com/office/officeart/2008/layout/LinedList"/>
    <dgm:cxn modelId="{54C8B28F-2F06-4FBA-ACF7-AA8AEDE244CF}" type="presParOf" srcId="{3A3A9870-0F62-420E-A6B9-AD5286C2F103}" destId="{4E8BDE46-35DF-4008-B81E-FB26FA6CF108}" srcOrd="0" destOrd="0" presId="urn:microsoft.com/office/officeart/2008/layout/LinedList"/>
    <dgm:cxn modelId="{BF07E7BB-CEBD-45BD-8311-056A4FEF1B1F}" type="presParOf" srcId="{3A3A9870-0F62-420E-A6B9-AD5286C2F103}" destId="{B064FC28-6008-415D-AF57-0EC2F6308D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3F775A-1F84-45E4-9161-E4A49F241093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BA75E0-FB4F-47B5-8736-E56346934AF4}">
      <dgm:prSet custT="1"/>
      <dgm:spPr/>
      <dgm:t>
        <a:bodyPr/>
        <a:lstStyle/>
        <a:p>
          <a:pPr rtl="0"/>
          <a:r>
            <a:rPr lang="en-US" sz="1800">
              <a:latin typeface="Corbel" panose="020B0503020204020204"/>
            </a:rPr>
            <a:t>Message or Record </a:t>
          </a:r>
          <a:r>
            <a:rPr lang="en-US" sz="1800"/>
            <a:t>– A </a:t>
          </a:r>
          <a:r>
            <a:rPr lang="en-US" sz="1800" b="0" i="0" u="none" strike="noStrike" cap="none" baseline="0" noProof="0">
              <a:latin typeface="Corbel"/>
            </a:rPr>
            <a:t>single entry of data</a:t>
          </a:r>
          <a:endParaRPr lang="en-US" sz="1800"/>
        </a:p>
      </dgm:t>
    </dgm:pt>
    <dgm:pt modelId="{F19067DD-435E-49F3-A4B0-E25E576105A5}" type="parTrans" cxnId="{2AAA0929-1A4C-4093-B70F-A0F7AC9EBB49}">
      <dgm:prSet/>
      <dgm:spPr/>
      <dgm:t>
        <a:bodyPr/>
        <a:lstStyle/>
        <a:p>
          <a:endParaRPr lang="en-US"/>
        </a:p>
      </dgm:t>
    </dgm:pt>
    <dgm:pt modelId="{9B32C70F-9591-4C16-AEF1-241F88140AFF}" type="sibTrans" cxnId="{2AAA0929-1A4C-4093-B70F-A0F7AC9EBB49}">
      <dgm:prSet/>
      <dgm:spPr/>
      <dgm:t>
        <a:bodyPr/>
        <a:lstStyle/>
        <a:p>
          <a:endParaRPr lang="en-US"/>
        </a:p>
      </dgm:t>
    </dgm:pt>
    <dgm:pt modelId="{88AE6BD2-4C41-4B00-A574-6FF11DDF6780}">
      <dgm:prSet custT="1"/>
      <dgm:spPr/>
      <dgm:t>
        <a:bodyPr/>
        <a:lstStyle/>
        <a:p>
          <a:r>
            <a:rPr lang="en-US" sz="1800">
              <a:latin typeface="Corbel" panose="020B0503020204020204"/>
            </a:rPr>
            <a:t>Topic</a:t>
          </a:r>
          <a:r>
            <a:rPr lang="en-US" sz="1800"/>
            <a:t> – </a:t>
          </a:r>
          <a:r>
            <a:rPr lang="en-US" sz="1800">
              <a:latin typeface="Corbel" panose="020B0503020204020204"/>
            </a:rPr>
            <a:t>Messages are stored here</a:t>
          </a:r>
          <a:endParaRPr lang="en-US" sz="1800"/>
        </a:p>
      </dgm:t>
    </dgm:pt>
    <dgm:pt modelId="{6433DE5A-53E0-4092-A55C-D33122BFE1A4}" type="parTrans" cxnId="{8BDCAA62-D338-466F-A908-288F286BDCB2}">
      <dgm:prSet/>
      <dgm:spPr/>
      <dgm:t>
        <a:bodyPr/>
        <a:lstStyle/>
        <a:p>
          <a:endParaRPr lang="en-US"/>
        </a:p>
      </dgm:t>
    </dgm:pt>
    <dgm:pt modelId="{B4BEC07B-EBBD-45B4-AB38-069EC27152E7}" type="sibTrans" cxnId="{8BDCAA62-D338-466F-A908-288F286BDCB2}">
      <dgm:prSet/>
      <dgm:spPr/>
      <dgm:t>
        <a:bodyPr/>
        <a:lstStyle/>
        <a:p>
          <a:endParaRPr lang="en-US"/>
        </a:p>
      </dgm:t>
    </dgm:pt>
    <dgm:pt modelId="{EDAA8F08-A149-4ABE-AF40-AB7E17899C3D}">
      <dgm:prSet custT="1"/>
      <dgm:spPr/>
      <dgm:t>
        <a:bodyPr/>
        <a:lstStyle/>
        <a:p>
          <a:pPr rtl="0"/>
          <a:r>
            <a:rPr lang="en-US" sz="1800">
              <a:latin typeface="Corbel" panose="020B0503020204020204"/>
            </a:rPr>
            <a:t>Partitions</a:t>
          </a:r>
          <a:r>
            <a:rPr lang="en-US" sz="1800"/>
            <a:t> – </a:t>
          </a:r>
          <a:r>
            <a:rPr lang="en-US" sz="1800">
              <a:latin typeface="Corbel" panose="020B0503020204020204"/>
            </a:rPr>
            <a:t>topics are split up</a:t>
          </a:r>
          <a:endParaRPr lang="en-US" sz="1800"/>
        </a:p>
      </dgm:t>
    </dgm:pt>
    <dgm:pt modelId="{286CFE2F-3F3E-4996-A6D6-851F106300E3}" type="parTrans" cxnId="{08DBA1A1-C8B3-4D1C-82EE-B246318E36BC}">
      <dgm:prSet/>
      <dgm:spPr/>
      <dgm:t>
        <a:bodyPr/>
        <a:lstStyle/>
        <a:p>
          <a:endParaRPr lang="en-US"/>
        </a:p>
      </dgm:t>
    </dgm:pt>
    <dgm:pt modelId="{3D5B6D92-066F-4788-802F-13DF3A246B0E}" type="sibTrans" cxnId="{08DBA1A1-C8B3-4D1C-82EE-B246318E36BC}">
      <dgm:prSet/>
      <dgm:spPr/>
      <dgm:t>
        <a:bodyPr/>
        <a:lstStyle/>
        <a:p>
          <a:endParaRPr lang="en-US"/>
        </a:p>
      </dgm:t>
    </dgm:pt>
    <dgm:pt modelId="{709EC32B-8B3F-4098-B614-9F8A9F9301F2}">
      <dgm:prSet phldr="0" custT="1"/>
      <dgm:spPr/>
      <dgm:t>
        <a:bodyPr/>
        <a:lstStyle/>
        <a:p>
          <a:pPr rtl="0"/>
          <a:r>
            <a:rPr lang="en-US" sz="1800">
              <a:latin typeface="Corbel" panose="020B0503020204020204"/>
            </a:rPr>
            <a:t>Brokers -  Servers where all partitions are stored</a:t>
          </a:r>
        </a:p>
      </dgm:t>
    </dgm:pt>
    <dgm:pt modelId="{0072B55F-0517-4FD3-A1EA-BBBD23BF29A2}" type="parTrans" cxnId="{2EB91EAF-A7B5-4107-A52D-D79F91DD0811}">
      <dgm:prSet/>
      <dgm:spPr/>
      <dgm:t>
        <a:bodyPr/>
        <a:lstStyle/>
        <a:p>
          <a:endParaRPr lang="en-US"/>
        </a:p>
      </dgm:t>
    </dgm:pt>
    <dgm:pt modelId="{8AF1269B-B589-4C09-9F50-7B761226E5EB}" type="sibTrans" cxnId="{2EB91EAF-A7B5-4107-A52D-D79F91DD0811}">
      <dgm:prSet/>
      <dgm:spPr/>
      <dgm:t>
        <a:bodyPr/>
        <a:lstStyle/>
        <a:p>
          <a:endParaRPr lang="en-US"/>
        </a:p>
      </dgm:t>
    </dgm:pt>
    <dgm:pt modelId="{54EABDF5-FB93-404D-B263-F10CA9CD5BD9}" type="pres">
      <dgm:prSet presAssocID="{653F775A-1F84-45E4-9161-E4A49F241093}" presName="linear" presStyleCnt="0">
        <dgm:presLayoutVars>
          <dgm:animLvl val="lvl"/>
          <dgm:resizeHandles val="exact"/>
        </dgm:presLayoutVars>
      </dgm:prSet>
      <dgm:spPr/>
    </dgm:pt>
    <dgm:pt modelId="{2C30329A-6E29-497D-A9B1-92C9CD9EA6EE}" type="pres">
      <dgm:prSet presAssocID="{1CBA75E0-FB4F-47B5-8736-E56346934AF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067F47F-6DB7-4E44-81CD-1F12BB1B5890}" type="pres">
      <dgm:prSet presAssocID="{9B32C70F-9591-4C16-AEF1-241F88140AFF}" presName="spacer" presStyleCnt="0"/>
      <dgm:spPr/>
    </dgm:pt>
    <dgm:pt modelId="{90C3EFB7-1240-482A-B22D-EBAC90CDA06F}" type="pres">
      <dgm:prSet presAssocID="{88AE6BD2-4C41-4B00-A574-6FF11DDF6780}" presName="parentText" presStyleLbl="node1" presStyleIdx="1" presStyleCnt="4" custLinFactNeighborX="555" custLinFactNeighborY="-43493">
        <dgm:presLayoutVars>
          <dgm:chMax val="0"/>
          <dgm:bulletEnabled val="1"/>
        </dgm:presLayoutVars>
      </dgm:prSet>
      <dgm:spPr/>
    </dgm:pt>
    <dgm:pt modelId="{EBFCC619-6022-4964-80C9-22D03DE4709E}" type="pres">
      <dgm:prSet presAssocID="{B4BEC07B-EBBD-45B4-AB38-069EC27152E7}" presName="spacer" presStyleCnt="0"/>
      <dgm:spPr/>
    </dgm:pt>
    <dgm:pt modelId="{04FEED47-11EB-4902-830C-7AE831326C6F}" type="pres">
      <dgm:prSet presAssocID="{EDAA8F08-A149-4ABE-AF40-AB7E17899C3D}" presName="parentText" presStyleLbl="node1" presStyleIdx="2" presStyleCnt="4" custLinFactNeighborX="-1618" custLinFactNeighborY="-54700">
        <dgm:presLayoutVars>
          <dgm:chMax val="0"/>
          <dgm:bulletEnabled val="1"/>
        </dgm:presLayoutVars>
      </dgm:prSet>
      <dgm:spPr/>
    </dgm:pt>
    <dgm:pt modelId="{CA65CF6A-54D9-4DDB-9F3C-C64074BA44A9}" type="pres">
      <dgm:prSet presAssocID="{3D5B6D92-066F-4788-802F-13DF3A246B0E}" presName="spacer" presStyleCnt="0"/>
      <dgm:spPr/>
    </dgm:pt>
    <dgm:pt modelId="{DED8D1B6-1EC8-4335-851E-FB09A28E0019}" type="pres">
      <dgm:prSet presAssocID="{709EC32B-8B3F-4098-B614-9F8A9F9301F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AAA0929-1A4C-4093-B70F-A0F7AC9EBB49}" srcId="{653F775A-1F84-45E4-9161-E4A49F241093}" destId="{1CBA75E0-FB4F-47B5-8736-E56346934AF4}" srcOrd="0" destOrd="0" parTransId="{F19067DD-435E-49F3-A4B0-E25E576105A5}" sibTransId="{9B32C70F-9591-4C16-AEF1-241F88140AFF}"/>
    <dgm:cxn modelId="{8BDCAA62-D338-466F-A908-288F286BDCB2}" srcId="{653F775A-1F84-45E4-9161-E4A49F241093}" destId="{88AE6BD2-4C41-4B00-A574-6FF11DDF6780}" srcOrd="1" destOrd="0" parTransId="{6433DE5A-53E0-4092-A55C-D33122BFE1A4}" sibTransId="{B4BEC07B-EBBD-45B4-AB38-069EC27152E7}"/>
    <dgm:cxn modelId="{0F9CA866-F75B-4D84-A827-F6F707966B14}" type="presOf" srcId="{1CBA75E0-FB4F-47B5-8736-E56346934AF4}" destId="{2C30329A-6E29-497D-A9B1-92C9CD9EA6EE}" srcOrd="0" destOrd="0" presId="urn:microsoft.com/office/officeart/2005/8/layout/vList2"/>
    <dgm:cxn modelId="{FE48354C-E96F-43FB-A997-9201A05AF96F}" type="presOf" srcId="{88AE6BD2-4C41-4B00-A574-6FF11DDF6780}" destId="{90C3EFB7-1240-482A-B22D-EBAC90CDA06F}" srcOrd="0" destOrd="0" presId="urn:microsoft.com/office/officeart/2005/8/layout/vList2"/>
    <dgm:cxn modelId="{277B5080-6653-4CBC-8427-5FD8B6F93AD7}" type="presOf" srcId="{EDAA8F08-A149-4ABE-AF40-AB7E17899C3D}" destId="{04FEED47-11EB-4902-830C-7AE831326C6F}" srcOrd="0" destOrd="0" presId="urn:microsoft.com/office/officeart/2005/8/layout/vList2"/>
    <dgm:cxn modelId="{08DBA1A1-C8B3-4D1C-82EE-B246318E36BC}" srcId="{653F775A-1F84-45E4-9161-E4A49F241093}" destId="{EDAA8F08-A149-4ABE-AF40-AB7E17899C3D}" srcOrd="2" destOrd="0" parTransId="{286CFE2F-3F3E-4996-A6D6-851F106300E3}" sibTransId="{3D5B6D92-066F-4788-802F-13DF3A246B0E}"/>
    <dgm:cxn modelId="{2EB91EAF-A7B5-4107-A52D-D79F91DD0811}" srcId="{653F775A-1F84-45E4-9161-E4A49F241093}" destId="{709EC32B-8B3F-4098-B614-9F8A9F9301F2}" srcOrd="3" destOrd="0" parTransId="{0072B55F-0517-4FD3-A1EA-BBBD23BF29A2}" sibTransId="{8AF1269B-B589-4C09-9F50-7B761226E5EB}"/>
    <dgm:cxn modelId="{6A4D4CD1-3E69-4E1A-8884-A56C0688A244}" type="presOf" srcId="{709EC32B-8B3F-4098-B614-9F8A9F9301F2}" destId="{DED8D1B6-1EC8-4335-851E-FB09A28E0019}" srcOrd="0" destOrd="0" presId="urn:microsoft.com/office/officeart/2005/8/layout/vList2"/>
    <dgm:cxn modelId="{7C29D1FB-3B5C-46AF-99BF-1B14204198F5}" type="presOf" srcId="{653F775A-1F84-45E4-9161-E4A49F241093}" destId="{54EABDF5-FB93-404D-B263-F10CA9CD5BD9}" srcOrd="0" destOrd="0" presId="urn:microsoft.com/office/officeart/2005/8/layout/vList2"/>
    <dgm:cxn modelId="{69208F6A-0E6F-4E51-834C-D2F952ACBA30}" type="presParOf" srcId="{54EABDF5-FB93-404D-B263-F10CA9CD5BD9}" destId="{2C30329A-6E29-497D-A9B1-92C9CD9EA6EE}" srcOrd="0" destOrd="0" presId="urn:microsoft.com/office/officeart/2005/8/layout/vList2"/>
    <dgm:cxn modelId="{F2D44BB6-39A3-4CE1-AB78-9524BAF8B5BC}" type="presParOf" srcId="{54EABDF5-FB93-404D-B263-F10CA9CD5BD9}" destId="{A067F47F-6DB7-4E44-81CD-1F12BB1B5890}" srcOrd="1" destOrd="0" presId="urn:microsoft.com/office/officeart/2005/8/layout/vList2"/>
    <dgm:cxn modelId="{E9161546-36F6-447F-9AD2-3318E8E3704C}" type="presParOf" srcId="{54EABDF5-FB93-404D-B263-F10CA9CD5BD9}" destId="{90C3EFB7-1240-482A-B22D-EBAC90CDA06F}" srcOrd="2" destOrd="0" presId="urn:microsoft.com/office/officeart/2005/8/layout/vList2"/>
    <dgm:cxn modelId="{4A03EF26-AF44-49B7-992F-BC7762B38351}" type="presParOf" srcId="{54EABDF5-FB93-404D-B263-F10CA9CD5BD9}" destId="{EBFCC619-6022-4964-80C9-22D03DE4709E}" srcOrd="3" destOrd="0" presId="urn:microsoft.com/office/officeart/2005/8/layout/vList2"/>
    <dgm:cxn modelId="{0F6CC8B6-72A0-4FD6-9A5F-8F44FE18BF18}" type="presParOf" srcId="{54EABDF5-FB93-404D-B263-F10CA9CD5BD9}" destId="{04FEED47-11EB-4902-830C-7AE831326C6F}" srcOrd="4" destOrd="0" presId="urn:microsoft.com/office/officeart/2005/8/layout/vList2"/>
    <dgm:cxn modelId="{3814372F-BB33-449F-800F-C6FB961BB0F6}" type="presParOf" srcId="{54EABDF5-FB93-404D-B263-F10CA9CD5BD9}" destId="{CA65CF6A-54D9-4DDB-9F3C-C64074BA44A9}" srcOrd="5" destOrd="0" presId="urn:microsoft.com/office/officeart/2005/8/layout/vList2"/>
    <dgm:cxn modelId="{E4440950-F5DE-411F-A6D9-C2B787C38DAA}" type="presParOf" srcId="{54EABDF5-FB93-404D-B263-F10CA9CD5BD9}" destId="{DED8D1B6-1EC8-4335-851E-FB09A28E001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DC43A1-3F6D-4552-B332-6127A7E28B2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EF66325-8EFF-4426-B509-D550D72B84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Fraud Detection</a:t>
          </a:r>
        </a:p>
      </dgm:t>
    </dgm:pt>
    <dgm:pt modelId="{AD851D2A-A053-4B77-B0EB-2621178ECD42}" type="parTrans" cxnId="{202BC2C6-03FB-4962-962B-EFE2AACF3666}">
      <dgm:prSet/>
      <dgm:spPr/>
      <dgm:t>
        <a:bodyPr/>
        <a:lstStyle/>
        <a:p>
          <a:endParaRPr lang="en-US"/>
        </a:p>
      </dgm:t>
    </dgm:pt>
    <dgm:pt modelId="{52FCF1E8-39FF-4AAD-8DFA-57CA42B5FE3E}" type="sibTrans" cxnId="{202BC2C6-03FB-4962-962B-EFE2AACF3666}">
      <dgm:prSet/>
      <dgm:spPr/>
      <dgm:t>
        <a:bodyPr/>
        <a:lstStyle/>
        <a:p>
          <a:endParaRPr lang="en-US"/>
        </a:p>
      </dgm:t>
    </dgm:pt>
    <dgm:pt modelId="{C9711D7D-A9A8-4DEF-9F7A-7851F389BF4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Constant interaction with application</a:t>
          </a:r>
        </a:p>
      </dgm:t>
    </dgm:pt>
    <dgm:pt modelId="{568A39BD-5015-40A2-9AFA-7003A19D5244}" type="parTrans" cxnId="{14AD49C9-15E9-4FD1-B32F-2E64D54E42B2}">
      <dgm:prSet/>
      <dgm:spPr/>
      <dgm:t>
        <a:bodyPr/>
        <a:lstStyle/>
        <a:p>
          <a:endParaRPr lang="en-US"/>
        </a:p>
      </dgm:t>
    </dgm:pt>
    <dgm:pt modelId="{10243DC1-1E0F-4438-B52B-18F7ED312074}" type="sibTrans" cxnId="{14AD49C9-15E9-4FD1-B32F-2E64D54E42B2}">
      <dgm:prSet/>
      <dgm:spPr/>
      <dgm:t>
        <a:bodyPr/>
        <a:lstStyle/>
        <a:p>
          <a:endParaRPr lang="en-US"/>
        </a:p>
      </dgm:t>
    </dgm:pt>
    <dgm:pt modelId="{6810CE24-E4E4-425D-A918-69DD5DBB658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Banking Systems</a:t>
          </a:r>
        </a:p>
      </dgm:t>
    </dgm:pt>
    <dgm:pt modelId="{34D37BCD-992B-4CC4-AFE5-8FD10C2DABC2}" type="parTrans" cxnId="{DA2B1B44-DB04-48EB-868D-542400E6CF4C}">
      <dgm:prSet/>
      <dgm:spPr/>
      <dgm:t>
        <a:bodyPr/>
        <a:lstStyle/>
        <a:p>
          <a:endParaRPr lang="en-US"/>
        </a:p>
      </dgm:t>
    </dgm:pt>
    <dgm:pt modelId="{2C6C231F-96EE-4D42-97E5-C376830FAA51}" type="sibTrans" cxnId="{DA2B1B44-DB04-48EB-868D-542400E6CF4C}">
      <dgm:prSet/>
      <dgm:spPr/>
      <dgm:t>
        <a:bodyPr/>
        <a:lstStyle/>
        <a:p>
          <a:endParaRPr lang="en-US"/>
        </a:p>
      </dgm:t>
    </dgm:pt>
    <dgm:pt modelId="{F1A493E6-B23F-4F3F-B741-5981254534E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Stocks</a:t>
          </a:r>
        </a:p>
      </dgm:t>
    </dgm:pt>
    <dgm:pt modelId="{E69510EA-2F21-4FC2-A768-B06F0BBF7F95}" type="parTrans" cxnId="{51C2CF6C-D6B9-40A8-893E-757F611AF1F0}">
      <dgm:prSet/>
      <dgm:spPr/>
      <dgm:t>
        <a:bodyPr/>
        <a:lstStyle/>
        <a:p>
          <a:endParaRPr lang="en-US"/>
        </a:p>
      </dgm:t>
    </dgm:pt>
    <dgm:pt modelId="{CFAECEF0-59BB-4583-AF22-4D0194856F9E}" type="sibTrans" cxnId="{51C2CF6C-D6B9-40A8-893E-757F611AF1F0}">
      <dgm:prSet/>
      <dgm:spPr/>
      <dgm:t>
        <a:bodyPr/>
        <a:lstStyle/>
        <a:p>
          <a:endParaRPr lang="en-US"/>
        </a:p>
      </dgm:t>
    </dgm:pt>
    <dgm:pt modelId="{4D22194F-3C2C-471D-BAD8-5D99D378865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System Log</a:t>
          </a:r>
        </a:p>
      </dgm:t>
    </dgm:pt>
    <dgm:pt modelId="{60EDB8A5-1C7B-400D-A1CA-5AF3E5E95B55}" type="parTrans" cxnId="{87B7C98E-EC49-4A15-BBAC-780DAC55D453}">
      <dgm:prSet/>
      <dgm:spPr/>
      <dgm:t>
        <a:bodyPr/>
        <a:lstStyle/>
        <a:p>
          <a:endParaRPr lang="en-US"/>
        </a:p>
      </dgm:t>
    </dgm:pt>
    <dgm:pt modelId="{AA626AA3-F6A3-4723-9D9C-55F36724AA18}" type="sibTrans" cxnId="{87B7C98E-EC49-4A15-BBAC-780DAC55D453}">
      <dgm:prSet/>
      <dgm:spPr/>
      <dgm:t>
        <a:bodyPr/>
        <a:lstStyle/>
        <a:p>
          <a:endParaRPr lang="en-US"/>
        </a:p>
      </dgm:t>
    </dgm:pt>
    <dgm:pt modelId="{25C257F1-FC17-4813-9A9F-0A323A13B4B3}" type="pres">
      <dgm:prSet presAssocID="{43DC43A1-3F6D-4552-B332-6127A7E28B2C}" presName="root" presStyleCnt="0">
        <dgm:presLayoutVars>
          <dgm:dir/>
          <dgm:resizeHandles val="exact"/>
        </dgm:presLayoutVars>
      </dgm:prSet>
      <dgm:spPr/>
    </dgm:pt>
    <dgm:pt modelId="{25F5AAC5-E97B-4B4A-9BF0-103D4EEDE591}" type="pres">
      <dgm:prSet presAssocID="{7EF66325-8EFF-4426-B509-D550D72B842A}" presName="compNode" presStyleCnt="0"/>
      <dgm:spPr/>
    </dgm:pt>
    <dgm:pt modelId="{D41D5328-0C8A-49E8-8562-76F8B9BABF09}" type="pres">
      <dgm:prSet presAssocID="{7EF66325-8EFF-4426-B509-D550D72B842A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762001D-538F-4B02-A8C2-422CAEAC5C52}" type="pres">
      <dgm:prSet presAssocID="{7EF66325-8EFF-4426-B509-D550D72B842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B94BA6A4-605A-4382-8AA2-B2543AA27102}" type="pres">
      <dgm:prSet presAssocID="{7EF66325-8EFF-4426-B509-D550D72B842A}" presName="spaceRect" presStyleCnt="0"/>
      <dgm:spPr/>
    </dgm:pt>
    <dgm:pt modelId="{A025774F-F464-49DB-B7D9-3CF5310BF5FF}" type="pres">
      <dgm:prSet presAssocID="{7EF66325-8EFF-4426-B509-D550D72B842A}" presName="textRect" presStyleLbl="revTx" presStyleIdx="0" presStyleCnt="5">
        <dgm:presLayoutVars>
          <dgm:chMax val="1"/>
          <dgm:chPref val="1"/>
        </dgm:presLayoutVars>
      </dgm:prSet>
      <dgm:spPr/>
    </dgm:pt>
    <dgm:pt modelId="{C22A865A-97E1-4C71-AC3F-EC56D544010D}" type="pres">
      <dgm:prSet presAssocID="{52FCF1E8-39FF-4AAD-8DFA-57CA42B5FE3E}" presName="sibTrans" presStyleCnt="0"/>
      <dgm:spPr/>
    </dgm:pt>
    <dgm:pt modelId="{9AD90923-45C8-47AC-8864-01C6963B10E9}" type="pres">
      <dgm:prSet presAssocID="{C9711D7D-A9A8-4DEF-9F7A-7851F389BF48}" presName="compNode" presStyleCnt="0"/>
      <dgm:spPr/>
    </dgm:pt>
    <dgm:pt modelId="{02EDBB4A-69E8-4B62-8F16-B2831443F06D}" type="pres">
      <dgm:prSet presAssocID="{C9711D7D-A9A8-4DEF-9F7A-7851F389BF48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1A9264D-3418-4A99-9350-4FD741F4B1BC}" type="pres">
      <dgm:prSet presAssocID="{C9711D7D-A9A8-4DEF-9F7A-7851F389BF4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C349151-21F2-4BE8-85A9-30B7FE75AEB2}" type="pres">
      <dgm:prSet presAssocID="{C9711D7D-A9A8-4DEF-9F7A-7851F389BF48}" presName="spaceRect" presStyleCnt="0"/>
      <dgm:spPr/>
    </dgm:pt>
    <dgm:pt modelId="{AADCA87F-A02E-4694-BDFF-ED24441980DA}" type="pres">
      <dgm:prSet presAssocID="{C9711D7D-A9A8-4DEF-9F7A-7851F389BF48}" presName="textRect" presStyleLbl="revTx" presStyleIdx="1" presStyleCnt="5">
        <dgm:presLayoutVars>
          <dgm:chMax val="1"/>
          <dgm:chPref val="1"/>
        </dgm:presLayoutVars>
      </dgm:prSet>
      <dgm:spPr/>
    </dgm:pt>
    <dgm:pt modelId="{B4212DDC-9C1E-4EDD-8F61-57FF30612EB9}" type="pres">
      <dgm:prSet presAssocID="{10243DC1-1E0F-4438-B52B-18F7ED312074}" presName="sibTrans" presStyleCnt="0"/>
      <dgm:spPr/>
    </dgm:pt>
    <dgm:pt modelId="{615029F7-C693-494C-ACA5-102C6DCC9DFF}" type="pres">
      <dgm:prSet presAssocID="{6810CE24-E4E4-425D-A918-69DD5DBB6582}" presName="compNode" presStyleCnt="0"/>
      <dgm:spPr/>
    </dgm:pt>
    <dgm:pt modelId="{B4B31186-F0F3-4808-80E4-EE79FB288DE0}" type="pres">
      <dgm:prSet presAssocID="{6810CE24-E4E4-425D-A918-69DD5DBB6582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9D7318B-9264-4C22-8C94-49EC79F3D40F}" type="pres">
      <dgm:prSet presAssocID="{6810CE24-E4E4-425D-A918-69DD5DBB658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D1182F55-F4B5-451F-9540-4482CC4BBF6E}" type="pres">
      <dgm:prSet presAssocID="{6810CE24-E4E4-425D-A918-69DD5DBB6582}" presName="spaceRect" presStyleCnt="0"/>
      <dgm:spPr/>
    </dgm:pt>
    <dgm:pt modelId="{B6AE460B-0014-4EBF-B70B-4C7738130697}" type="pres">
      <dgm:prSet presAssocID="{6810CE24-E4E4-425D-A918-69DD5DBB6582}" presName="textRect" presStyleLbl="revTx" presStyleIdx="2" presStyleCnt="5">
        <dgm:presLayoutVars>
          <dgm:chMax val="1"/>
          <dgm:chPref val="1"/>
        </dgm:presLayoutVars>
      </dgm:prSet>
      <dgm:spPr/>
    </dgm:pt>
    <dgm:pt modelId="{61DF8569-1B30-43A9-AF89-C8B10B90B462}" type="pres">
      <dgm:prSet presAssocID="{2C6C231F-96EE-4D42-97E5-C376830FAA51}" presName="sibTrans" presStyleCnt="0"/>
      <dgm:spPr/>
    </dgm:pt>
    <dgm:pt modelId="{9B66AB03-6315-41C0-87AC-C17AB42F162E}" type="pres">
      <dgm:prSet presAssocID="{F1A493E6-B23F-4F3F-B741-5981254534E0}" presName="compNode" presStyleCnt="0"/>
      <dgm:spPr/>
    </dgm:pt>
    <dgm:pt modelId="{EDB21094-E4B4-4E85-BB08-6E8E8FA7386D}" type="pres">
      <dgm:prSet presAssocID="{F1A493E6-B23F-4F3F-B741-5981254534E0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E411232-5D5F-4B06-BC4D-BA9C3749064F}" type="pres">
      <dgm:prSet presAssocID="{F1A493E6-B23F-4F3F-B741-5981254534E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5CFC92C5-5871-401D-97E9-921780C39CB1}" type="pres">
      <dgm:prSet presAssocID="{F1A493E6-B23F-4F3F-B741-5981254534E0}" presName="spaceRect" presStyleCnt="0"/>
      <dgm:spPr/>
    </dgm:pt>
    <dgm:pt modelId="{F3B771B1-9FAA-441E-97EA-01EE18FF6050}" type="pres">
      <dgm:prSet presAssocID="{F1A493E6-B23F-4F3F-B741-5981254534E0}" presName="textRect" presStyleLbl="revTx" presStyleIdx="3" presStyleCnt="5">
        <dgm:presLayoutVars>
          <dgm:chMax val="1"/>
          <dgm:chPref val="1"/>
        </dgm:presLayoutVars>
      </dgm:prSet>
      <dgm:spPr/>
    </dgm:pt>
    <dgm:pt modelId="{50424939-52C1-4576-8CBE-0E80806A69B2}" type="pres">
      <dgm:prSet presAssocID="{CFAECEF0-59BB-4583-AF22-4D0194856F9E}" presName="sibTrans" presStyleCnt="0"/>
      <dgm:spPr/>
    </dgm:pt>
    <dgm:pt modelId="{9C1C2211-E3CD-4FF3-9BA3-39662B9D871C}" type="pres">
      <dgm:prSet presAssocID="{4D22194F-3C2C-471D-BAD8-5D99D3788651}" presName="compNode" presStyleCnt="0"/>
      <dgm:spPr/>
    </dgm:pt>
    <dgm:pt modelId="{87CF8E4E-2989-4D22-9065-315B29AEBDE8}" type="pres">
      <dgm:prSet presAssocID="{4D22194F-3C2C-471D-BAD8-5D99D3788651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14B45A3-D31E-4A3D-BC11-EFD257305C34}" type="pres">
      <dgm:prSet presAssocID="{4D22194F-3C2C-471D-BAD8-5D99D378865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48D7DD8-1647-4B08-9210-AC582F6563DD}" type="pres">
      <dgm:prSet presAssocID="{4D22194F-3C2C-471D-BAD8-5D99D3788651}" presName="spaceRect" presStyleCnt="0"/>
      <dgm:spPr/>
    </dgm:pt>
    <dgm:pt modelId="{34D21DF0-D26B-48A4-A684-33FB5ECCEDDF}" type="pres">
      <dgm:prSet presAssocID="{4D22194F-3C2C-471D-BAD8-5D99D378865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A2B1B44-DB04-48EB-868D-542400E6CF4C}" srcId="{43DC43A1-3F6D-4552-B332-6127A7E28B2C}" destId="{6810CE24-E4E4-425D-A918-69DD5DBB6582}" srcOrd="2" destOrd="0" parTransId="{34D37BCD-992B-4CC4-AFE5-8FD10C2DABC2}" sibTransId="{2C6C231F-96EE-4D42-97E5-C376830FAA51}"/>
    <dgm:cxn modelId="{51C2CF6C-D6B9-40A8-893E-757F611AF1F0}" srcId="{43DC43A1-3F6D-4552-B332-6127A7E28B2C}" destId="{F1A493E6-B23F-4F3F-B741-5981254534E0}" srcOrd="3" destOrd="0" parTransId="{E69510EA-2F21-4FC2-A768-B06F0BBF7F95}" sibTransId="{CFAECEF0-59BB-4583-AF22-4D0194856F9E}"/>
    <dgm:cxn modelId="{A6DD6E83-DAAE-4737-92B2-CFEABAEC2015}" type="presOf" srcId="{6810CE24-E4E4-425D-A918-69DD5DBB6582}" destId="{B6AE460B-0014-4EBF-B70B-4C7738130697}" srcOrd="0" destOrd="0" presId="urn:microsoft.com/office/officeart/2018/5/layout/IconLeafLabelList"/>
    <dgm:cxn modelId="{87B7C98E-EC49-4A15-BBAC-780DAC55D453}" srcId="{43DC43A1-3F6D-4552-B332-6127A7E28B2C}" destId="{4D22194F-3C2C-471D-BAD8-5D99D3788651}" srcOrd="4" destOrd="0" parTransId="{60EDB8A5-1C7B-400D-A1CA-5AF3E5E95B55}" sibTransId="{AA626AA3-F6A3-4723-9D9C-55F36724AA18}"/>
    <dgm:cxn modelId="{1DBCCBB3-072A-4B59-A421-BF2914103720}" type="presOf" srcId="{7EF66325-8EFF-4426-B509-D550D72B842A}" destId="{A025774F-F464-49DB-B7D9-3CF5310BF5FF}" srcOrd="0" destOrd="0" presId="urn:microsoft.com/office/officeart/2018/5/layout/IconLeafLabelList"/>
    <dgm:cxn modelId="{B6F6F3BB-2A5D-4123-9C35-40571EF6B048}" type="presOf" srcId="{43DC43A1-3F6D-4552-B332-6127A7E28B2C}" destId="{25C257F1-FC17-4813-9A9F-0A323A13B4B3}" srcOrd="0" destOrd="0" presId="urn:microsoft.com/office/officeart/2018/5/layout/IconLeafLabelList"/>
    <dgm:cxn modelId="{202BC2C6-03FB-4962-962B-EFE2AACF3666}" srcId="{43DC43A1-3F6D-4552-B332-6127A7E28B2C}" destId="{7EF66325-8EFF-4426-B509-D550D72B842A}" srcOrd="0" destOrd="0" parTransId="{AD851D2A-A053-4B77-B0EB-2621178ECD42}" sibTransId="{52FCF1E8-39FF-4AAD-8DFA-57CA42B5FE3E}"/>
    <dgm:cxn modelId="{14AD49C9-15E9-4FD1-B32F-2E64D54E42B2}" srcId="{43DC43A1-3F6D-4552-B332-6127A7E28B2C}" destId="{C9711D7D-A9A8-4DEF-9F7A-7851F389BF48}" srcOrd="1" destOrd="0" parTransId="{568A39BD-5015-40A2-9AFA-7003A19D5244}" sibTransId="{10243DC1-1E0F-4438-B52B-18F7ED312074}"/>
    <dgm:cxn modelId="{7E8071D2-C5D6-4F5E-B00F-24C7BB175579}" type="presOf" srcId="{F1A493E6-B23F-4F3F-B741-5981254534E0}" destId="{F3B771B1-9FAA-441E-97EA-01EE18FF6050}" srcOrd="0" destOrd="0" presId="urn:microsoft.com/office/officeart/2018/5/layout/IconLeafLabelList"/>
    <dgm:cxn modelId="{13AA5EDC-0027-4E8E-AE5F-A43B83FB951B}" type="presOf" srcId="{4D22194F-3C2C-471D-BAD8-5D99D3788651}" destId="{34D21DF0-D26B-48A4-A684-33FB5ECCEDDF}" srcOrd="0" destOrd="0" presId="urn:microsoft.com/office/officeart/2018/5/layout/IconLeafLabelList"/>
    <dgm:cxn modelId="{BDC46BF2-63F2-4E3D-960C-EE81314199FB}" type="presOf" srcId="{C9711D7D-A9A8-4DEF-9F7A-7851F389BF48}" destId="{AADCA87F-A02E-4694-BDFF-ED24441980DA}" srcOrd="0" destOrd="0" presId="urn:microsoft.com/office/officeart/2018/5/layout/IconLeafLabelList"/>
    <dgm:cxn modelId="{667A11F7-6E86-487B-BC31-8187CDACF183}" type="presParOf" srcId="{25C257F1-FC17-4813-9A9F-0A323A13B4B3}" destId="{25F5AAC5-E97B-4B4A-9BF0-103D4EEDE591}" srcOrd="0" destOrd="0" presId="urn:microsoft.com/office/officeart/2018/5/layout/IconLeafLabelList"/>
    <dgm:cxn modelId="{2614E79C-5EC5-48A4-B671-B18CE7313DC9}" type="presParOf" srcId="{25F5AAC5-E97B-4B4A-9BF0-103D4EEDE591}" destId="{D41D5328-0C8A-49E8-8562-76F8B9BABF09}" srcOrd="0" destOrd="0" presId="urn:microsoft.com/office/officeart/2018/5/layout/IconLeafLabelList"/>
    <dgm:cxn modelId="{E432B81E-B9F9-4CE8-AF4A-02CFDAC914E3}" type="presParOf" srcId="{25F5AAC5-E97B-4B4A-9BF0-103D4EEDE591}" destId="{6762001D-538F-4B02-A8C2-422CAEAC5C52}" srcOrd="1" destOrd="0" presId="urn:microsoft.com/office/officeart/2018/5/layout/IconLeafLabelList"/>
    <dgm:cxn modelId="{0B10BF59-666A-4E1F-9B71-52DFB2840354}" type="presParOf" srcId="{25F5AAC5-E97B-4B4A-9BF0-103D4EEDE591}" destId="{B94BA6A4-605A-4382-8AA2-B2543AA27102}" srcOrd="2" destOrd="0" presId="urn:microsoft.com/office/officeart/2018/5/layout/IconLeafLabelList"/>
    <dgm:cxn modelId="{E4A4CACA-73F7-418C-A5EA-390DD53E2D1A}" type="presParOf" srcId="{25F5AAC5-E97B-4B4A-9BF0-103D4EEDE591}" destId="{A025774F-F464-49DB-B7D9-3CF5310BF5FF}" srcOrd="3" destOrd="0" presId="urn:microsoft.com/office/officeart/2018/5/layout/IconLeafLabelList"/>
    <dgm:cxn modelId="{831824D2-E638-43DA-A7B1-2C1AB8889671}" type="presParOf" srcId="{25C257F1-FC17-4813-9A9F-0A323A13B4B3}" destId="{C22A865A-97E1-4C71-AC3F-EC56D544010D}" srcOrd="1" destOrd="0" presId="urn:microsoft.com/office/officeart/2018/5/layout/IconLeafLabelList"/>
    <dgm:cxn modelId="{79651ABE-89C1-48A8-93E8-8282EDD5E1DC}" type="presParOf" srcId="{25C257F1-FC17-4813-9A9F-0A323A13B4B3}" destId="{9AD90923-45C8-47AC-8864-01C6963B10E9}" srcOrd="2" destOrd="0" presId="urn:microsoft.com/office/officeart/2018/5/layout/IconLeafLabelList"/>
    <dgm:cxn modelId="{0AB7702A-7DE0-45CD-B25D-44BCCC51B31A}" type="presParOf" srcId="{9AD90923-45C8-47AC-8864-01C6963B10E9}" destId="{02EDBB4A-69E8-4B62-8F16-B2831443F06D}" srcOrd="0" destOrd="0" presId="urn:microsoft.com/office/officeart/2018/5/layout/IconLeafLabelList"/>
    <dgm:cxn modelId="{1A3B02A2-52E8-49F7-83E7-107AC212F6B1}" type="presParOf" srcId="{9AD90923-45C8-47AC-8864-01C6963B10E9}" destId="{01A9264D-3418-4A99-9350-4FD741F4B1BC}" srcOrd="1" destOrd="0" presId="urn:microsoft.com/office/officeart/2018/5/layout/IconLeafLabelList"/>
    <dgm:cxn modelId="{501CE55A-E9F7-4B0D-AAF0-EB589E1EAF2D}" type="presParOf" srcId="{9AD90923-45C8-47AC-8864-01C6963B10E9}" destId="{FC349151-21F2-4BE8-85A9-30B7FE75AEB2}" srcOrd="2" destOrd="0" presId="urn:microsoft.com/office/officeart/2018/5/layout/IconLeafLabelList"/>
    <dgm:cxn modelId="{91401BC3-78F7-409F-90C9-8B04CE841FB9}" type="presParOf" srcId="{9AD90923-45C8-47AC-8864-01C6963B10E9}" destId="{AADCA87F-A02E-4694-BDFF-ED24441980DA}" srcOrd="3" destOrd="0" presId="urn:microsoft.com/office/officeart/2018/5/layout/IconLeafLabelList"/>
    <dgm:cxn modelId="{790E3150-D2A9-4547-8633-F6AA61507AFE}" type="presParOf" srcId="{25C257F1-FC17-4813-9A9F-0A323A13B4B3}" destId="{B4212DDC-9C1E-4EDD-8F61-57FF30612EB9}" srcOrd="3" destOrd="0" presId="urn:microsoft.com/office/officeart/2018/5/layout/IconLeafLabelList"/>
    <dgm:cxn modelId="{4417EDCF-863B-4D12-8B32-17EF1F8BCA54}" type="presParOf" srcId="{25C257F1-FC17-4813-9A9F-0A323A13B4B3}" destId="{615029F7-C693-494C-ACA5-102C6DCC9DFF}" srcOrd="4" destOrd="0" presId="urn:microsoft.com/office/officeart/2018/5/layout/IconLeafLabelList"/>
    <dgm:cxn modelId="{589C042A-46E8-4640-95AE-6C2490C4CDD1}" type="presParOf" srcId="{615029F7-C693-494C-ACA5-102C6DCC9DFF}" destId="{B4B31186-F0F3-4808-80E4-EE79FB288DE0}" srcOrd="0" destOrd="0" presId="urn:microsoft.com/office/officeart/2018/5/layout/IconLeafLabelList"/>
    <dgm:cxn modelId="{69AED30A-EC35-44FE-978B-D972E2323CD6}" type="presParOf" srcId="{615029F7-C693-494C-ACA5-102C6DCC9DFF}" destId="{39D7318B-9264-4C22-8C94-49EC79F3D40F}" srcOrd="1" destOrd="0" presId="urn:microsoft.com/office/officeart/2018/5/layout/IconLeafLabelList"/>
    <dgm:cxn modelId="{69B7067F-8AF9-4F09-8D9C-87796488B273}" type="presParOf" srcId="{615029F7-C693-494C-ACA5-102C6DCC9DFF}" destId="{D1182F55-F4B5-451F-9540-4482CC4BBF6E}" srcOrd="2" destOrd="0" presId="urn:microsoft.com/office/officeart/2018/5/layout/IconLeafLabelList"/>
    <dgm:cxn modelId="{13FB5C1C-EFD0-4B6A-A17A-18DB03CA6F8A}" type="presParOf" srcId="{615029F7-C693-494C-ACA5-102C6DCC9DFF}" destId="{B6AE460B-0014-4EBF-B70B-4C7738130697}" srcOrd="3" destOrd="0" presId="urn:microsoft.com/office/officeart/2018/5/layout/IconLeafLabelList"/>
    <dgm:cxn modelId="{0EDEF369-21A7-40C6-8ECB-02B65BBD99D1}" type="presParOf" srcId="{25C257F1-FC17-4813-9A9F-0A323A13B4B3}" destId="{61DF8569-1B30-43A9-AF89-C8B10B90B462}" srcOrd="5" destOrd="0" presId="urn:microsoft.com/office/officeart/2018/5/layout/IconLeafLabelList"/>
    <dgm:cxn modelId="{1927F753-0D35-4553-99DC-80CDF05601DF}" type="presParOf" srcId="{25C257F1-FC17-4813-9A9F-0A323A13B4B3}" destId="{9B66AB03-6315-41C0-87AC-C17AB42F162E}" srcOrd="6" destOrd="0" presId="urn:microsoft.com/office/officeart/2018/5/layout/IconLeafLabelList"/>
    <dgm:cxn modelId="{6C329D94-2839-4560-86B0-83C7F080CF7A}" type="presParOf" srcId="{9B66AB03-6315-41C0-87AC-C17AB42F162E}" destId="{EDB21094-E4B4-4E85-BB08-6E8E8FA7386D}" srcOrd="0" destOrd="0" presId="urn:microsoft.com/office/officeart/2018/5/layout/IconLeafLabelList"/>
    <dgm:cxn modelId="{78908A46-E35C-4E88-AF34-ACAD302F9F92}" type="presParOf" srcId="{9B66AB03-6315-41C0-87AC-C17AB42F162E}" destId="{5E411232-5D5F-4B06-BC4D-BA9C3749064F}" srcOrd="1" destOrd="0" presId="urn:microsoft.com/office/officeart/2018/5/layout/IconLeafLabelList"/>
    <dgm:cxn modelId="{FEC2E95A-B571-443A-AF0B-B4372A460BCB}" type="presParOf" srcId="{9B66AB03-6315-41C0-87AC-C17AB42F162E}" destId="{5CFC92C5-5871-401D-97E9-921780C39CB1}" srcOrd="2" destOrd="0" presId="urn:microsoft.com/office/officeart/2018/5/layout/IconLeafLabelList"/>
    <dgm:cxn modelId="{82DE5DFD-645C-4504-9A9C-675A4A6169D2}" type="presParOf" srcId="{9B66AB03-6315-41C0-87AC-C17AB42F162E}" destId="{F3B771B1-9FAA-441E-97EA-01EE18FF6050}" srcOrd="3" destOrd="0" presId="urn:microsoft.com/office/officeart/2018/5/layout/IconLeafLabelList"/>
    <dgm:cxn modelId="{55DA59CC-DB03-4FFD-8F30-79E210913F6E}" type="presParOf" srcId="{25C257F1-FC17-4813-9A9F-0A323A13B4B3}" destId="{50424939-52C1-4576-8CBE-0E80806A69B2}" srcOrd="7" destOrd="0" presId="urn:microsoft.com/office/officeart/2018/5/layout/IconLeafLabelList"/>
    <dgm:cxn modelId="{4E0128E6-5624-41AC-913C-3755B54229C3}" type="presParOf" srcId="{25C257F1-FC17-4813-9A9F-0A323A13B4B3}" destId="{9C1C2211-E3CD-4FF3-9BA3-39662B9D871C}" srcOrd="8" destOrd="0" presId="urn:microsoft.com/office/officeart/2018/5/layout/IconLeafLabelList"/>
    <dgm:cxn modelId="{D572DDCD-1DAF-4AFA-ADF3-AD567BD54858}" type="presParOf" srcId="{9C1C2211-E3CD-4FF3-9BA3-39662B9D871C}" destId="{87CF8E4E-2989-4D22-9065-315B29AEBDE8}" srcOrd="0" destOrd="0" presId="urn:microsoft.com/office/officeart/2018/5/layout/IconLeafLabelList"/>
    <dgm:cxn modelId="{276BC15D-0FED-42F1-9515-FC4577CE3029}" type="presParOf" srcId="{9C1C2211-E3CD-4FF3-9BA3-39662B9D871C}" destId="{F14B45A3-D31E-4A3D-BC11-EFD257305C34}" srcOrd="1" destOrd="0" presId="urn:microsoft.com/office/officeart/2018/5/layout/IconLeafLabelList"/>
    <dgm:cxn modelId="{0072FBAE-E31C-4524-A8B3-6414D152244F}" type="presParOf" srcId="{9C1C2211-E3CD-4FF3-9BA3-39662B9D871C}" destId="{148D7DD8-1647-4B08-9210-AC582F6563DD}" srcOrd="2" destOrd="0" presId="urn:microsoft.com/office/officeart/2018/5/layout/IconLeafLabelList"/>
    <dgm:cxn modelId="{7F54B7A3-8348-4A58-B5ED-EFC175FF6F86}" type="presParOf" srcId="{9C1C2211-E3CD-4FF3-9BA3-39662B9D871C}" destId="{34D21DF0-D26B-48A4-A684-33FB5ECCEDD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5D9C7-8336-4842-83BD-F5DF89839B4C}">
      <dsp:nvSpPr>
        <dsp:cNvPr id="0" name=""/>
        <dsp:cNvSpPr/>
      </dsp:nvSpPr>
      <dsp:spPr>
        <a:xfrm>
          <a:off x="0" y="0"/>
          <a:ext cx="539931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84BC47-37DA-4F0B-A968-63A6D6B7753E}">
      <dsp:nvSpPr>
        <dsp:cNvPr id="0" name=""/>
        <dsp:cNvSpPr/>
      </dsp:nvSpPr>
      <dsp:spPr>
        <a:xfrm>
          <a:off x="0" y="0"/>
          <a:ext cx="5399313" cy="156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Producer Data – Data that is sent to </a:t>
          </a:r>
          <a:r>
            <a:rPr lang="en-US" sz="3000" b="0" i="0" u="none" strike="noStrike" kern="1200" cap="all" baseline="0" noProof="0">
              <a:latin typeface="Corbel"/>
            </a:rPr>
            <a:t>the broker</a:t>
          </a:r>
          <a:endParaRPr lang="en-US" sz="3000" kern="1200"/>
        </a:p>
      </dsp:txBody>
      <dsp:txXfrm>
        <a:off x="0" y="0"/>
        <a:ext cx="5399313" cy="1562100"/>
      </dsp:txXfrm>
    </dsp:sp>
    <dsp:sp modelId="{FD5FC5D3-45EE-46B6-8198-DEF293C52FC4}">
      <dsp:nvSpPr>
        <dsp:cNvPr id="0" name=""/>
        <dsp:cNvSpPr/>
      </dsp:nvSpPr>
      <dsp:spPr>
        <a:xfrm>
          <a:off x="0" y="1562100"/>
          <a:ext cx="539931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E8BDE46-35DF-4008-B81E-FB26FA6CF108}">
      <dsp:nvSpPr>
        <dsp:cNvPr id="0" name=""/>
        <dsp:cNvSpPr/>
      </dsp:nvSpPr>
      <dsp:spPr>
        <a:xfrm>
          <a:off x="0" y="1562100"/>
          <a:ext cx="5399313" cy="156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Consumer Data – Data that is </a:t>
          </a:r>
          <a:r>
            <a:rPr lang="en-US" sz="3000" kern="1200">
              <a:latin typeface="Corbel" panose="020B0503020204020204"/>
            </a:rPr>
            <a:t>stored on a broker ready to be consumed</a:t>
          </a:r>
          <a:endParaRPr lang="en-US" sz="3000" kern="1200"/>
        </a:p>
      </dsp:txBody>
      <dsp:txXfrm>
        <a:off x="0" y="1562100"/>
        <a:ext cx="5399313" cy="1562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0329A-6E29-497D-A9B1-92C9CD9EA6EE}">
      <dsp:nvSpPr>
        <dsp:cNvPr id="0" name=""/>
        <dsp:cNvSpPr/>
      </dsp:nvSpPr>
      <dsp:spPr>
        <a:xfrm>
          <a:off x="0" y="37843"/>
          <a:ext cx="3388313" cy="730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orbel" panose="020B0503020204020204"/>
            </a:rPr>
            <a:t>Message or Record </a:t>
          </a:r>
          <a:r>
            <a:rPr lang="en-US" sz="1800" kern="1200"/>
            <a:t>– A </a:t>
          </a:r>
          <a:r>
            <a:rPr lang="en-US" sz="1800" b="0" i="0" u="none" strike="noStrike" kern="1200" cap="none" baseline="0" noProof="0">
              <a:latin typeface="Corbel"/>
            </a:rPr>
            <a:t>single entry of data</a:t>
          </a:r>
          <a:endParaRPr lang="en-US" sz="1800" kern="1200"/>
        </a:p>
      </dsp:txBody>
      <dsp:txXfrm>
        <a:off x="35640" y="73483"/>
        <a:ext cx="3317033" cy="658800"/>
      </dsp:txXfrm>
    </dsp:sp>
    <dsp:sp modelId="{90C3EFB7-1240-482A-B22D-EBAC90CDA06F}">
      <dsp:nvSpPr>
        <dsp:cNvPr id="0" name=""/>
        <dsp:cNvSpPr/>
      </dsp:nvSpPr>
      <dsp:spPr>
        <a:xfrm>
          <a:off x="0" y="831392"/>
          <a:ext cx="3388313" cy="730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orbel" panose="020B0503020204020204"/>
            </a:rPr>
            <a:t>Topic</a:t>
          </a:r>
          <a:r>
            <a:rPr lang="en-US" sz="1800" kern="1200"/>
            <a:t> – </a:t>
          </a:r>
          <a:r>
            <a:rPr lang="en-US" sz="1800" kern="1200">
              <a:latin typeface="Corbel" panose="020B0503020204020204"/>
            </a:rPr>
            <a:t>Messages are stored here</a:t>
          </a:r>
          <a:endParaRPr lang="en-US" sz="1800" kern="1200"/>
        </a:p>
      </dsp:txBody>
      <dsp:txXfrm>
        <a:off x="35640" y="867032"/>
        <a:ext cx="3317033" cy="658800"/>
      </dsp:txXfrm>
    </dsp:sp>
    <dsp:sp modelId="{04FEED47-11EB-4902-830C-7AE831326C6F}">
      <dsp:nvSpPr>
        <dsp:cNvPr id="0" name=""/>
        <dsp:cNvSpPr/>
      </dsp:nvSpPr>
      <dsp:spPr>
        <a:xfrm>
          <a:off x="0" y="1661204"/>
          <a:ext cx="3388313" cy="730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orbel" panose="020B0503020204020204"/>
            </a:rPr>
            <a:t>Partitions</a:t>
          </a:r>
          <a:r>
            <a:rPr lang="en-US" sz="1800" kern="1200"/>
            <a:t> – </a:t>
          </a:r>
          <a:r>
            <a:rPr lang="en-US" sz="1800" kern="1200">
              <a:latin typeface="Corbel" panose="020B0503020204020204"/>
            </a:rPr>
            <a:t>topics are split up</a:t>
          </a:r>
          <a:endParaRPr lang="en-US" sz="1800" kern="1200"/>
        </a:p>
      </dsp:txBody>
      <dsp:txXfrm>
        <a:off x="35640" y="1696844"/>
        <a:ext cx="3317033" cy="658800"/>
      </dsp:txXfrm>
    </dsp:sp>
    <dsp:sp modelId="{DED8D1B6-1EC8-4335-851E-FB09A28E0019}">
      <dsp:nvSpPr>
        <dsp:cNvPr id="0" name=""/>
        <dsp:cNvSpPr/>
      </dsp:nvSpPr>
      <dsp:spPr>
        <a:xfrm>
          <a:off x="0" y="2565044"/>
          <a:ext cx="3388313" cy="730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orbel" panose="020B0503020204020204"/>
            </a:rPr>
            <a:t>Brokers -  Servers where all partitions are stored</a:t>
          </a:r>
        </a:p>
      </dsp:txBody>
      <dsp:txXfrm>
        <a:off x="35640" y="2600684"/>
        <a:ext cx="3317033" cy="658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D5328-0C8A-49E8-8562-76F8B9BABF09}">
      <dsp:nvSpPr>
        <dsp:cNvPr id="0" name=""/>
        <dsp:cNvSpPr/>
      </dsp:nvSpPr>
      <dsp:spPr>
        <a:xfrm>
          <a:off x="48184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2001D-538F-4B02-A8C2-422CAEAC5C52}">
      <dsp:nvSpPr>
        <dsp:cNvPr id="0" name=""/>
        <dsp:cNvSpPr/>
      </dsp:nvSpPr>
      <dsp:spPr>
        <a:xfrm>
          <a:off x="735952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5774F-F464-49DB-B7D9-3CF5310BF5FF}">
      <dsp:nvSpPr>
        <dsp:cNvPr id="0" name=""/>
        <dsp:cNvSpPr/>
      </dsp:nvSpPr>
      <dsp:spPr>
        <a:xfrm>
          <a:off x="10068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Fraud Detection</a:t>
          </a:r>
        </a:p>
      </dsp:txBody>
      <dsp:txXfrm>
        <a:off x="100684" y="1655569"/>
        <a:ext cx="1954672" cy="720000"/>
      </dsp:txXfrm>
    </dsp:sp>
    <dsp:sp modelId="{02EDBB4A-69E8-4B62-8F16-B2831443F06D}">
      <dsp:nvSpPr>
        <dsp:cNvPr id="0" name=""/>
        <dsp:cNvSpPr/>
      </dsp:nvSpPr>
      <dsp:spPr>
        <a:xfrm>
          <a:off x="277858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9264D-3418-4A99-9350-4FD741F4B1BC}">
      <dsp:nvSpPr>
        <dsp:cNvPr id="0" name=""/>
        <dsp:cNvSpPr/>
      </dsp:nvSpPr>
      <dsp:spPr>
        <a:xfrm>
          <a:off x="3032692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CA87F-A02E-4694-BDFF-ED24441980DA}">
      <dsp:nvSpPr>
        <dsp:cNvPr id="0" name=""/>
        <dsp:cNvSpPr/>
      </dsp:nvSpPr>
      <dsp:spPr>
        <a:xfrm>
          <a:off x="239742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Constant interaction with application</a:t>
          </a:r>
        </a:p>
      </dsp:txBody>
      <dsp:txXfrm>
        <a:off x="2397424" y="1655569"/>
        <a:ext cx="1954672" cy="720000"/>
      </dsp:txXfrm>
    </dsp:sp>
    <dsp:sp modelId="{B4B31186-F0F3-4808-80E4-EE79FB288DE0}">
      <dsp:nvSpPr>
        <dsp:cNvPr id="0" name=""/>
        <dsp:cNvSpPr/>
      </dsp:nvSpPr>
      <dsp:spPr>
        <a:xfrm>
          <a:off x="507532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7318B-9264-4C22-8C94-49EC79F3D40F}">
      <dsp:nvSpPr>
        <dsp:cNvPr id="0" name=""/>
        <dsp:cNvSpPr/>
      </dsp:nvSpPr>
      <dsp:spPr>
        <a:xfrm>
          <a:off x="5329433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E460B-0014-4EBF-B70B-4C7738130697}">
      <dsp:nvSpPr>
        <dsp:cNvPr id="0" name=""/>
        <dsp:cNvSpPr/>
      </dsp:nvSpPr>
      <dsp:spPr>
        <a:xfrm>
          <a:off x="469416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Banking Systems</a:t>
          </a:r>
        </a:p>
      </dsp:txBody>
      <dsp:txXfrm>
        <a:off x="4694164" y="1655569"/>
        <a:ext cx="1954672" cy="720000"/>
      </dsp:txXfrm>
    </dsp:sp>
    <dsp:sp modelId="{EDB21094-E4B4-4E85-BB08-6E8E8FA7386D}">
      <dsp:nvSpPr>
        <dsp:cNvPr id="0" name=""/>
        <dsp:cNvSpPr/>
      </dsp:nvSpPr>
      <dsp:spPr>
        <a:xfrm>
          <a:off x="1630215" y="2864238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11232-5D5F-4B06-BC4D-BA9C3749064F}">
      <dsp:nvSpPr>
        <dsp:cNvPr id="0" name=""/>
        <dsp:cNvSpPr/>
      </dsp:nvSpPr>
      <dsp:spPr>
        <a:xfrm>
          <a:off x="1884322" y="3118345"/>
          <a:ext cx="684135" cy="6841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771B1-9FAA-441E-97EA-01EE18FF6050}">
      <dsp:nvSpPr>
        <dsp:cNvPr id="0" name=""/>
        <dsp:cNvSpPr/>
      </dsp:nvSpPr>
      <dsp:spPr>
        <a:xfrm>
          <a:off x="1249054" y="4427976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Stocks</a:t>
          </a:r>
        </a:p>
      </dsp:txBody>
      <dsp:txXfrm>
        <a:off x="1249054" y="4427976"/>
        <a:ext cx="1954672" cy="720000"/>
      </dsp:txXfrm>
    </dsp:sp>
    <dsp:sp modelId="{87CF8E4E-2989-4D22-9065-315B29AEBDE8}">
      <dsp:nvSpPr>
        <dsp:cNvPr id="0" name=""/>
        <dsp:cNvSpPr/>
      </dsp:nvSpPr>
      <dsp:spPr>
        <a:xfrm>
          <a:off x="3926955" y="2864238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B45A3-D31E-4A3D-BC11-EFD257305C34}">
      <dsp:nvSpPr>
        <dsp:cNvPr id="0" name=""/>
        <dsp:cNvSpPr/>
      </dsp:nvSpPr>
      <dsp:spPr>
        <a:xfrm>
          <a:off x="4181062" y="3118345"/>
          <a:ext cx="684135" cy="6841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21DF0-D26B-48A4-A684-33FB5ECCEDDF}">
      <dsp:nvSpPr>
        <dsp:cNvPr id="0" name=""/>
        <dsp:cNvSpPr/>
      </dsp:nvSpPr>
      <dsp:spPr>
        <a:xfrm>
          <a:off x="3545794" y="4427976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System Log</a:t>
          </a:r>
        </a:p>
      </dsp:txBody>
      <dsp:txXfrm>
        <a:off x="3545794" y="4427976"/>
        <a:ext cx="195467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1T16:21:01.25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  <inkml:brush xml:id="br1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3621 525,'0'0</inkml:trace>
  <inkml:trace contextRef="#ctx0" brushRef="#br0" timeOffset="1225.58">3621 525,'-11'-1,"-1"0,0 0,1-1,-1-1,-12-2,-78-10,-75-2,-109 12,-225 6,271-2,146-1,-82-15,-92-24,249 38,-318-59,145 27,101 15,-56-21,107 30,1 1,-1 2,-1 2,0 2,-10 0,-133 6,128-1,53-1,-4 0,-1 1,0-1,1 2,-7 0,12-2,1 1,0-1,0 0,0 1,0-1,0 0,0 1,0-1,0 1,0 0,0-1,0 1,0 0,0-1,1 1,-1 0,0 0,0 0,1 0,-1 0,1 0,-1 0,1 0,-1 0,1 0,-1 0,1 0,0 0,0 0,-1 0,1 0,0 1,0-1,0 0,0 0,1 1,-1 0,1-1,0 1,-1-1,1 1,0 0,0-1,0 0,0 1,0-1,0 0,0 1,0-1,1 0,-1 0,0 0,1 0,0 0,4 3,1 0,0-1,4 2,-5-3,15 7,1-2,0 0,1-2,14 2,97 8,16-6,41-3,328-4,12-23,-198-2,-313 22,-12 1,-1-1,1 1,-1-1,0-1,1 0,-1 0,0 0,-6 2,-1 0,1 0,-1-1,0 1,1 0,-1 0,0 0,1-1,-1 1,0 0,0 0,1-1,-1 1,0 0,0 0,1-1,-1 1,0 0,0-1,0 1,0 0,1-1,-1 1,0-1,0 1,0 0,0-1,0 1,0 0,0-1,0 1,0-1,0 1,0 0,0-1,0 1,0 0,-1-1,1 1,0 0,0-1,0 1,-1-1,-10-12,11 13,-8-7,0 1,-1 0,0 0,0 1,0 0,-1 0,-62-24,55 23,-84-29,-52-8,37 17,0 5,-14 4,-241-15,232 21,135 11,-260-16,237 16</inkml:trace>
  <inkml:trace contextRef="#ctx0" brushRef="#br1" timeOffset="9661.19">1033 525,'-46'0,"15"1,-1-1,1-2,0-1,26 2,0 1,1-2,-1 1,1 0,0-1,-1 0,1 0,0 0,0-1,0 1,1-1,-1 0,0 0,1 0,0-1,0 1,0-1,0 0,1 0,-3-3,-2-4,0-1,-1 2,0-1,-1 1,0 0,-1 1,0 0,-6-4,-4-2,-12-14,12 11,-9-6,5 6,0 2,-1 1,0 1,-1 2,0 0,-9-1,32 12,-12-5,-1 1,0 0,0 2,0 0,-8 0,12 4,12-1,0 0,0 0,0 0,0 0,0 0,-1 1,1-1,0 0,0 0,0 0,0 0,0 0,0 0,0 0,0 0,0 1,0-1,0 0,0 0,0 0,0 0,0 0,0 0,0 0,0 1,0-1,1 0,-1 0,0 0,0 0,0 0,0 0,0 0,0 0,0 0,0 1,0-1,0 0,0 0,1 0,-1 0,0 0,0 0,0 0,0 0,0 0,0 0,0 0,22 11,55 16,41 16,-89-30,-1 0,0-2,0 0,1-2,5 0,129 16,78-1,-237-23,0-1,0 1,1-1,-1-1,0 1,1 0,-1-1,0 0,0 0,0 0,0-1,0 1,0-1,0 0,0 0,-1 0,1-1,-1 1,1-1,-1 0,0 0,0 0,0 0,0-2,1 0,0-1,-1 0,0 0,0 0,0 0,-1 0,1-5,-2 8,0 0,0 0,-1 0,1 0,-1 0,0 0,0 0,0 0,0 0,-1 0,1 0,-1 0,0 0,1 0,-1 1,-1-1,1 0,0 0,-1 1,0 1,1-1,-1 0,0 1,0-1,0 1,0 0,0 0,0 0,-1 0,1 0,0 0,0 1,-1-1,1 1,0-1,-1 1,1 0,-1 0,-1 0,-5 0,1 1,-1 0,0 0,1 1,-2 0,-16 7,0 1,0 1,1 1,-18 11,-1 1,-19 6,-283 96,37-16,212-67,77-33,0 1,1 1,-9 7,13-7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1T16:21:16.51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9074 0,'-71'1,"-55"7,-788 86,482-54,-980 97,1365-132,-68 8,-102-2,210-11,4 0,1 0,0 0,0 0,-1 0,1 0,0-1,0 1,-1-1,18 0,-1 1,63 1,13 6,296 50,2 22,-55 0,-9 20,-195-47,-36-13,-80-35,1 0,-1 0,1-1,0-1,10 1,15-2,15-1,27 0,44 6,259 10,446-14,-402-3,-992-14,5-18,-337-34,108 8,606 46,121 8,-283-29,335 33,-4-1,1 0,0 0,0-1,0-1,-1 0,13 4,0 0,0 0,0 0,0 0,0 0,0 0,0 0,0 0,0 0,0 0,0 0,0 0,0 0,0 0,0 0,0 0,0 0,-1-1,1 1,0 0,0 0,0 0,0 0,0 0,0 0,0 0,0 0,0 0,0 0,0 0,0 0,0 0,0 0,0 0,0 0,0 0,0 0,0 0,0 0,0-1,0 1,0 0,0 0,0 0,0 0,0 0,0 0,0 0,0 0,0 0,0 0,0 0,0 0,0 0,0 0,0 0,0 0,0 0,0 0,1 0,-1 0,5-3,17 1,44 1,-1 2,13 5,-46-3,206 17,66 11,1478 186,-1494-179,-50-4,-49-5,-46-6,-76-11,11 2,15-3,-87-10,-13 1,-26 1,-132 6,-12-8,-180-7,-112-12,-1947-137,2138 129,83 4,69 3,101 15,-21-8,28 4,17 8,1 0,0-1,-1 1,1 0,0 0,-1 0,1-1,0 1,-1 0,1-1,0 1,0 0,-1-1,1 1,0 0,0-1,0 1,0 0,-1-1,1 1,0 0,0-1,0 1,0-1,0 1,0-1,0 1,1-1,-1 0,0 1,1-1,-1 0,1 1,-1-1,1 1,-1-1,1 1,-1-1,1 1,0-1,-1 1,1-1,0 1,-1 0,26-12,25-4,28-4,168-33,115-13,94-4,517-51,5 25,-615 66,-76 8,-74 8,-66 7,-113 5,10 0,17 2,-49 2,-12-1,1-1,-1 0,0 0,0 0,0 0,0 0,0 1,0-1,0 0,0 0,0 0,-1 0,1 0,0 0,0 1,0-1,0 0,0 0,0 0,0 0,0 0,0 0,0 1,0-1,0 0,-1 0,1 0,0 0,0 0,0 0,0 0,0 0,0 0,0 0,-1 0,1 0,0 0,0 0,0 0,0 0,0 0,-1 0,1 0,0 0,0 0,-42 12,-125 20,-167 17,-147 11,-90 8,-36 1,26-7,77-10,102-13,107-12,96-10,150-13,-6 0,-16-2,68-2,4-1,19-1,105-9,132-7,123-6,94-2,770-29,3 25,-1074 28,-130 2,88 2,-127-2,1 0,0 1,-1-1,5 2,-6 1,-8 2,-3-1,-1 0,-1-1,1 0,-5 1,-142 30,-141 18,-127 11,-90 4,-1506 112,1716-168,95-10,156-3,-18-3,64 4,-1-1,1 1,-5-2,12 2,-1 1,1 0,-1 0,0 0,1 0,-1-1,1 1,-1 0,0-1,1 1,-1 0,1-1,-1 1,1-1,0 1,-1 0,1-1,-1 1,1-1,0 1,-1-1,1 0,0 1,-1-1,2 0,-1 0,0 0,1 1,-1-1,0 0,1 0,-1 1,1-1,-1 0,1 1,-1-1,1 0,0 1,-1-1,1 1,0-1,-1 1,1-1,0 1,0-1,8-3,0-1,0 1,2 0,52-18,45-7,207-40,126-9,82-2,34 6,-21 12,-66 14,-89 13,-92 11,-87 11,-198 13,191-7,-193 7,22 1,-24-1,-1 0,1 0,0 0,0 0,0 0,0 0,0 0,0 0,0 0,0 0,0 1,0-1,0 0,0 0,0 0,-1 0,1 0,0 0,0 0,0 0,0 0,0 0,0 0,0 0,0 0,0 0,0 0,0 0,0 0,0 0,0 1,0-1,0 0,0 0,0 0,0 0,0 0,0 0,0 0,0 0,0 0,0 0,0 0,0 0,0 1,0-1,0 0,0 0,0 0,0 0,0 0,0 0,0 0,0 0,0 0,0 0,0 0,0 0,0 0,0 0,1 1,-22 4,-96 16,-140 9,-138 7,-117 6,-2279 105,2431-137,88-8,76-6,61-6,109 7,0-1,0-1,1-2,-15-4,36 8,0 1,0-1,-1 0,1 0,1-1,-1 1,0-1,1 0,-1 0,3 2,0 1,0-1,0 0,1 0,-1 0,0 0,1 0,-1 0,1-1,-1 1,1 0,0 0,-1 0,1 0,0-1,0 1,0 0,0 0,0 0,0-1,0 1,0 0,0 0,1 0,-1-1,0 1,1 0,-1 0,1 0,-1 0,1 0,0 0,0-1,0 0,1-1,0 1,0-1,1 1,-1 0,0 0,1 0,-1 0,1 1,29-15,-25 13,40-17,1 2,28-5,105-19,39 2,10 9,224-9,-310 30,71 8,-198 4,-17-2,-1 0,1 0,0 0,0 0,0 0,0 0,0 0,0 0,0 0,0 0,0 0,0 0,0 0,0 0,-1 0,1 0,0 0,0 0,0 0,0 0,0 0,0 0,0 0,0 0,0 0,0 0,0 0,0 0,0 1,0-1,0 0,0 0,0 0,0 0,0 0,0 0,0 0,0 0,0 0,0 0,0 0,0 0,0 1,0-1,0 0,0 0,0 0,0 0,0 0,0 0,0 0,0 0,0 0,0 0,0 0,0 0,0 0,0 1,0-1,0 0,0 0,0 0,0 0,0 0,1 0,-11 3,0-1,1 0,-2 0,-99 15,-92 10,-97 7,-75 3,-731 48,-5-64,898-29,50-3,74 1,1-4,-62-19,142 31,0 0,0 1,0 0,0 1,0 0,0 0,0 0,-2 1,19-2,-1-1,1 1,-1 1,5 0,8 0,110 3,90 11,86 11,63 7,1831 158,-1997-173,-58-6,7-2,-132-8,-17-1,-26 0,-84-2,-6-5,55 3,-253-18,-104-11,-68-5,-1476-131,1578 136,89 7,78 5,69 4,55 3,79 12,0 0,0 0,1-1,-1 0,9 3,-1 0,1 0,0-1,-1 1,1 0,0 0,-1 0,1 0,0-1,0 1,-1 0,1 0,0-1,0 1,-1 0,1-1,0 1,0 0,0-1,-1 1,1 0,0-1,0 1,0 0,0-1,1 1,-1-1,0 1,0-1,0 1,1 0,-1-1,0 1,1 0,-1-1,0 1,1 0,-1-1,1 1,-1 0,0 0,1-1,-1 1,1 0,-1 0,14-6,-1 2,1-1,12-1,132-25,106-8,82-5,825-66,8 70,-990 44,-183-4,-4 0,1 0,-1 0,1 0,0 1,-1-1,1 1,0 0,-3-1,0 0,0 0,0 0,0 1,0-1,0 0,0 0,0 0,0 0,0 1,0-1,0 0,0 0,0 0,0 0,0 0,0 1,-1-1,1 0,0 0,0 0,0 0,0 0,0 0,0 1,-1-1,1 0,0 0,0 0,0 0,0 0,0 0,-1 0,1 0,0 0,0 0,0 0,0 0,-1 0,1 0,0 0,-23 8,-114 22,-181 22,-217 26,-167 16,-44 5,66-8,122-14,140-16,132-15,107-16,137-23,-5 4,46-11,0 0,0 1,0-1,0 0,0 1,0-1,0 0,0 1,0-1,0 1,1 0,-1-1,0 1,0 0,1-1,0 1,1-1,-1 0,0 1,0-1,0 0,1 1,-1-1,0 0,0 0,1 1,-1-1,0 0,1 0,-1 1,0-1,1 0,-1 0,0 0,1 1,-1-1,0 0,1 0,-1 0,1 0,-1 0,0 0,1 0,-1 0,1 0,25 5,0-2,23 1,183 3,135-7,122-9,92-9,884-53,-517 23,-484 28,-94 9,-95 5,-85 5,-176 1,150 2,-144 0,-17-1,-13 2,-49 4,-100-1,-122-3,-112-4,-73-6,-1664-36,1875 39,65 1,-28-3,194 5,13 1,0-1,0 0,-6-1,14-1,7 1,14-4,29-1,0 2,38 2,-63 2,200-3,88 7,78 13,56 9,2165 224,-2332-215,-66-7,-63-5,-105-16,-13-2,-1 2,16 4,-35-5,-10-5,0 1,0-1,0 0,0 0,1 0,-1 1,0-1,-1 0,1 0,0 0,0 1,0-1,0 0,0 0,0 0,0 1,0-1,0 0,0 0,0 0,0 0,-1 1,1-1,0 0,0 0,0 0,0 0,0 0,-1 0,1 1,0-1,0 0,0 0,-1 0,1 0,0 0,0 0,0 0,-1 0,1 0,0 0,-14 5,-1-1,0-1,1 0,-14 0,-233 22,-204 5,-152 3,-1403 65,1417-71,58-10,76-10,91-8,93-4,86-4,71 0,103 6,-20-4,27 1,17 6,1-1,0 1,0 0,-1 0,1 0,0 0,0 0,0 0,-1-1,1 1,0 0,0 0,0 0,-1-1,1 1,0 0,0 0,0-1,0 1,0 0,0 0,0-1,-1 1,1 0,0 0,0-1,0 1,0 0,0 0,0-1,0 1,0 0,1-1,-1 0,1 1,-1-1,1 1,-1-1,1 1,-1-1,1 1,0-1,-1 1,1-1,0 1,-1 0,2-1,21-7,18-1,35-3,150-14,116-2,109-1,90 3,54 6,946 2,-1 37,-995-6,-42 4,-44 3,-54 0,-64-3,-69-3,-66-6,-59-3,3-1,-148-4,0 0,0 0,1 0,-1 0,0 1,0-1,2 1,-4 0,0-1,0 0,0 0,0 0,0 0,0 0,0 1,0-1,0 0,0 0,0 0,0 0,-1 0,1 0,0 0,0 1,0-1,0 0,0 0,0 0,-1 0,1 0,0 0,0 0,0 0,0 0,0 0,0 0,-1 0,1 0,0 0,0 0,0 0,0 0,0 0,-1 0,1 0,-19 4,-31 2,-5-2,-172 4,-135-8,-113-12,-67-15,-1491-183,19-134,1736 289,56 9,48 9,139 29,-136-33,128 29,1-2,-33-17,63 25,1 1,0-2,0 1,0-2,1 1,0-2,1 1,0-1,-8-10,15 15,-1 1,0 0,1 0,-1 0,0 0,0 1,0-1,-1 1,1 0,-1 0,1 0,-1 0,0 0,0 1,0 0,1 0,-1 0,0 0,-1 0,1 1,0 0,0 0,0 0,-49 2,47-1,20 6,38 9,1-1,1-3,-1 0,198 42,110 17,93 7,68 1,56-3,1228 111,7-56,-1304-102,-43-1,-39 1,-49-1,-52-4,-49-3,-44-2,-44-3,-40-2,87 19,-226-32,-8-1,0 0,0 0,0 1,0-1,0 0,0 1,0-1,0 1,0 0,0 0,-1 0,1 0,0 0,0 0,-2-1,0 1,0-1,0 0,0 0,0 1,0-1,0 0,0 0,0 0,0 1,0-1,0 0,0 0,0 0,0 1,0-1,0 0,-1 0,1 0,0 1,0-1,0 0,0 0,0 0,-1 0,1 1,0-1,0 0,0 0,0 0,-1 0,1 0,0 0,0 0,0 0,-1 0,1 1,0-1,0 0,0 0,-1 0,1 0,0 0,-6 2,0 0,0-1,0 0,-4 1,-31 3,-10-1,-119 0,-93-8,-96-12,-85-11,-73-8,-63-7,-58-6,-50-4,-48-5,-51-3,-75-5,-75-1,62 7,173 12,175 13</inkml:trace>
  <inkml:trace contextRef="#ctx0" brushRef="#br0" timeOffset="331.21">522 1277,'59'-3,"-14"0,140-8,125-6,133-4,125-1,99 0,79 2,58 2,39 3,2481 37,-2605 7,-58 13,-57 15,-55 14,-50 11,-54 7,-54 4,-62-3,-70-9,-75-16,-127-44,-1 3,9 7,-37-14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1T19:20:50.71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1322 151,'-666'0,"638"-2,0 0,1-2,-18-6,2 2,0 1,30 6,-14-2,-23-6,42 7,-1-1,1 0,-1 0,1-1,0 0,0 0,-5-4,1-1,8 6,0-1,-1 1,1 0,-1 1,0-1,0 1,0 0,-1 0,-11-3,-17-5,0 2,-1 1,0 2,-15 0,29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1T19:20:53.80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1753 16,'137'0,"-215"0,-22-3,-507-9,-2 14,268 19,278-16,49-4,9-1,-1 0,1 1,-1-1,0 1,1 0,0 1,-1-1,1 1,0 0,-1 0,1 1,0 0,4-3,1 1,-1-1,1 0,-1 0,1 1,-1-1,1 0,0 1,-1-1,1 1,0-1,-1 0,1 1,0-1,0 1,-1-1,1 1,0-1,0 1,0-1,0 1,0-1,0 1,0-1,0 1,0-1,0 1,0-1,0 1,0-1,0 1,0-1,0 1,0-1,1 1,-1-1,0 1,0-1,1 1,-1-1,0 1,8 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1T19:21:01.61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70,'18'0,"-7"0,-1 0,1 0,-1 1,0 1,10 2,-6-1,81 22,81 33,-173-56,0-1,0 0,0 1,-1-1,1 1,0 0,1 1,-4-2,0-1,0 0,0 0,1 0,-1 1,0-1,0 0,0 0,1 1,-1-1,0 0,0 0,0 1,0-1,0 0,0 1,0-1,0 0,0 1,0-1,0 0,0 1,0-1,0 0,0 0,0 1,0-1,0 0,0 1,-1 0,0-1,1 1,-1 0,0-1,0 1,0-1,1 1,-1-1,0 1,0-1,0 0,0 0,0 1,0-1,-1 0,-22 5,-1-2,0 0,-19-1,-4 0,9 0,13-1,0 1,0 1,-19 5,40-6,-1 0,1 0,0 0,0 0,0 1,0 0,-3 2,7-4,0 0,-1 0,1 0,0 0,0 1,0-1,0 0,0 0,1 1,-1-1,0 1,0-1,1 0,0 0,-1 0,1 0,0 0,0 0,0 0,0 0,0 0,0 0,1 0,-1 0,0 0,0 0,1 0,-1 0,0 0,1 0,-1 0,1-1,-1 1,1 0,0 0,1 1,0 0,0 0,-1-1,1 1,0-1,0 0,1 0,-1 1,0-2,0 1,1 0,-1 0,2 0,34 5,-23-4,351 41,-235-25,1-7,16-4,-120-7,77-2,-90 0,-15 2,0 0,0 0,0 0,-1 0,1 0,0 0,0 0,0 0,0 0,0 0,0 0,0 0,0 0,0 0,0 0,0 0,0 0,0 0,-1 0,1 0,0 0,0 0,0 0,0 0,0 0,0 0,0 0,0 0,0 0,0 0,0 0,0 0,0-1,0 1,0 0,0 0,0 0,0 0,0 0,0 0,0 0,0 0,0 0,0 0,0 0,0 0,0 0,0-1,0 1,0 0,0 0,0 0,0 0,0 0,0 0,0 0,0 0,0 0,0 0,0 0,0 0,0 0,0 0,0 0,0 0,0 0,0-1,0 1,1 0,-25-5,22 4,-84-17,31 5,-1 2,0 3,-11 1,43 5,1-2,0-1,0 0,1-2,-7-3,-34-14,41 14,0 2,0 0,-1 2,-2 0,3 1,-1 0,1-1,-15-7,23 8,0 1,-10-2,12 3,0 0,0 0,0-1,0-1,-6-4,0 2,0 0,-7-1,19 7,-9-4,14 5,1 0,-1 0,0-1,1 1,-1 0,1-1,-1 1,1 0,-1-1,1 1,-1-1,1 1,-1-1,1 1,0-1,-1 1,1-1,0 0,0 1,-1-1,1 1,0-1,0 1,0-1,0 1,0 0,0-1,0 1,1-1,-1 1,0 0,0-1,0 1,0-1,1 1,-1 0,0-1,0 1,1 0,-1-1,0 1,0 0,1 0,-1-1,0 1,1 0,-1 0,0-1,1 1,8-4,-1 0,1 0,0 1,0 0,0 1,8-2,-7 2,121-26,116-9,-144 28,-1 5,81 7,-164-1,0 0,-1 2,1 0,-1 1,0 1,0 1,1 1,-1-1,0-2,0 0,5 0,-1-1,18 7,-33-8,0-1,0 1,-1 1,1-1,-1 1,0 0,4 3,-7-4,0 0,-1 0,1 0,0 0,-1 1,0-1,0 1,0-1,0 1,0 1,-1-4,-1 1,1-1,-1 0,0 0,0 0,1 0,-1 1,0-1,0 0,0 0,-1 1,1-1,0 0,0 0,-1 0,1 0,0 1,-1-1,1 0,-1 0,0 0,1 0,-1 0,0 0,1 0,-1 0,0-1,0 1,0 0,0 0,0-1,0 1,0 0,0-1,0 1,0-1,0 1,-1-1,1 0,0 1,-11 2,-1 0,1-1,-13 0,-191 10,-7-12,151 0,-178-2,-110 0,399 3,0 1,0 3,7 2,273 61,-235-49,-39-8,0-2,1-1,0-3,-38-5,0 1,0 0,0 1,-1-1,1 2,0-1,0 1,-7-3,-1 0,0 0,0 0,1 1,-1-1,0 0,1 0,-1 0,0 0,0 0,1 0,-1 1,0-1,0 0,1 0,-1 0,0 1,0-1,0 0,0 0,1 1,-1-1,0 0,0 0,0 1,0-1,0 0,0 0,1 1,-1-1,-1 0,0 1,1-1,-1 0,1 1,-1-1,0 0,1 0,-1 0,0 0,1 1,-1-1,0 0,1 0,-1 0,0 0,-17-1,-1 0,1-2,-1 0,1-1,-1-1,-21-3,-20-4,46 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1T19:21:27.57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2473 433,'-17'0,"-11"0,-1 1,1 1,-5 2,-8 2,0-2,-14-1,-85-4,51 0,-438 1,517 0,1 0,0 1,-5 1,13-3,1 1,0 0,-1 0,1 0,0 0,-1 1,1-1,0 0,-1 0,1 0,0 0,-1 0,1 0,0 1,-1-1,1 0,0 0,-1 0,1 1,0-1,0 0,-1 0,1 1,0-1,0 0,-1 1,9 2,15 1,2-1,-1 1,14 5,-11-3,26 3,34-1,59 7,22 15,22 4,-118-24,45-1,-109-9,-4 0,-6 0,-17-1,-45-9,-55-7,23 12,32 2,-13-4,40 2,-7-1,-22-6,33 5,0 2,0 1,-8 1,-100 2,138 1,-17-1,0 0,-17-5,-19-1,-201 4,145 4,0-1,341 0,-218 1,-1-1,1 2,0-1,-1 2,1-1,-1 1,7 3,5 4,0 1,17 11,-31-18,0 0,0-1,0 0,0-1,5 1,-6-2,0 1,-1 0,1 1,0 0,-1-1,5 4,-11-6,0 0,0 0,1 0,-1 0,0 0,0 1,0-1,0 0,1 0,-1 0,0 0,0 0,0 1,0-1,0 0,1 0,-1 0,0 1,0-1,0 0,0 0,0 0,0 1,0-1,0 0,0 0,0 0,0 1,0-1,0 0,0 0,0 1,0-1,0 0,0 0,-7 5,-12-1,-27 0,-1-2,-33-4,10 1,-164 0,211 0,0-1,0-1,-22-7,17 4,1 1,-15 0,-111 4,111 1,127 2,118-4,-120-5,-31 1,3 3,-39 4,1-2,-1 0,1-1,-1-1,0 0,9-4,-1-1,0 1,0 1,0 1,1 1,-1 1,7 1,2 1,0-1,22-6,-41 6,-1-2,0 0,1 0,-2-1,1-1,-1 0,10-6,-8 3,-1 2,-1-2,11-8,-20 14,-1 1,1 0,-1-1,1 0,-1 0,0 0,0 0,0 0,0 0,-1 0,0-1,1 1,-1-1,0 0,-1 3,0 0,0-1,0 1,0 0,0-1,0 1,0 0,0 0,0-1,-1 1,1 0,-1 0,1-1,-1 1,1 0,-1 0,0 0,1 0,-1 0,0 0,0 0,0 0,0 0,0 0,0 0,0 1,0-1,0 0,0 1,-1-1,1 1,0-1,0 1,-1 0,1-1,-6-1,-1 1,1-1,-1 1,1 1,-4-1,-152 2,55 2,-316-3,409-1,1-1,0 0,0-1,0 0,-4-3,-1 1,1 1,-11-1,-3 2,-18 2,15 1,-14-3,39 2,0-1,0 0,1 0,-1-1,1 0,-1-1,0 0,-90-55,93 56,0 0,0 1,0 0,0 0,-1 1,1 0,-2 0,0 0,1 0,0-1,0 0,-4-2,11 4,0 0,0 0,0-1,0 1,0 0,1-1,-1 1,0-1,0 1,0-1,0 1,1-1,-1 0,0 1,1-1,-1 0,1 0,-1 0,1 1,0 0,0-1,0 1,0 0,1-1,-1 1,0 0,0-1,0 1,1 0,-1-1,0 1,0 0,0 0,1-1,-1 1,0 0,1 0,-1-1,0 1,1 0,-1 0,0 0,1 0,-1 0,0-1,1 1,-1 0,0 0,6-1,0-1,0 1,0 0,5 0,214-1,-114 3,66-1,-213 0,0-2,1-2,-1-1,-19-7,37 8,-1 1,0 1,-12 0,-58 2,45 1,39-1,-23-1,27 1,0 0,-1-1,1 1,0 0,0 0,0-1,0 1,0-1,0 1,0-1,0 0,0 1,0-1,0 0,0 1,0-1,0 0,0 0,1 0,-1 0,1 0,0 1,-1 0,1 0,0-1,0 1,0 0,0 0,0-1,0 1,0 0,0 0,0-1,0 1,0 0,0-1,0 1,0 0,1 0,-1-1,0 1,0 0,0 0,0-1,0 1,1 0,-1 0,0 0,0-1,0 1,1 0,-1 0,0 0,0-1,1 1,-1 0,0 0,0 0,1 0,10-4,-10 4,14-4,1 1,0 1,0 1,1 0,69 2,-38 0,7-1,0-3,1-3,-44 4,-1-1,1 0,-1-1,0 0,8-4,-4 1,-1 1,13-2,-5 3,0 1,1 1,19 1,69 3,-39 1,-53-2,-9-1,1 1,0 1,-1-1,1 2,-1-1,1 2,-1-1,6 3,-3 0,0-1,0 0,1-1,0-1,-1 0,6-1,26 1,14-3,-15 0,-20 0,0 2,1-2,-1-1,1 0,23-7,-16 2,1 1,0 2,0 1,0 1,14 3,484 0,-517-2,0 0,0-2,0 1,12-5,22-5,-30 9,0 1,0 0,1 1,-1 1,0 1,4 0,-19 0,-1-1,0 1,1 0,-1 0,1 0,-1 0,0 0,0 0,0 1,1-1,-1 1,-1-1,1 1,0 0,1 2,0-1,0 1,0 0,-1 1,0-1,0 0,0 1,-1-1,1 3,1 5,-1 0,0 0,-1 1,0-1,-1 1,-1 3,1-11,0-1,-1 1,0 0,0 0,0-1,0 1,-1-1,0 1,0 0,0-3,1 0,-1 1,1-1,-1 0,0 0,0-1,0 1,0 0,0 0,0-1,0 0,0 1,-1-1,1 0,-1 0,1 0,-1 0,-12 2,0 0,-1-1,1-1,0-1,-1 0,1 0,-3-2,-18 0,19 1,0-1,0-1,0-1,1 0,-7-4,7 4,0 1,0 0,-1 1,-12-1,-68 4,54 0,-630 0,365-2,288 3,0 0,1 1,-1 0,-5 4,0-1,0-2,-12 2,-42-3,-36-4,22-1,-285 2,366 0,0 0,1 1,-1 1,-4 1,12-3,1 1,-1 0,1 1,0-1,0 0,0 1,0 0,0 0,0 0,0 0,0 0,1 0,-1 1,1-1,-1 1,0 2,-1 2,1 0,0 1,0-1,0 1,1 0,1 0,-1-1,1 1,0 0,1 4,-3 18,2-28,1 1,-1-1,1 0,-1 0,0 0,0 0,0 0,0 0,0 0,-1 0,1 0,0 0,-1-1,0 1,1 0,-1-1,0 0,0 1,0-1,0 0,0 0,0 0,0 0,0 0,0 0,0-1,-1 1,-1-1,-7 2,1-1,-1 0,0-1,0 0,-5-1,13 0,-1 1,1-1,-1 1,1-1,0 0,-1 0,1-1,0 1,0-1,0 1,0-1,0 0,0 0,0 0,1-1,-1 1,1-1,0 1,-2-4,1 3,1-1,0 0,0 0,0 0,1-1,-1 1,1 0,0-1,0 1,1 0,-1-1,1 1,0-1,0 1,1-3,-1 2,1 0,0 1,-1-1,1 1,1 0,-1-1,1 1,0 0,0 0,0 0,0 0,1 0,-1 0,1 0,0 1,1 0,-1-1,0 1,1 1,-1-1,1 0,0 1,1-1,8-2,0 0,0 0,1 2,-1-1,1 2,0 0,8 0,25 0,29 4,-18 0,-2-1,-1-3,0-2,17-4,-47 2,10-3,-15 2,1 2,12-1,19 2,0 2,31 4,-6-1,-34 1,15 4,-31-3,1-1,-1-1,0-1,24-4,3-2,46 1,55 5,-56 1,406-1,-466 2,24 4,23 2,39-7,-120 0,0-1,1 1,-1 1,0-1,0 1,0 0,0 0,-1 0,1 1,0-1,-1 1,0 0,0 1,0-1,0 1,0 0,-1 0,1 0,-1 0,0 0,-1 1,11 19,8 24,-17-37,0-1,-1 1,-1 0,0 0,0 0,-1 2,-1-7,0-1,0 1,1 0,0 0,1 0,-1-1,1 1,0 0,2 2,7 13,-5-11,0 0,-1 1,0 0,-1 0,0 0,0 0,-1 0,0 7,-1 6,-2-14,1 0,1 0,1 8,5 10,-2 0,-1 1,-1 0,-1 26,-3-14,-1-24,0-1,2 1,0 0,1-1,3 10,2-9,-7-16,0-1,0 0,0 0,0 0,1 1,-1-1,0 0,0 0,0 0,0 1,1-1,-1 0,0 0,0 0,0 0,1 0,-1 1,0-1,0 0,1 0,-1 0,0 0,0 0,1 0,-1 0,0 0,0 0,1 0,-1 0,0 0,0 0,1 0,-1 0,0 0,0 0,1 0,-1-1,0 1,0 0,0 0,1 0,-1 0,0 0,0-1,0 1,1 0,-1 0,0 0,0 0,0-1,0 1,0 0,1 0,-1-1,0 1,0 0,0 0,0-1,0 1,0 0,0 0,0-1,0 1,0 0,2-6,0 0,0 0,-1 0,0 0,0 0,0-4,-1-42,0 30,-1-397,1 415,0-1,1 1,0-1,0 1,0-1,0 1,1-1,-1 1,2-1,4-9,1 1,2-2,13-23,-11 14,0-1,-2 0,-1-1,-1 0,3-16,-11 40,1-1,-1 1,0-1,0 0,0 1,0-1,0 1,-1-1,1 1,-1-1,0 1,1 1,-1 0,1-1,-1 1,0 0,1 0,-1 0,0 0,0 1,0-1,0 0,0 0,0 0,0 1,0-1,0 0,0 1,0-1,0 1,0-1,-1 1,1 0,-1-1,-2 1,-1-1,1 1,-1 0,1 0,0 1,-1-1,1 1,-1 0,1 0,0 0,0 1,0 0,0-1,0 2,0-1,0 0,1 1,-1-1,1 1,-2 2,-10 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1T19:21:45.09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6D1C0-03FE-4472-9920-7243A8300A8F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E832B-265A-42A8-9B39-6AE596E7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E832B-265A-42A8-9B39-6AE596E71D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8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684-2C0F-4B62-A470-F94026FDEB58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5B9C-1C2C-408D-839A-E058D07F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7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684-2C0F-4B62-A470-F94026FDEB58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5B9C-1C2C-408D-839A-E058D07F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6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684-2C0F-4B62-A470-F94026FDEB58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5B9C-1C2C-408D-839A-E058D07F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06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684-2C0F-4B62-A470-F94026FDEB58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5B9C-1C2C-408D-839A-E058D07F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82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684-2C0F-4B62-A470-F94026FDEB58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5B9C-1C2C-408D-839A-E058D07F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9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684-2C0F-4B62-A470-F94026FDEB58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5B9C-1C2C-408D-839A-E058D07F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00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684-2C0F-4B62-A470-F94026FDEB58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5B9C-1C2C-408D-839A-E058D07F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35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684-2C0F-4B62-A470-F94026FDEB58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5B9C-1C2C-408D-839A-E058D07F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75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684-2C0F-4B62-A470-F94026FDEB58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5B9C-1C2C-408D-839A-E058D07F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9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684-2C0F-4B62-A470-F94026FDEB58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E45B9C-1C2C-408D-839A-E058D07F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0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684-2C0F-4B62-A470-F94026FDEB58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5B9C-1C2C-408D-839A-E058D07F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9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684-2C0F-4B62-A470-F94026FDEB58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5B9C-1C2C-408D-839A-E058D07F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2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684-2C0F-4B62-A470-F94026FDEB58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5B9C-1C2C-408D-839A-E058D07F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684-2C0F-4B62-A470-F94026FDEB58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5B9C-1C2C-408D-839A-E058D07F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5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684-2C0F-4B62-A470-F94026FDEB58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5B9C-1C2C-408D-839A-E058D07F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9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684-2C0F-4B62-A470-F94026FDEB58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5B9C-1C2C-408D-839A-E058D07F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4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684-2C0F-4B62-A470-F94026FDEB58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5B9C-1C2C-408D-839A-E058D07F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9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BE6684-2C0F-4B62-A470-F94026FDEB58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E45B9C-1C2C-408D-839A-E058D07F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customXml" Target="../ink/ink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D807-B078-490B-962C-08F4C48B4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4692" y="1380068"/>
            <a:ext cx="10008331" cy="2616199"/>
          </a:xfrm>
        </p:spPr>
        <p:txBody>
          <a:bodyPr/>
          <a:lstStyle/>
          <a:p>
            <a:r>
              <a:rPr lang="en-US"/>
              <a:t>Stream Processing in Modern Enterprise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9C182-706C-452D-95A3-248591714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Presenter: Peter Nicaj</a:t>
            </a:r>
          </a:p>
        </p:txBody>
      </p:sp>
    </p:spTree>
    <p:extLst>
      <p:ext uri="{BB962C8B-B14F-4D97-AF65-F5344CB8AC3E}">
        <p14:creationId xmlns:p14="http://schemas.microsoft.com/office/powerpoint/2010/main" val="1848734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413E-48D2-4211-911A-12D76A15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511" y="433132"/>
            <a:ext cx="7918434" cy="1511592"/>
          </a:xfrm>
        </p:spPr>
        <p:txBody>
          <a:bodyPr>
            <a:normAutofit/>
          </a:bodyPr>
          <a:lstStyle/>
          <a:p>
            <a:r>
              <a:rPr lang="en-US" sz="4400"/>
              <a:t>Java Kafka Producer Application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804F04D-9BCD-400D-9049-484D9A472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44" y="4025826"/>
            <a:ext cx="7442744" cy="44048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C132F60-44FF-484C-B3D7-6A69B65AB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44" y="2447044"/>
            <a:ext cx="10881000" cy="4393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C599DD0-DC41-4A1E-8E84-9BE5231E39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44" y="5589988"/>
            <a:ext cx="3523894" cy="440488"/>
          </a:xfrm>
          <a:prstGeom prst="rect">
            <a:avLst/>
          </a:prstGeom>
        </p:spPr>
      </p:pic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AE4480AB-3A55-4401-BCFF-082EE2A5F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892" y="1942739"/>
            <a:ext cx="10978662" cy="371950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Step 1 – Produce the record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Step 2 – Create producer object for records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Step 3 – Send the producer data to the Kafka cluster</a:t>
            </a:r>
          </a:p>
        </p:txBody>
      </p:sp>
    </p:spTree>
    <p:extLst>
      <p:ext uri="{BB962C8B-B14F-4D97-AF65-F5344CB8AC3E}">
        <p14:creationId xmlns:p14="http://schemas.microsoft.com/office/powerpoint/2010/main" val="159481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3AD3-CC82-44E6-87FF-F0B9B144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2" y="393516"/>
            <a:ext cx="8052521" cy="1504335"/>
          </a:xfrm>
        </p:spPr>
        <p:txBody>
          <a:bodyPr>
            <a:noAutofit/>
          </a:bodyPr>
          <a:lstStyle/>
          <a:p>
            <a:r>
              <a:rPr lang="en-US" sz="4400"/>
              <a:t>Java Kafka Consumer Application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CDEE82-0B33-4F7F-89CB-5A8B02744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373" y="1905108"/>
            <a:ext cx="10232904" cy="3790429"/>
          </a:xfrm>
        </p:spPr>
        <p:txBody>
          <a:bodyPr anchor="t">
            <a:normAutofit/>
          </a:bodyPr>
          <a:lstStyle/>
          <a:p>
            <a:r>
              <a:rPr lang="en-US"/>
              <a:t>Step 1 – Create consumer object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Step 2 – Subscribe to the topic that you want to receive from Kafka cluster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Step 3 – Create a record object for consumer records to fetch messages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F04193-E782-4AE1-B6FE-FC01CBDE4E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26"/>
          <a:stretch/>
        </p:blipFill>
        <p:spPr>
          <a:xfrm>
            <a:off x="1664986" y="2367840"/>
            <a:ext cx="9295946" cy="347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9E2258-E305-4771-BC22-019800EBF9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86" y="4020220"/>
            <a:ext cx="6775790" cy="4281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A1ECF9-DB5E-4EEA-974C-7EA467A054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21" b="33582"/>
          <a:stretch/>
        </p:blipFill>
        <p:spPr>
          <a:xfrm>
            <a:off x="8285966" y="2648727"/>
            <a:ext cx="3853167" cy="347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062137-95AA-4050-9F20-54A1006A8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86" y="5481478"/>
            <a:ext cx="8455342" cy="42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16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8677-7D50-4176-BDAC-3ADD6AD7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Wikipedia edits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871-9760-445F-B062-49842A926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Confluent demo that uses Kafka</a:t>
            </a:r>
          </a:p>
          <a:p>
            <a:r>
              <a:rPr lang="en-US"/>
              <a:t>Monitor real-time edits to real Wikipedia pages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A46D9-9962-4467-8031-71016D1F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Beneficial Use Cases</a:t>
            </a: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0D7CC2-D554-4350-A7F7-316F83FAC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690799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1908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65A1-CE37-4B2D-ABF2-FC13F643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9CC6C-7011-40BD-9F41-CA0BFD358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ETL was the first big data processing structure</a:t>
            </a:r>
          </a:p>
          <a:p>
            <a:r>
              <a:rPr lang="en-US"/>
              <a:t>Batch processes history data periodically</a:t>
            </a:r>
          </a:p>
          <a:p>
            <a:r>
              <a:rPr lang="en-US"/>
              <a:t>Businesses needed data faster</a:t>
            </a:r>
          </a:p>
          <a:p>
            <a:r>
              <a:rPr lang="en-US"/>
              <a:t>Stream processing is fast for modern enterprise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2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2805-B85D-4BF7-B079-2626B478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F2FCA-3D63-425C-9A5A-C0731FCC5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24049"/>
            <a:ext cx="10018713" cy="316376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/>
          </a:p>
          <a:p>
            <a:pPr marL="457200" indent="-457200">
              <a:buFont typeface="+mj-lt"/>
              <a:buAutoNum type="arabicPeriod"/>
            </a:pPr>
            <a:r>
              <a:rPr lang="en-US" sz="2800"/>
              <a:t>Big data processing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/>
              <a:t>First developed structures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/>
              <a:t>Stream Processing </a:t>
            </a: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 sz="2800"/>
              <a:t>Platform and modern use cases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626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7C5F-28F7-40AF-8DDB-59B1A1368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04093"/>
            <a:ext cx="10018713" cy="1752599"/>
          </a:xfrm>
        </p:spPr>
        <p:txBody>
          <a:bodyPr/>
          <a:lstStyle/>
          <a:p>
            <a:r>
              <a:rPr lang="en-US"/>
              <a:t>What needs to be processed?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DE74D-3745-4D7F-B0B6-AF61C3370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07931"/>
            <a:ext cx="10018713" cy="30421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/>
          </a:p>
          <a:p>
            <a:r>
              <a:rPr lang="en-US" sz="3200"/>
              <a:t>Business or User transactions</a:t>
            </a:r>
          </a:p>
          <a:p>
            <a:r>
              <a:rPr lang="en-US" sz="3200"/>
              <a:t>Stocks</a:t>
            </a:r>
          </a:p>
          <a:p>
            <a:r>
              <a:rPr lang="en-US" sz="3200"/>
              <a:t>User clicks (Twitter and Facebook)</a:t>
            </a:r>
          </a:p>
          <a:p>
            <a:r>
              <a:rPr lang="en-US" sz="3200"/>
              <a:t>Business reports</a:t>
            </a:r>
          </a:p>
          <a:p>
            <a:r>
              <a:rPr lang="en-US" sz="3200"/>
              <a:t>Fraud Detection</a:t>
            </a:r>
          </a:p>
        </p:txBody>
      </p:sp>
      <p:pic>
        <p:nvPicPr>
          <p:cNvPr id="1026" name="Picture 2" descr="Image result for facebook">
            <a:extLst>
              <a:ext uri="{FF2B5EF4-FFF2-40B4-BE49-F238E27FC236}">
                <a16:creationId xmlns:a16="http://schemas.microsoft.com/office/drawing/2014/main" id="{36D76A63-06B9-4B25-8734-8224F7C59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928" y="504093"/>
            <a:ext cx="1545096" cy="154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witter">
            <a:extLst>
              <a:ext uri="{FF2B5EF4-FFF2-40B4-BE49-F238E27FC236}">
                <a16:creationId xmlns:a16="http://schemas.microsoft.com/office/drawing/2014/main" id="{18C1E82A-5924-46F2-A8FD-FD18BAB74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523" y="4753708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ard theift">
            <a:extLst>
              <a:ext uri="{FF2B5EF4-FFF2-40B4-BE49-F238E27FC236}">
                <a16:creationId xmlns:a16="http://schemas.microsoft.com/office/drawing/2014/main" id="{BC90ECCE-D22B-4BC4-A628-0C5C172A1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523" y="2323033"/>
            <a:ext cx="2857500" cy="22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tock">
            <a:extLst>
              <a:ext uri="{FF2B5EF4-FFF2-40B4-BE49-F238E27FC236}">
                <a16:creationId xmlns:a16="http://schemas.microsoft.com/office/drawing/2014/main" id="{691AC81E-3F4C-4978-BABE-22941FF4D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75" y="485665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98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etl">
            <a:extLst>
              <a:ext uri="{FF2B5EF4-FFF2-40B4-BE49-F238E27FC236}">
                <a16:creationId xmlns:a16="http://schemas.microsoft.com/office/drawing/2014/main" id="{FF850219-D5EE-49B7-83A7-813548BB16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00" b="-16488"/>
          <a:stretch/>
        </p:blipFill>
        <p:spPr bwMode="auto">
          <a:xfrm>
            <a:off x="1335984" y="187571"/>
            <a:ext cx="10856016" cy="75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0A701-245E-46FC-9901-B27301DC8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635" y="52952"/>
            <a:ext cx="10018713" cy="1752599"/>
          </a:xfrm>
        </p:spPr>
        <p:txBody>
          <a:bodyPr/>
          <a:lstStyle/>
          <a:p>
            <a:r>
              <a:rPr lang="en-US"/>
              <a:t>How is big data processed?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5C43B-0EFA-486E-8966-DFFDBCF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817" y="4842719"/>
            <a:ext cx="2874178" cy="14773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Pull the information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F3DDE6D-6AA8-4154-A2C5-94F0D6ADE0F6}"/>
                  </a:ext>
                </a:extLst>
              </p14:cNvPr>
              <p14:cNvContentPartPr/>
              <p14:nvPr/>
            </p14:nvContentPartPr>
            <p14:xfrm>
              <a:off x="4938665" y="5690068"/>
              <a:ext cx="1303920" cy="238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F3DDE6D-6AA8-4154-A2C5-94F0D6ADE0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5665" y="5681054"/>
                <a:ext cx="1375560" cy="310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F0633A-CC53-4172-B907-503F00B120BF}"/>
                  </a:ext>
                </a:extLst>
              </p14:cNvPr>
              <p14:cNvContentPartPr/>
              <p14:nvPr/>
            </p14:nvContentPartPr>
            <p14:xfrm>
              <a:off x="4938665" y="5682738"/>
              <a:ext cx="4810320" cy="698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F0633A-CC53-4172-B907-503F00B120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75670" y="5619770"/>
                <a:ext cx="4935951" cy="82361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5B79A85-F638-4679-A7D4-5AA8E189AD86}"/>
              </a:ext>
            </a:extLst>
          </p:cNvPr>
          <p:cNvSpPr txBox="1"/>
          <p:nvPr/>
        </p:nvSpPr>
        <p:spPr>
          <a:xfrm>
            <a:off x="5225907" y="5393909"/>
            <a:ext cx="3233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Process the information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47C3C-133E-4330-8567-79D35409F246}"/>
              </a:ext>
            </a:extLst>
          </p:cNvPr>
          <p:cNvSpPr txBox="1"/>
          <p:nvPr/>
        </p:nvSpPr>
        <p:spPr>
          <a:xfrm>
            <a:off x="8815094" y="5393909"/>
            <a:ext cx="2874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Store the processed data </a:t>
            </a:r>
          </a:p>
        </p:txBody>
      </p:sp>
    </p:spTree>
    <p:extLst>
      <p:ext uri="{BB962C8B-B14F-4D97-AF65-F5344CB8AC3E}">
        <p14:creationId xmlns:p14="http://schemas.microsoft.com/office/powerpoint/2010/main" val="282180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700F52E0-C734-4FBE-9BD9-E4399DB2C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01" y="525568"/>
            <a:ext cx="9188517" cy="558202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2BA0-B726-45A2-AC6A-2D9C75AC2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103" y="4009570"/>
            <a:ext cx="6362291" cy="3124201"/>
          </a:xfrm>
        </p:spPr>
        <p:txBody>
          <a:bodyPr>
            <a:normAutofit/>
          </a:bodyPr>
          <a:lstStyle/>
          <a:p>
            <a:r>
              <a:rPr lang="en-US"/>
              <a:t>Process history data</a:t>
            </a:r>
          </a:p>
          <a:p>
            <a:r>
              <a:rPr lang="en-US"/>
              <a:t>Example is using SQL statement to process</a:t>
            </a:r>
          </a:p>
          <a:p>
            <a:r>
              <a:rPr lang="en-US"/>
              <a:t>Process periodically </a:t>
            </a:r>
          </a:p>
          <a:p>
            <a:endParaRPr lang="en-US"/>
          </a:p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5279EF7-9208-4C56-B2F2-31877D151CE3}"/>
                  </a:ext>
                </a:extLst>
              </p14:cNvPr>
              <p14:cNvContentPartPr/>
              <p14:nvPr/>
            </p14:nvContentPartPr>
            <p14:xfrm>
              <a:off x="8471151" y="3615031"/>
              <a:ext cx="475920" cy="54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5279EF7-9208-4C56-B2F2-31877D151C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17192" y="3507031"/>
                <a:ext cx="583479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A2305B-297C-43BB-9219-7B4289CCE8B4}"/>
                  </a:ext>
                </a:extLst>
              </p14:cNvPr>
              <p14:cNvContentPartPr/>
              <p14:nvPr/>
            </p14:nvContentPartPr>
            <p14:xfrm>
              <a:off x="8124115" y="3501991"/>
              <a:ext cx="680760" cy="26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A2305B-297C-43BB-9219-7B4289CCE8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70086" y="3393991"/>
                <a:ext cx="788457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BA99AA-5F02-4937-9677-24AA1E78B3D1}"/>
                  </a:ext>
                </a:extLst>
              </p14:cNvPr>
              <p14:cNvContentPartPr/>
              <p14:nvPr/>
            </p14:nvContentPartPr>
            <p14:xfrm>
              <a:off x="8552515" y="3524311"/>
              <a:ext cx="448200" cy="139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BA99AA-5F02-4937-9677-24AA1E78B3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43522" y="3515311"/>
                <a:ext cx="465826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34F86DB-4DA4-42E8-8CE2-922901C73185}"/>
                  </a:ext>
                </a:extLst>
              </p14:cNvPr>
              <p14:cNvContentPartPr/>
              <p14:nvPr/>
            </p14:nvContentPartPr>
            <p14:xfrm>
              <a:off x="8032675" y="3381751"/>
              <a:ext cx="1036440" cy="357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34F86DB-4DA4-42E8-8CE2-922901C731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69675" y="3318751"/>
                <a:ext cx="116208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0935490-2720-47AB-9D62-67B501FA3370}"/>
                  </a:ext>
                </a:extLst>
              </p14:cNvPr>
              <p14:cNvContentPartPr/>
              <p14:nvPr/>
            </p14:nvContentPartPr>
            <p14:xfrm>
              <a:off x="3723115" y="1696591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0935490-2720-47AB-9D62-67B501FA337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60115" y="1633591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14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C7EB53A-CCBB-41CC-AEEA-D1557B49F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86" y="188281"/>
            <a:ext cx="8904543" cy="61527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14E9A-27BD-4E4B-B9A6-C0976CBA2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40" y="4256740"/>
            <a:ext cx="4916489" cy="3124201"/>
          </a:xfrm>
        </p:spPr>
        <p:txBody>
          <a:bodyPr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ETL Structure for </a:t>
            </a:r>
            <a:r>
              <a:rPr lang="en-US"/>
              <a:t>Real time </a:t>
            </a:r>
            <a:r>
              <a:rPr lang="en-US">
                <a:ea typeface="+mn-lt"/>
                <a:cs typeface="+mn-lt"/>
              </a:rPr>
              <a:t>entries</a:t>
            </a:r>
            <a:endParaRPr lang="en-US"/>
          </a:p>
          <a:p>
            <a:r>
              <a:rPr lang="en-US"/>
              <a:t>Dynamic data set</a:t>
            </a:r>
          </a:p>
          <a:p>
            <a:pPr lvl="1"/>
            <a:r>
              <a:rPr lang="en-US" sz="2400"/>
              <a:t>Constant change to raw data</a:t>
            </a:r>
          </a:p>
          <a:p>
            <a:r>
              <a:rPr lang="en-US"/>
              <a:t>Process in milliseconds to seconds</a:t>
            </a:r>
          </a:p>
        </p:txBody>
      </p:sp>
    </p:spTree>
    <p:extLst>
      <p:ext uri="{BB962C8B-B14F-4D97-AF65-F5344CB8AC3E}">
        <p14:creationId xmlns:p14="http://schemas.microsoft.com/office/powerpoint/2010/main" val="1705189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F3E0-CCA9-4F66-B67E-BCD9E945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Kafka?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DC42E-4300-43ED-9FA8-79D3629C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754" y="2243666"/>
            <a:ext cx="10018713" cy="3124201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Created in 2011 by LinkedIn Engineers</a:t>
            </a:r>
            <a:endParaRPr lang="en-US"/>
          </a:p>
          <a:p>
            <a:r>
              <a:rPr lang="en-US"/>
              <a:t>Common open source stream processing software</a:t>
            </a:r>
          </a:p>
          <a:p>
            <a:r>
              <a:rPr lang="en-US"/>
              <a:t>Written in Scala and Java</a:t>
            </a:r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DED1EDE-43C8-4FFF-AB19-7CED6A41E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167" y="992364"/>
            <a:ext cx="1905000" cy="781050"/>
          </a:xfrm>
          <a:prstGeom prst="rect">
            <a:avLst/>
          </a:prstGeom>
        </p:spPr>
      </p:pic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383BB06-1032-41B8-8AA7-F7FFA051C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277" y="2243590"/>
            <a:ext cx="1906360" cy="95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4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72FA-DE6A-4B73-874A-9BB98E81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415" y="82176"/>
            <a:ext cx="10018713" cy="1752599"/>
          </a:xfrm>
        </p:spPr>
        <p:txBody>
          <a:bodyPr>
            <a:normAutofit/>
          </a:bodyPr>
          <a:lstStyle/>
          <a:p>
            <a:r>
              <a:rPr lang="en-US"/>
              <a:t>Kafka Platform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CF9D63-4ED8-4E56-BA41-9CE209DD3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566258"/>
              </p:ext>
            </p:extLst>
          </p:nvPr>
        </p:nvGraphicFramePr>
        <p:xfrm>
          <a:off x="6792687" y="2155530"/>
          <a:ext cx="53993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D494365-DBB8-4000-98D2-64D033CA51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738523"/>
            <a:ext cx="6870498" cy="37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9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61E7-E153-49DF-BA87-48EA7EC5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547" y="206074"/>
            <a:ext cx="3333495" cy="1504335"/>
          </a:xfrm>
        </p:spPr>
        <p:txBody>
          <a:bodyPr>
            <a:normAutofit/>
          </a:bodyPr>
          <a:lstStyle/>
          <a:p>
            <a:r>
              <a:rPr lang="en-US"/>
              <a:t>Kafka Terms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11F576-4B37-42AA-A20A-8B1375B99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745420"/>
              </p:ext>
            </p:extLst>
          </p:nvPr>
        </p:nvGraphicFramePr>
        <p:xfrm>
          <a:off x="1365313" y="2497897"/>
          <a:ext cx="3388313" cy="3332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EC8FDB7-9DF9-47DE-95A7-67F6D319F3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1486" y="1531057"/>
            <a:ext cx="7489369" cy="489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65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20C407D27EA84A9C27591083849332" ma:contentTypeVersion="8" ma:contentTypeDescription="Create a new document." ma:contentTypeScope="" ma:versionID="0a7e0f6e3627ff9778ae6d1a037e70f9">
  <xsd:schema xmlns:xsd="http://www.w3.org/2001/XMLSchema" xmlns:xs="http://www.w3.org/2001/XMLSchema" xmlns:p="http://schemas.microsoft.com/office/2006/metadata/properties" xmlns:ns3="4adbfbe6-6c0c-4bf7-86d0-4bf666bdbea5" xmlns:ns4="7666cfe8-5881-4314-a748-2576a448910a" targetNamespace="http://schemas.microsoft.com/office/2006/metadata/properties" ma:root="true" ma:fieldsID="960cf80bfddacef1b85249cb5801387a" ns3:_="" ns4:_="">
    <xsd:import namespace="4adbfbe6-6c0c-4bf7-86d0-4bf666bdbea5"/>
    <xsd:import namespace="7666cfe8-5881-4314-a748-2576a44891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dbfbe6-6c0c-4bf7-86d0-4bf666bdbe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66cfe8-5881-4314-a748-2576a448910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309609-10FE-4078-99CE-47F56E2FFF8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5092D68-A2BB-4334-A246-85518D2966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dbfbe6-6c0c-4bf7-86d0-4bf666bdbea5"/>
    <ds:schemaRef ds:uri="7666cfe8-5881-4314-a748-2576a44891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460FD6-6420-4B16-8339-16B7951ED2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Parallax</vt:lpstr>
      <vt:lpstr>Stream Processing in Modern Enterprise</vt:lpstr>
      <vt:lpstr>Outline</vt:lpstr>
      <vt:lpstr>What needs to be processed?</vt:lpstr>
      <vt:lpstr>How is big data processed?</vt:lpstr>
      <vt:lpstr>PowerPoint Presentation</vt:lpstr>
      <vt:lpstr>PowerPoint Presentation</vt:lpstr>
      <vt:lpstr>What is Kafka?</vt:lpstr>
      <vt:lpstr>Kafka Platform</vt:lpstr>
      <vt:lpstr>Kafka Terms</vt:lpstr>
      <vt:lpstr>Java Kafka Producer Application</vt:lpstr>
      <vt:lpstr>Java Kafka Consumer Application</vt:lpstr>
      <vt:lpstr>Wikipedia edits Demo</vt:lpstr>
      <vt:lpstr>Beneficial Use Cases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Processing in Modern Enterprise</dc:title>
  <dc:creator>Peter V. Nicaj</dc:creator>
  <cp:revision>2</cp:revision>
  <dcterms:created xsi:type="dcterms:W3CDTF">2020-03-11T19:23:31Z</dcterms:created>
  <dcterms:modified xsi:type="dcterms:W3CDTF">2020-04-04T02:42:23Z</dcterms:modified>
</cp:coreProperties>
</file>