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23" r:id="rId2"/>
    <p:sldId id="447" r:id="rId3"/>
    <p:sldId id="547" r:id="rId4"/>
    <p:sldId id="544" r:id="rId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0" userDrawn="1">
          <p15:clr>
            <a:srgbClr val="A4A3A4"/>
          </p15:clr>
        </p15:guide>
        <p15:guide id="3" pos="7678" userDrawn="1">
          <p15:clr>
            <a:srgbClr val="A4A3A4"/>
          </p15:clr>
        </p15:guide>
        <p15:guide id="4" pos="910" userDrawn="1">
          <p15:clr>
            <a:srgbClr val="A4A3A4"/>
          </p15:clr>
        </p15:guide>
        <p15:guide id="5" pos="144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558"/>
    <a:srgbClr val="2C3744"/>
    <a:srgbClr val="06B3B7"/>
    <a:srgbClr val="EDAF3F"/>
    <a:srgbClr val="C9CBC7"/>
    <a:srgbClr val="F9F9F9"/>
    <a:srgbClr val="0E80C9"/>
    <a:srgbClr val="414E5E"/>
    <a:srgbClr val="F1CB16"/>
    <a:srgbClr val="0F8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5274" autoAdjust="0"/>
  </p:normalViewPr>
  <p:slideViewPr>
    <p:cSldViewPr snapToGrid="0" snapToObjects="1">
      <p:cViewPr varScale="1">
        <p:scale>
          <a:sx n="47" d="100"/>
          <a:sy n="47" d="100"/>
        </p:scale>
        <p:origin x="24" y="356"/>
      </p:cViewPr>
      <p:guideLst>
        <p:guide orient="horz" pos="8249"/>
        <p:guide orient="horz" pos="360"/>
        <p:guide pos="7678"/>
        <p:guide pos="910"/>
        <p:guide pos="144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3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8883" y="16667467"/>
            <a:ext cx="5688118" cy="730251"/>
          </a:xfrm>
          <a:prstGeom prst="rect">
            <a:avLst/>
          </a:prstGeom>
        </p:spPr>
        <p:txBody>
          <a:bodyPr lIns="243797" tIns="121899" rIns="243797" bIns="121899"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414224" cy="1371600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766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acBook 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479105" y="3499556"/>
            <a:ext cx="9285380" cy="585304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706660" y="6286877"/>
            <a:ext cx="4331698" cy="273048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10895" y="6258655"/>
            <a:ext cx="4331698" cy="273048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305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66847" y="3254530"/>
            <a:ext cx="4630133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396240" y="3254530"/>
            <a:ext cx="4630133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760861" y="3254530"/>
            <a:ext cx="4630133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084877" y="3254530"/>
            <a:ext cx="4630133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66847" y="5847571"/>
            <a:ext cx="4630133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96240" y="5847571"/>
            <a:ext cx="4630133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760861" y="5847571"/>
            <a:ext cx="4630133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084877" y="5847571"/>
            <a:ext cx="4630133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666847" y="8467074"/>
            <a:ext cx="4630133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396240" y="8467074"/>
            <a:ext cx="4630133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2760861" y="8467074"/>
            <a:ext cx="4630133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8084877" y="8467074"/>
            <a:ext cx="4630133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6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101313" y="2537306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59690" y="2537306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218066" y="2537306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276443" y="2537306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34820" y="2537306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393197" y="2537306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01313" y="5603666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59690" y="5603666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18066" y="5603666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76443" y="5603666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334820" y="5603666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8393197" y="5603666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1313" y="8742944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59690" y="8742944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218066" y="8742944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276443" y="8742944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5334820" y="8742944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8393197" y="8742944"/>
            <a:ext cx="2822817" cy="28228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70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8732134" y="4330877"/>
            <a:ext cx="3371445" cy="3371445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2188825" y="4330877"/>
            <a:ext cx="3371445" cy="3371445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8732134" y="7791285"/>
            <a:ext cx="3371445" cy="3371445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2188825" y="7791285"/>
            <a:ext cx="3371445" cy="3371445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8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our Clients are 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693787" y="3633056"/>
            <a:ext cx="2221725" cy="2221724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3020151" y="3633056"/>
            <a:ext cx="2221725" cy="2221724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2693787" y="7516765"/>
            <a:ext cx="2221725" cy="2221724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020151" y="7516765"/>
            <a:ext cx="2221725" cy="2221724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9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3173578"/>
            <a:ext cx="24377650" cy="4945698"/>
          </a:xfrm>
          <a:noFill/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37527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77650" cy="9673915"/>
          </a:xfrm>
          <a:noFill/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584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6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964453" y="2909475"/>
            <a:ext cx="4106508" cy="7293622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4400">
                <a:solidFill>
                  <a:schemeClr val="bg1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841511" y="2909475"/>
            <a:ext cx="4106508" cy="7293622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4400">
                <a:solidFill>
                  <a:schemeClr val="bg1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371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469683" y="2688700"/>
            <a:ext cx="8148684" cy="4235212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432974" y="7361362"/>
            <a:ext cx="8148684" cy="4235212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960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469683" y="858054"/>
            <a:ext cx="8148684" cy="4235212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290040" y="6148403"/>
            <a:ext cx="8148684" cy="4235212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81400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469683" y="5415879"/>
            <a:ext cx="8148684" cy="4235212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1225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bsit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47197" y="2491114"/>
            <a:ext cx="4500308" cy="799305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3554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2960147"/>
            <a:ext cx="24377650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1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12161839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8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57797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0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356528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0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667862" y="2676266"/>
            <a:ext cx="10052051" cy="84627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41676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7297949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2954659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8601817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6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296923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8087229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3742307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9371496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2296923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8087229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3742307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9371496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9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8883" y="16667467"/>
            <a:ext cx="5688118" cy="730251"/>
          </a:xfrm>
          <a:prstGeom prst="rect">
            <a:avLst/>
          </a:prstGeom>
        </p:spPr>
        <p:txBody>
          <a:bodyPr lIns="243797" tIns="121899" rIns="243797" bIns="121899"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3344265"/>
            <a:ext cx="8779140" cy="5888184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561802" y="3344265"/>
            <a:ext cx="8842870" cy="5888184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630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25380" y="124788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err="1">
                <a:solidFill>
                  <a:schemeClr val="tx1"/>
                </a:solidFill>
                <a:latin typeface="Lato Black"/>
                <a:cs typeface="Lato Light"/>
              </a:rPr>
              <a:t>uwEnergyHacks</a:t>
            </a:r>
            <a:endParaRPr lang="id-ID" sz="2400" b="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280478" y="12724518"/>
            <a:ext cx="175291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22708637" y="751014"/>
            <a:ext cx="687533" cy="687533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2" r:id="rId2"/>
    <p:sldLayoutId id="2147483818" r:id="rId3"/>
    <p:sldLayoutId id="2147483819" r:id="rId4"/>
    <p:sldLayoutId id="2147483821" r:id="rId5"/>
    <p:sldLayoutId id="2147483753" r:id="rId6"/>
    <p:sldLayoutId id="2147483755" r:id="rId7"/>
    <p:sldLayoutId id="2147483756" r:id="rId8"/>
    <p:sldLayoutId id="2147483765" r:id="rId9"/>
    <p:sldLayoutId id="2147483766" r:id="rId10"/>
    <p:sldLayoutId id="2147483775" r:id="rId11"/>
    <p:sldLayoutId id="2147483783" r:id="rId12"/>
    <p:sldLayoutId id="2147483784" r:id="rId13"/>
    <p:sldLayoutId id="2147483820" r:id="rId14"/>
    <p:sldLayoutId id="2147483785" r:id="rId15"/>
    <p:sldLayoutId id="2147483822" r:id="rId16"/>
    <p:sldLayoutId id="2147483834" r:id="rId17"/>
    <p:sldLayoutId id="2147483871" r:id="rId18"/>
    <p:sldLayoutId id="2147483872" r:id="rId19"/>
    <p:sldLayoutId id="2147483873" r:id="rId20"/>
    <p:sldLayoutId id="2147483874" r:id="rId21"/>
    <p:sldLayoutId id="2147483926" r:id="rId22"/>
    <p:sldLayoutId id="2147483928" r:id="rId23"/>
    <p:sldLayoutId id="2147483929" r:id="rId2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nvironmentally conscious">
            <a:extLst>
              <a:ext uri="{FF2B5EF4-FFF2-40B4-BE49-F238E27FC236}">
                <a16:creationId xmlns:a16="http://schemas.microsoft.com/office/drawing/2014/main" id="{BD7433D4-F647-40B7-B855-AA1A9F9A74E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r="86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9"/>
          <p:cNvSpPr/>
          <p:nvPr/>
        </p:nvSpPr>
        <p:spPr>
          <a:xfrm>
            <a:off x="7670042" y="0"/>
            <a:ext cx="16750660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D73B2">
              <a:alpha val="6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1" name="TextBox 190"/>
          <p:cNvSpPr txBox="1"/>
          <p:nvPr/>
        </p:nvSpPr>
        <p:spPr>
          <a:xfrm>
            <a:off x="9078908" y="9939106"/>
            <a:ext cx="14998017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9600" dirty="0">
                <a:solidFill>
                  <a:schemeClr val="bg1"/>
                </a:solidFill>
                <a:latin typeface="Lato Black"/>
                <a:cs typeface="Lato Black"/>
              </a:rPr>
              <a:t>Carbon Emissions</a:t>
            </a:r>
          </a:p>
          <a:p>
            <a:pPr algn="r">
              <a:lnSpc>
                <a:spcPct val="90000"/>
              </a:lnSpc>
            </a:pPr>
            <a:r>
              <a:rPr lang="en-US" sz="9600" dirty="0">
                <a:solidFill>
                  <a:schemeClr val="bg1"/>
                </a:solidFill>
                <a:latin typeface="Lato Black"/>
                <a:cs typeface="Lato Black"/>
              </a:rPr>
              <a:t>Tracking Application (CETA)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17693976" y="12800931"/>
            <a:ext cx="6726726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3282628" y="9755624"/>
            <a:ext cx="11095022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7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146033" y="3727661"/>
            <a:ext cx="10508986" cy="7392590"/>
            <a:chOff x="12455459" y="3005667"/>
            <a:chExt cx="12715874" cy="8945034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035929" y="7023103"/>
              <a:ext cx="9135402" cy="3107267"/>
            </a:xfrm>
            <a:custGeom>
              <a:avLst/>
              <a:gdLst>
                <a:gd name="T0" fmla="*/ 1799 w 1799"/>
                <a:gd name="T1" fmla="*/ 300 h 730"/>
                <a:gd name="T2" fmla="*/ 901 w 1799"/>
                <a:gd name="T3" fmla="*/ 276 h 730"/>
                <a:gd name="T4" fmla="*/ 270 w 1799"/>
                <a:gd name="T5" fmla="*/ 0 h 730"/>
                <a:gd name="T6" fmla="*/ 0 w 1799"/>
                <a:gd name="T7" fmla="*/ 76 h 730"/>
                <a:gd name="T8" fmla="*/ 71 w 1799"/>
                <a:gd name="T9" fmla="*/ 214 h 730"/>
                <a:gd name="T10" fmla="*/ 620 w 1799"/>
                <a:gd name="T11" fmla="*/ 474 h 730"/>
                <a:gd name="T12" fmla="*/ 1799 w 1799"/>
                <a:gd name="T13" fmla="*/ 730 h 730"/>
                <a:gd name="T14" fmla="*/ 1799 w 1799"/>
                <a:gd name="T15" fmla="*/ 30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9" h="730">
                  <a:moveTo>
                    <a:pt x="1799" y="300"/>
                  </a:moveTo>
                  <a:cubicBezTo>
                    <a:pt x="1738" y="301"/>
                    <a:pt x="999" y="302"/>
                    <a:pt x="901" y="276"/>
                  </a:cubicBezTo>
                  <a:cubicBezTo>
                    <a:pt x="735" y="231"/>
                    <a:pt x="304" y="0"/>
                    <a:pt x="270" y="0"/>
                  </a:cubicBezTo>
                  <a:cubicBezTo>
                    <a:pt x="212" y="0"/>
                    <a:pt x="0" y="76"/>
                    <a:pt x="0" y="76"/>
                  </a:cubicBezTo>
                  <a:cubicBezTo>
                    <a:pt x="71" y="214"/>
                    <a:pt x="71" y="214"/>
                    <a:pt x="71" y="214"/>
                  </a:cubicBezTo>
                  <a:cubicBezTo>
                    <a:pt x="620" y="474"/>
                    <a:pt x="620" y="474"/>
                    <a:pt x="620" y="474"/>
                  </a:cubicBezTo>
                  <a:cubicBezTo>
                    <a:pt x="1799" y="730"/>
                    <a:pt x="1799" y="730"/>
                    <a:pt x="1799" y="730"/>
                  </a:cubicBezTo>
                  <a:cubicBezTo>
                    <a:pt x="1799" y="300"/>
                    <a:pt x="1799" y="300"/>
                    <a:pt x="1799" y="300"/>
                  </a:cubicBezTo>
                </a:path>
              </a:pathLst>
            </a:custGeom>
            <a:solidFill>
              <a:srgbClr val="EFC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4740864" y="7027335"/>
              <a:ext cx="2679003" cy="1041400"/>
            </a:xfrm>
            <a:custGeom>
              <a:avLst/>
              <a:gdLst>
                <a:gd name="T0" fmla="*/ 621 w 629"/>
                <a:gd name="T1" fmla="*/ 74 h 245"/>
                <a:gd name="T2" fmla="*/ 560 w 629"/>
                <a:gd name="T3" fmla="*/ 146 h 245"/>
                <a:gd name="T4" fmla="*/ 97 w 629"/>
                <a:gd name="T5" fmla="*/ 237 h 245"/>
                <a:gd name="T6" fmla="*/ 8 w 629"/>
                <a:gd name="T7" fmla="*/ 177 h 245"/>
                <a:gd name="T8" fmla="*/ 68 w 629"/>
                <a:gd name="T9" fmla="*/ 88 h 245"/>
                <a:gd name="T10" fmla="*/ 551 w 629"/>
                <a:gd name="T11" fmla="*/ 1 h 245"/>
                <a:gd name="T12" fmla="*/ 621 w 629"/>
                <a:gd name="T13" fmla="*/ 7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9" h="245">
                  <a:moveTo>
                    <a:pt x="621" y="74"/>
                  </a:moveTo>
                  <a:cubicBezTo>
                    <a:pt x="629" y="115"/>
                    <a:pt x="601" y="138"/>
                    <a:pt x="560" y="146"/>
                  </a:cubicBezTo>
                  <a:cubicBezTo>
                    <a:pt x="97" y="237"/>
                    <a:pt x="97" y="237"/>
                    <a:pt x="97" y="237"/>
                  </a:cubicBezTo>
                  <a:cubicBezTo>
                    <a:pt x="56" y="245"/>
                    <a:pt x="16" y="218"/>
                    <a:pt x="8" y="177"/>
                  </a:cubicBezTo>
                  <a:cubicBezTo>
                    <a:pt x="0" y="136"/>
                    <a:pt x="27" y="96"/>
                    <a:pt x="68" y="88"/>
                  </a:cubicBezTo>
                  <a:cubicBezTo>
                    <a:pt x="551" y="1"/>
                    <a:pt x="551" y="1"/>
                    <a:pt x="551" y="1"/>
                  </a:cubicBezTo>
                  <a:cubicBezTo>
                    <a:pt x="583" y="0"/>
                    <a:pt x="613" y="33"/>
                    <a:pt x="621" y="74"/>
                  </a:cubicBezTo>
                </a:path>
              </a:pathLst>
            </a:custGeom>
            <a:solidFill>
              <a:srgbClr val="EFC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3026811" y="7548035"/>
              <a:ext cx="3106457" cy="1917701"/>
            </a:xfrm>
            <a:custGeom>
              <a:avLst/>
              <a:gdLst>
                <a:gd name="T0" fmla="*/ 20 w 730"/>
                <a:gd name="T1" fmla="*/ 60 h 451"/>
                <a:gd name="T2" fmla="*/ 63 w 730"/>
                <a:gd name="T3" fmla="*/ 176 h 451"/>
                <a:gd name="T4" fmla="*/ 593 w 730"/>
                <a:gd name="T5" fmla="*/ 430 h 451"/>
                <a:gd name="T6" fmla="*/ 710 w 730"/>
                <a:gd name="T7" fmla="*/ 391 h 451"/>
                <a:gd name="T8" fmla="*/ 667 w 730"/>
                <a:gd name="T9" fmla="*/ 275 h 451"/>
                <a:gd name="T10" fmla="*/ 137 w 730"/>
                <a:gd name="T11" fmla="*/ 21 h 451"/>
                <a:gd name="T12" fmla="*/ 20 w 730"/>
                <a:gd name="T13" fmla="*/ 6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0" h="451">
                  <a:moveTo>
                    <a:pt x="20" y="60"/>
                  </a:moveTo>
                  <a:cubicBezTo>
                    <a:pt x="0" y="103"/>
                    <a:pt x="19" y="155"/>
                    <a:pt x="63" y="176"/>
                  </a:cubicBezTo>
                  <a:cubicBezTo>
                    <a:pt x="593" y="430"/>
                    <a:pt x="593" y="430"/>
                    <a:pt x="593" y="430"/>
                  </a:cubicBezTo>
                  <a:cubicBezTo>
                    <a:pt x="637" y="451"/>
                    <a:pt x="689" y="433"/>
                    <a:pt x="710" y="391"/>
                  </a:cubicBezTo>
                  <a:cubicBezTo>
                    <a:pt x="730" y="348"/>
                    <a:pt x="711" y="296"/>
                    <a:pt x="667" y="275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93" y="0"/>
                    <a:pt x="40" y="18"/>
                    <a:pt x="20" y="60"/>
                  </a:cubicBezTo>
                </a:path>
              </a:pathLst>
            </a:custGeom>
            <a:solidFill>
              <a:srgbClr val="EFC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3521983" y="7133168"/>
              <a:ext cx="3110691" cy="1917701"/>
            </a:xfrm>
            <a:custGeom>
              <a:avLst/>
              <a:gdLst>
                <a:gd name="T0" fmla="*/ 21 w 731"/>
                <a:gd name="T1" fmla="*/ 60 h 450"/>
                <a:gd name="T2" fmla="*/ 63 w 731"/>
                <a:gd name="T3" fmla="*/ 175 h 450"/>
                <a:gd name="T4" fmla="*/ 594 w 731"/>
                <a:gd name="T5" fmla="*/ 429 h 450"/>
                <a:gd name="T6" fmla="*/ 710 w 731"/>
                <a:gd name="T7" fmla="*/ 390 h 450"/>
                <a:gd name="T8" fmla="*/ 668 w 731"/>
                <a:gd name="T9" fmla="*/ 275 h 450"/>
                <a:gd name="T10" fmla="*/ 137 w 731"/>
                <a:gd name="T11" fmla="*/ 21 h 450"/>
                <a:gd name="T12" fmla="*/ 21 w 731"/>
                <a:gd name="T13" fmla="*/ 6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450">
                  <a:moveTo>
                    <a:pt x="21" y="60"/>
                  </a:moveTo>
                  <a:cubicBezTo>
                    <a:pt x="0" y="103"/>
                    <a:pt x="19" y="154"/>
                    <a:pt x="63" y="175"/>
                  </a:cubicBezTo>
                  <a:cubicBezTo>
                    <a:pt x="594" y="429"/>
                    <a:pt x="594" y="429"/>
                    <a:pt x="594" y="429"/>
                  </a:cubicBezTo>
                  <a:cubicBezTo>
                    <a:pt x="638" y="450"/>
                    <a:pt x="690" y="433"/>
                    <a:pt x="710" y="390"/>
                  </a:cubicBezTo>
                  <a:cubicBezTo>
                    <a:pt x="731" y="348"/>
                    <a:pt x="712" y="296"/>
                    <a:pt x="668" y="275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93" y="0"/>
                    <a:pt x="41" y="17"/>
                    <a:pt x="21" y="60"/>
                  </a:cubicBezTo>
                </a:path>
              </a:pathLst>
            </a:custGeom>
            <a:solidFill>
              <a:srgbClr val="EFC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577001" y="7615768"/>
              <a:ext cx="1265438" cy="626533"/>
            </a:xfrm>
            <a:custGeom>
              <a:avLst/>
              <a:gdLst>
                <a:gd name="T0" fmla="*/ 0 w 299"/>
                <a:gd name="T1" fmla="*/ 6 h 148"/>
                <a:gd name="T2" fmla="*/ 297 w 299"/>
                <a:gd name="T3" fmla="*/ 148 h 148"/>
                <a:gd name="T4" fmla="*/ 299 w 299"/>
                <a:gd name="T5" fmla="*/ 142 h 148"/>
                <a:gd name="T6" fmla="*/ 3 w 299"/>
                <a:gd name="T7" fmla="*/ 0 h 148"/>
                <a:gd name="T8" fmla="*/ 0 w 299"/>
                <a:gd name="T9" fmla="*/ 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48">
                  <a:moveTo>
                    <a:pt x="0" y="6"/>
                  </a:moveTo>
                  <a:lnTo>
                    <a:pt x="297" y="148"/>
                  </a:lnTo>
                  <a:lnTo>
                    <a:pt x="299" y="142"/>
                  </a:lnTo>
                  <a:lnTo>
                    <a:pt x="3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D5A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3577001" y="7615768"/>
              <a:ext cx="1265438" cy="626533"/>
            </a:xfrm>
            <a:custGeom>
              <a:avLst/>
              <a:gdLst>
                <a:gd name="T0" fmla="*/ 0 w 299"/>
                <a:gd name="T1" fmla="*/ 6 h 148"/>
                <a:gd name="T2" fmla="*/ 297 w 299"/>
                <a:gd name="T3" fmla="*/ 148 h 148"/>
                <a:gd name="T4" fmla="*/ 299 w 299"/>
                <a:gd name="T5" fmla="*/ 142 h 148"/>
                <a:gd name="T6" fmla="*/ 3 w 299"/>
                <a:gd name="T7" fmla="*/ 0 h 148"/>
                <a:gd name="T8" fmla="*/ 0 w 299"/>
                <a:gd name="T9" fmla="*/ 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48">
                  <a:moveTo>
                    <a:pt x="0" y="6"/>
                  </a:moveTo>
                  <a:lnTo>
                    <a:pt x="297" y="148"/>
                  </a:lnTo>
                  <a:lnTo>
                    <a:pt x="299" y="142"/>
                  </a:lnTo>
                  <a:lnTo>
                    <a:pt x="3" y="0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4804346" y="7552267"/>
              <a:ext cx="884538" cy="444501"/>
            </a:xfrm>
            <a:custGeom>
              <a:avLst/>
              <a:gdLst>
                <a:gd name="T0" fmla="*/ 209 w 209"/>
                <a:gd name="T1" fmla="*/ 100 h 105"/>
                <a:gd name="T2" fmla="*/ 3 w 209"/>
                <a:gd name="T3" fmla="*/ 0 h 105"/>
                <a:gd name="T4" fmla="*/ 0 w 209"/>
                <a:gd name="T5" fmla="*/ 5 h 105"/>
                <a:gd name="T6" fmla="*/ 206 w 209"/>
                <a:gd name="T7" fmla="*/ 105 h 105"/>
                <a:gd name="T8" fmla="*/ 209 w 209"/>
                <a:gd name="T9" fmla="*/ 10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05">
                  <a:moveTo>
                    <a:pt x="209" y="100"/>
                  </a:moveTo>
                  <a:lnTo>
                    <a:pt x="3" y="0"/>
                  </a:lnTo>
                  <a:lnTo>
                    <a:pt x="0" y="5"/>
                  </a:lnTo>
                  <a:lnTo>
                    <a:pt x="206" y="105"/>
                  </a:lnTo>
                  <a:lnTo>
                    <a:pt x="209" y="100"/>
                  </a:lnTo>
                  <a:close/>
                </a:path>
              </a:pathLst>
            </a:custGeom>
            <a:solidFill>
              <a:srgbClr val="D5A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4804346" y="7552267"/>
              <a:ext cx="884538" cy="444501"/>
            </a:xfrm>
            <a:custGeom>
              <a:avLst/>
              <a:gdLst>
                <a:gd name="T0" fmla="*/ 209 w 209"/>
                <a:gd name="T1" fmla="*/ 100 h 105"/>
                <a:gd name="T2" fmla="*/ 3 w 209"/>
                <a:gd name="T3" fmla="*/ 0 h 105"/>
                <a:gd name="T4" fmla="*/ 0 w 209"/>
                <a:gd name="T5" fmla="*/ 5 h 105"/>
                <a:gd name="T6" fmla="*/ 206 w 209"/>
                <a:gd name="T7" fmla="*/ 105 h 105"/>
                <a:gd name="T8" fmla="*/ 209 w 209"/>
                <a:gd name="T9" fmla="*/ 10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05">
                  <a:moveTo>
                    <a:pt x="209" y="100"/>
                  </a:moveTo>
                  <a:lnTo>
                    <a:pt x="3" y="0"/>
                  </a:lnTo>
                  <a:lnTo>
                    <a:pt x="0" y="5"/>
                  </a:lnTo>
                  <a:lnTo>
                    <a:pt x="206" y="105"/>
                  </a:lnTo>
                  <a:lnTo>
                    <a:pt x="209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7728821" y="8928101"/>
              <a:ext cx="1959524" cy="1608667"/>
            </a:xfrm>
            <a:custGeom>
              <a:avLst/>
              <a:gdLst>
                <a:gd name="T0" fmla="*/ 166 w 460"/>
                <a:gd name="T1" fmla="*/ 0 h 378"/>
                <a:gd name="T2" fmla="*/ 0 w 460"/>
                <a:gd name="T3" fmla="*/ 164 h 378"/>
                <a:gd name="T4" fmla="*/ 346 w 460"/>
                <a:gd name="T5" fmla="*/ 378 h 378"/>
                <a:gd name="T6" fmla="*/ 460 w 460"/>
                <a:gd name="T7" fmla="*/ 78 h 378"/>
                <a:gd name="T8" fmla="*/ 222 w 460"/>
                <a:gd name="T9" fmla="*/ 27 h 378"/>
                <a:gd name="T10" fmla="*/ 166 w 460"/>
                <a:gd name="T1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378">
                  <a:moveTo>
                    <a:pt x="166" y="0"/>
                  </a:moveTo>
                  <a:cubicBezTo>
                    <a:pt x="0" y="164"/>
                    <a:pt x="0" y="164"/>
                    <a:pt x="0" y="164"/>
                  </a:cubicBezTo>
                  <a:cubicBezTo>
                    <a:pt x="90" y="217"/>
                    <a:pt x="238" y="305"/>
                    <a:pt x="346" y="378"/>
                  </a:cubicBezTo>
                  <a:cubicBezTo>
                    <a:pt x="460" y="78"/>
                    <a:pt x="460" y="78"/>
                    <a:pt x="460" y="7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166" y="0"/>
                    <a:pt x="166" y="0"/>
                    <a:pt x="166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3145312" y="8170335"/>
              <a:ext cx="253934" cy="177800"/>
            </a:xfrm>
            <a:custGeom>
              <a:avLst/>
              <a:gdLst>
                <a:gd name="T0" fmla="*/ 0 w 60"/>
                <a:gd name="T1" fmla="*/ 0 h 42"/>
                <a:gd name="T2" fmla="*/ 35 w 60"/>
                <a:gd name="T3" fmla="*/ 30 h 42"/>
                <a:gd name="T4" fmla="*/ 60 w 60"/>
                <a:gd name="T5" fmla="*/ 42 h 42"/>
                <a:gd name="T6" fmla="*/ 33 w 60"/>
                <a:gd name="T7" fmla="*/ 18 h 42"/>
                <a:gd name="T8" fmla="*/ 0 w 6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2">
                  <a:moveTo>
                    <a:pt x="0" y="0"/>
                  </a:moveTo>
                  <a:cubicBezTo>
                    <a:pt x="8" y="12"/>
                    <a:pt x="20" y="23"/>
                    <a:pt x="35" y="3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0" y="14"/>
                    <a:pt x="18" y="6"/>
                    <a:pt x="0" y="0"/>
                  </a:cubicBezTo>
                </a:path>
              </a:pathLst>
            </a:custGeom>
            <a:solidFill>
              <a:srgbClr val="DB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7504511" y="9258303"/>
              <a:ext cx="7666822" cy="2586568"/>
            </a:xfrm>
            <a:custGeom>
              <a:avLst/>
              <a:gdLst>
                <a:gd name="T0" fmla="*/ 513 w 1454"/>
                <a:gd name="T1" fmla="*/ 0 h 607"/>
                <a:gd name="T2" fmla="*/ 399 w 1454"/>
                <a:gd name="T3" fmla="*/ 300 h 607"/>
                <a:gd name="T4" fmla="*/ 53 w 1454"/>
                <a:gd name="T5" fmla="*/ 86 h 607"/>
                <a:gd name="T6" fmla="*/ 0 w 1454"/>
                <a:gd name="T7" fmla="*/ 137 h 607"/>
                <a:gd name="T8" fmla="*/ 34 w 1454"/>
                <a:gd name="T9" fmla="*/ 200 h 607"/>
                <a:gd name="T10" fmla="*/ 336 w 1454"/>
                <a:gd name="T11" fmla="*/ 410 h 607"/>
                <a:gd name="T12" fmla="*/ 437 w 1454"/>
                <a:gd name="T13" fmla="*/ 398 h 607"/>
                <a:gd name="T14" fmla="*/ 538 w 1454"/>
                <a:gd name="T15" fmla="*/ 394 h 607"/>
                <a:gd name="T16" fmla="*/ 826 w 1454"/>
                <a:gd name="T17" fmla="*/ 410 h 607"/>
                <a:gd name="T18" fmla="*/ 1454 w 1454"/>
                <a:gd name="T19" fmla="*/ 607 h 607"/>
                <a:gd name="T20" fmla="*/ 1454 w 1454"/>
                <a:gd name="T21" fmla="*/ 112 h 607"/>
                <a:gd name="T22" fmla="*/ 1454 w 1454"/>
                <a:gd name="T23" fmla="*/ 112 h 607"/>
                <a:gd name="T24" fmla="*/ 1454 w 1454"/>
                <a:gd name="T25" fmla="*/ 205 h 607"/>
                <a:gd name="T26" fmla="*/ 513 w 1454"/>
                <a:gd name="T27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4" h="607">
                  <a:moveTo>
                    <a:pt x="513" y="0"/>
                  </a:moveTo>
                  <a:cubicBezTo>
                    <a:pt x="399" y="300"/>
                    <a:pt x="399" y="300"/>
                    <a:pt x="399" y="300"/>
                  </a:cubicBezTo>
                  <a:cubicBezTo>
                    <a:pt x="291" y="227"/>
                    <a:pt x="143" y="139"/>
                    <a:pt x="53" y="8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34" y="200"/>
                    <a:pt x="34" y="200"/>
                    <a:pt x="34" y="200"/>
                  </a:cubicBezTo>
                  <a:cubicBezTo>
                    <a:pt x="34" y="316"/>
                    <a:pt x="169" y="410"/>
                    <a:pt x="336" y="410"/>
                  </a:cubicBezTo>
                  <a:cubicBezTo>
                    <a:pt x="372" y="410"/>
                    <a:pt x="406" y="406"/>
                    <a:pt x="437" y="398"/>
                  </a:cubicBezTo>
                  <a:cubicBezTo>
                    <a:pt x="470" y="396"/>
                    <a:pt x="502" y="394"/>
                    <a:pt x="538" y="394"/>
                  </a:cubicBezTo>
                  <a:cubicBezTo>
                    <a:pt x="610" y="394"/>
                    <a:pt x="697" y="400"/>
                    <a:pt x="826" y="410"/>
                  </a:cubicBezTo>
                  <a:cubicBezTo>
                    <a:pt x="987" y="424"/>
                    <a:pt x="1266" y="529"/>
                    <a:pt x="1454" y="607"/>
                  </a:cubicBezTo>
                  <a:cubicBezTo>
                    <a:pt x="1454" y="112"/>
                    <a:pt x="1454" y="112"/>
                    <a:pt x="1454" y="112"/>
                  </a:cubicBezTo>
                  <a:cubicBezTo>
                    <a:pt x="1454" y="112"/>
                    <a:pt x="1454" y="112"/>
                    <a:pt x="1454" y="112"/>
                  </a:cubicBezTo>
                  <a:cubicBezTo>
                    <a:pt x="1454" y="205"/>
                    <a:pt x="1454" y="205"/>
                    <a:pt x="1454" y="205"/>
                  </a:cubicBezTo>
                  <a:cubicBezTo>
                    <a:pt x="513" y="0"/>
                    <a:pt x="513" y="0"/>
                    <a:pt x="513" y="0"/>
                  </a:cubicBezTo>
                </a:path>
              </a:pathLst>
            </a:custGeom>
            <a:solidFill>
              <a:srgbClr val="E0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9688342" y="8885769"/>
              <a:ext cx="4007924" cy="1244600"/>
            </a:xfrm>
            <a:custGeom>
              <a:avLst/>
              <a:gdLst>
                <a:gd name="T0" fmla="*/ 34 w 941"/>
                <a:gd name="T1" fmla="*/ 0 h 293"/>
                <a:gd name="T2" fmla="*/ 0 w 941"/>
                <a:gd name="T3" fmla="*/ 88 h 293"/>
                <a:gd name="T4" fmla="*/ 941 w 941"/>
                <a:gd name="T5" fmla="*/ 293 h 293"/>
                <a:gd name="T6" fmla="*/ 941 w 941"/>
                <a:gd name="T7" fmla="*/ 200 h 293"/>
                <a:gd name="T8" fmla="*/ 216 w 941"/>
                <a:gd name="T9" fmla="*/ 52 h 293"/>
                <a:gd name="T10" fmla="*/ 34 w 941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1" h="293">
                  <a:moveTo>
                    <a:pt x="34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941" y="293"/>
                    <a:pt x="941" y="293"/>
                    <a:pt x="941" y="293"/>
                  </a:cubicBezTo>
                  <a:cubicBezTo>
                    <a:pt x="941" y="200"/>
                    <a:pt x="941" y="200"/>
                    <a:pt x="941" y="200"/>
                  </a:cubicBezTo>
                  <a:cubicBezTo>
                    <a:pt x="710" y="153"/>
                    <a:pt x="349" y="80"/>
                    <a:pt x="216" y="52"/>
                  </a:cubicBezTo>
                  <a:cubicBezTo>
                    <a:pt x="185" y="45"/>
                    <a:pt x="34" y="0"/>
                    <a:pt x="34" y="0"/>
                  </a:cubicBezTo>
                </a:path>
              </a:pathLst>
            </a:custGeom>
            <a:solidFill>
              <a:srgbClr val="D2B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4067938" y="8314268"/>
              <a:ext cx="4638525" cy="1587501"/>
            </a:xfrm>
            <a:custGeom>
              <a:avLst/>
              <a:gdLst>
                <a:gd name="T0" fmla="*/ 1096 w 1096"/>
                <a:gd name="T1" fmla="*/ 83 h 375"/>
                <a:gd name="T2" fmla="*/ 806 w 1096"/>
                <a:gd name="T3" fmla="*/ 367 h 375"/>
                <a:gd name="T4" fmla="*/ 210 w 1096"/>
                <a:gd name="T5" fmla="*/ 375 h 375"/>
                <a:gd name="T6" fmla="*/ 0 w 1096"/>
                <a:gd name="T7" fmla="*/ 80 h 375"/>
                <a:gd name="T8" fmla="*/ 111 w 1096"/>
                <a:gd name="T9" fmla="*/ 0 h 375"/>
                <a:gd name="T10" fmla="*/ 1096 w 1096"/>
                <a:gd name="T11" fmla="*/ 8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6" h="375">
                  <a:moveTo>
                    <a:pt x="1096" y="83"/>
                  </a:moveTo>
                  <a:lnTo>
                    <a:pt x="806" y="367"/>
                  </a:lnTo>
                  <a:lnTo>
                    <a:pt x="210" y="375"/>
                  </a:lnTo>
                  <a:lnTo>
                    <a:pt x="0" y="80"/>
                  </a:lnTo>
                  <a:lnTo>
                    <a:pt x="111" y="0"/>
                  </a:lnTo>
                  <a:lnTo>
                    <a:pt x="1096" y="83"/>
                  </a:lnTo>
                  <a:close/>
                </a:path>
              </a:pathLst>
            </a:custGeom>
            <a:solidFill>
              <a:srgbClr val="A387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4067938" y="8314268"/>
              <a:ext cx="4638525" cy="1587501"/>
            </a:xfrm>
            <a:custGeom>
              <a:avLst/>
              <a:gdLst>
                <a:gd name="T0" fmla="*/ 1096 w 1096"/>
                <a:gd name="T1" fmla="*/ 83 h 375"/>
                <a:gd name="T2" fmla="*/ 806 w 1096"/>
                <a:gd name="T3" fmla="*/ 367 h 375"/>
                <a:gd name="T4" fmla="*/ 210 w 1096"/>
                <a:gd name="T5" fmla="*/ 375 h 375"/>
                <a:gd name="T6" fmla="*/ 0 w 1096"/>
                <a:gd name="T7" fmla="*/ 80 h 375"/>
                <a:gd name="T8" fmla="*/ 111 w 1096"/>
                <a:gd name="T9" fmla="*/ 0 h 375"/>
                <a:gd name="T10" fmla="*/ 1096 w 1096"/>
                <a:gd name="T11" fmla="*/ 8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6" h="375">
                  <a:moveTo>
                    <a:pt x="1096" y="83"/>
                  </a:moveTo>
                  <a:lnTo>
                    <a:pt x="806" y="367"/>
                  </a:lnTo>
                  <a:lnTo>
                    <a:pt x="210" y="375"/>
                  </a:lnTo>
                  <a:lnTo>
                    <a:pt x="0" y="80"/>
                  </a:lnTo>
                  <a:lnTo>
                    <a:pt x="111" y="0"/>
                  </a:lnTo>
                  <a:lnTo>
                    <a:pt x="1096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2455459" y="7869768"/>
              <a:ext cx="2708628" cy="2730501"/>
            </a:xfrm>
            <a:custGeom>
              <a:avLst/>
              <a:gdLst>
                <a:gd name="T0" fmla="*/ 570 w 636"/>
                <a:gd name="T1" fmla="*/ 641 h 641"/>
                <a:gd name="T2" fmla="*/ 544 w 636"/>
                <a:gd name="T3" fmla="*/ 620 h 641"/>
                <a:gd name="T4" fmla="*/ 602 w 636"/>
                <a:gd name="T5" fmla="*/ 446 h 641"/>
                <a:gd name="T6" fmla="*/ 185 w 636"/>
                <a:gd name="T7" fmla="*/ 77 h 641"/>
                <a:gd name="T8" fmla="*/ 0 w 636"/>
                <a:gd name="T9" fmla="*/ 13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641">
                  <a:moveTo>
                    <a:pt x="570" y="641"/>
                  </a:moveTo>
                  <a:cubicBezTo>
                    <a:pt x="544" y="620"/>
                    <a:pt x="544" y="620"/>
                    <a:pt x="544" y="620"/>
                  </a:cubicBezTo>
                  <a:cubicBezTo>
                    <a:pt x="597" y="591"/>
                    <a:pt x="636" y="481"/>
                    <a:pt x="602" y="44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76" y="64"/>
                    <a:pt x="42" y="0"/>
                    <a:pt x="0" y="130"/>
                  </a:cubicBezTo>
                </a:path>
              </a:pathLst>
            </a:custGeom>
            <a:solidFill>
              <a:srgbClr val="F4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3301906" y="8001001"/>
              <a:ext cx="2556267" cy="2620435"/>
            </a:xfrm>
            <a:custGeom>
              <a:avLst/>
              <a:gdLst>
                <a:gd name="T0" fmla="*/ 34 w 600"/>
                <a:gd name="T1" fmla="*/ 33 h 615"/>
                <a:gd name="T2" fmla="*/ 34 w 600"/>
                <a:gd name="T3" fmla="*/ 156 h 615"/>
                <a:gd name="T4" fmla="*/ 443 w 600"/>
                <a:gd name="T5" fmla="*/ 578 h 615"/>
                <a:gd name="T6" fmla="*/ 566 w 600"/>
                <a:gd name="T7" fmla="*/ 582 h 615"/>
                <a:gd name="T8" fmla="*/ 566 w 600"/>
                <a:gd name="T9" fmla="*/ 459 h 615"/>
                <a:gd name="T10" fmla="*/ 157 w 600"/>
                <a:gd name="T11" fmla="*/ 37 h 615"/>
                <a:gd name="T12" fmla="*/ 34 w 600"/>
                <a:gd name="T13" fmla="*/ 33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615">
                  <a:moveTo>
                    <a:pt x="34" y="33"/>
                  </a:moveTo>
                  <a:cubicBezTo>
                    <a:pt x="0" y="66"/>
                    <a:pt x="0" y="121"/>
                    <a:pt x="34" y="156"/>
                  </a:cubicBezTo>
                  <a:cubicBezTo>
                    <a:pt x="443" y="578"/>
                    <a:pt x="443" y="578"/>
                    <a:pt x="443" y="578"/>
                  </a:cubicBezTo>
                  <a:cubicBezTo>
                    <a:pt x="477" y="614"/>
                    <a:pt x="532" y="615"/>
                    <a:pt x="566" y="582"/>
                  </a:cubicBezTo>
                  <a:cubicBezTo>
                    <a:pt x="600" y="550"/>
                    <a:pt x="600" y="494"/>
                    <a:pt x="566" y="459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23" y="2"/>
                    <a:pt x="68" y="0"/>
                    <a:pt x="34" y="33"/>
                  </a:cubicBezTo>
                  <a:close/>
                </a:path>
              </a:pathLst>
            </a:custGeom>
            <a:solidFill>
              <a:srgbClr val="F4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13873257" y="8157636"/>
              <a:ext cx="2552037" cy="2620435"/>
            </a:xfrm>
            <a:custGeom>
              <a:avLst/>
              <a:gdLst>
                <a:gd name="T0" fmla="*/ 33 w 599"/>
                <a:gd name="T1" fmla="*/ 33 h 616"/>
                <a:gd name="T2" fmla="*/ 33 w 599"/>
                <a:gd name="T3" fmla="*/ 156 h 616"/>
                <a:gd name="T4" fmla="*/ 442 w 599"/>
                <a:gd name="T5" fmla="*/ 579 h 616"/>
                <a:gd name="T6" fmla="*/ 565 w 599"/>
                <a:gd name="T7" fmla="*/ 583 h 616"/>
                <a:gd name="T8" fmla="*/ 565 w 599"/>
                <a:gd name="T9" fmla="*/ 460 h 616"/>
                <a:gd name="T10" fmla="*/ 156 w 599"/>
                <a:gd name="T11" fmla="*/ 37 h 616"/>
                <a:gd name="T12" fmla="*/ 33 w 599"/>
                <a:gd name="T13" fmla="*/ 33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9" h="616">
                  <a:moveTo>
                    <a:pt x="33" y="33"/>
                  </a:moveTo>
                  <a:cubicBezTo>
                    <a:pt x="0" y="66"/>
                    <a:pt x="0" y="121"/>
                    <a:pt x="33" y="156"/>
                  </a:cubicBezTo>
                  <a:cubicBezTo>
                    <a:pt x="442" y="579"/>
                    <a:pt x="442" y="579"/>
                    <a:pt x="442" y="579"/>
                  </a:cubicBezTo>
                  <a:cubicBezTo>
                    <a:pt x="476" y="614"/>
                    <a:pt x="531" y="616"/>
                    <a:pt x="565" y="583"/>
                  </a:cubicBezTo>
                  <a:cubicBezTo>
                    <a:pt x="599" y="550"/>
                    <a:pt x="599" y="495"/>
                    <a:pt x="565" y="460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22" y="2"/>
                    <a:pt x="67" y="0"/>
                    <a:pt x="33" y="33"/>
                  </a:cubicBezTo>
                  <a:close/>
                </a:path>
              </a:pathLst>
            </a:custGeom>
            <a:solidFill>
              <a:srgbClr val="F4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3348459" y="8297333"/>
              <a:ext cx="1151167" cy="1087968"/>
            </a:xfrm>
            <a:custGeom>
              <a:avLst/>
              <a:gdLst>
                <a:gd name="T0" fmla="*/ 0 w 272"/>
                <a:gd name="T1" fmla="*/ 5 h 257"/>
                <a:gd name="T2" fmla="*/ 268 w 272"/>
                <a:gd name="T3" fmla="*/ 257 h 257"/>
                <a:gd name="T4" fmla="*/ 272 w 272"/>
                <a:gd name="T5" fmla="*/ 252 h 257"/>
                <a:gd name="T6" fmla="*/ 4 w 272"/>
                <a:gd name="T7" fmla="*/ 0 h 257"/>
                <a:gd name="T8" fmla="*/ 0 w 272"/>
                <a:gd name="T9" fmla="*/ 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57">
                  <a:moveTo>
                    <a:pt x="0" y="5"/>
                  </a:moveTo>
                  <a:lnTo>
                    <a:pt x="268" y="257"/>
                  </a:lnTo>
                  <a:lnTo>
                    <a:pt x="272" y="252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5A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3348459" y="8297333"/>
              <a:ext cx="1151167" cy="1087968"/>
            </a:xfrm>
            <a:custGeom>
              <a:avLst/>
              <a:gdLst>
                <a:gd name="T0" fmla="*/ 0 w 272"/>
                <a:gd name="T1" fmla="*/ 5 h 257"/>
                <a:gd name="T2" fmla="*/ 268 w 272"/>
                <a:gd name="T3" fmla="*/ 257 h 257"/>
                <a:gd name="T4" fmla="*/ 272 w 272"/>
                <a:gd name="T5" fmla="*/ 252 h 257"/>
                <a:gd name="T6" fmla="*/ 4 w 272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257">
                  <a:moveTo>
                    <a:pt x="0" y="5"/>
                  </a:moveTo>
                  <a:lnTo>
                    <a:pt x="268" y="257"/>
                  </a:lnTo>
                  <a:lnTo>
                    <a:pt x="272" y="25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4059475" y="8246533"/>
              <a:ext cx="1024200" cy="1037168"/>
            </a:xfrm>
            <a:custGeom>
              <a:avLst/>
              <a:gdLst>
                <a:gd name="T0" fmla="*/ 0 w 242"/>
                <a:gd name="T1" fmla="*/ 5 h 245"/>
                <a:gd name="T2" fmla="*/ 237 w 242"/>
                <a:gd name="T3" fmla="*/ 245 h 245"/>
                <a:gd name="T4" fmla="*/ 242 w 242"/>
                <a:gd name="T5" fmla="*/ 241 h 245"/>
                <a:gd name="T6" fmla="*/ 4 w 242"/>
                <a:gd name="T7" fmla="*/ 0 h 245"/>
                <a:gd name="T8" fmla="*/ 0 w 242"/>
                <a:gd name="T9" fmla="*/ 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5">
                  <a:moveTo>
                    <a:pt x="0" y="5"/>
                  </a:moveTo>
                  <a:lnTo>
                    <a:pt x="237" y="245"/>
                  </a:lnTo>
                  <a:lnTo>
                    <a:pt x="242" y="241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5A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4059475" y="8246533"/>
              <a:ext cx="1024200" cy="1037168"/>
            </a:xfrm>
            <a:custGeom>
              <a:avLst/>
              <a:gdLst>
                <a:gd name="T0" fmla="*/ 0 w 242"/>
                <a:gd name="T1" fmla="*/ 5 h 245"/>
                <a:gd name="T2" fmla="*/ 237 w 242"/>
                <a:gd name="T3" fmla="*/ 245 h 245"/>
                <a:gd name="T4" fmla="*/ 242 w 242"/>
                <a:gd name="T5" fmla="*/ 241 h 245"/>
                <a:gd name="T6" fmla="*/ 4 w 242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45">
                  <a:moveTo>
                    <a:pt x="0" y="5"/>
                  </a:moveTo>
                  <a:lnTo>
                    <a:pt x="237" y="245"/>
                  </a:lnTo>
                  <a:lnTo>
                    <a:pt x="242" y="24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4203371" y="9118600"/>
              <a:ext cx="4308411" cy="1037168"/>
            </a:xfrm>
            <a:custGeom>
              <a:avLst/>
              <a:gdLst>
                <a:gd name="T0" fmla="*/ 1011 w 1011"/>
                <a:gd name="T1" fmla="*/ 60 h 244"/>
                <a:gd name="T2" fmla="*/ 1011 w 1011"/>
                <a:gd name="T3" fmla="*/ 81 h 244"/>
                <a:gd name="T4" fmla="*/ 858 w 1011"/>
                <a:gd name="T5" fmla="*/ 238 h 244"/>
                <a:gd name="T6" fmla="*/ 133 w 1011"/>
                <a:gd name="T7" fmla="*/ 179 h 244"/>
                <a:gd name="T8" fmla="*/ 7 w 1011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244">
                  <a:moveTo>
                    <a:pt x="1011" y="60"/>
                  </a:moveTo>
                  <a:cubicBezTo>
                    <a:pt x="1011" y="81"/>
                    <a:pt x="1011" y="81"/>
                    <a:pt x="1011" y="81"/>
                  </a:cubicBezTo>
                  <a:cubicBezTo>
                    <a:pt x="1003" y="174"/>
                    <a:pt x="935" y="244"/>
                    <a:pt x="858" y="238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30" y="176"/>
                    <a:pt x="0" y="93"/>
                    <a:pt x="7" y="0"/>
                  </a:cubicBezTo>
                </a:path>
              </a:pathLst>
            </a:custGeom>
            <a:solidFill>
              <a:srgbClr val="F4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5621168" y="7814733"/>
              <a:ext cx="2082258" cy="766235"/>
            </a:xfrm>
            <a:custGeom>
              <a:avLst/>
              <a:gdLst>
                <a:gd name="T0" fmla="*/ 154 w 489"/>
                <a:gd name="T1" fmla="*/ 0 h 180"/>
                <a:gd name="T2" fmla="*/ 0 w 489"/>
                <a:gd name="T3" fmla="*/ 30 h 180"/>
                <a:gd name="T4" fmla="*/ 15 w 489"/>
                <a:gd name="T5" fmla="*/ 38 h 180"/>
                <a:gd name="T6" fmla="*/ 14 w 489"/>
                <a:gd name="T7" fmla="*/ 39 h 180"/>
                <a:gd name="T8" fmla="*/ 174 w 489"/>
                <a:gd name="T9" fmla="*/ 115 h 180"/>
                <a:gd name="T10" fmla="*/ 216 w 489"/>
                <a:gd name="T11" fmla="*/ 157 h 180"/>
                <a:gd name="T12" fmla="*/ 489 w 489"/>
                <a:gd name="T13" fmla="*/ 180 h 180"/>
                <a:gd name="T14" fmla="*/ 168 w 489"/>
                <a:gd name="T15" fmla="*/ 28 h 180"/>
                <a:gd name="T16" fmla="*/ 154 w 489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9" h="180">
                  <a:moveTo>
                    <a:pt x="154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93" y="124"/>
                    <a:pt x="207" y="139"/>
                    <a:pt x="216" y="157"/>
                  </a:cubicBezTo>
                  <a:cubicBezTo>
                    <a:pt x="489" y="180"/>
                    <a:pt x="489" y="180"/>
                    <a:pt x="489" y="180"/>
                  </a:cubicBezTo>
                  <a:cubicBezTo>
                    <a:pt x="168" y="28"/>
                    <a:pt x="168" y="28"/>
                    <a:pt x="168" y="28"/>
                  </a:cubicBezTo>
                  <a:cubicBezTo>
                    <a:pt x="154" y="0"/>
                    <a:pt x="154" y="0"/>
                    <a:pt x="15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6277164" y="7662335"/>
              <a:ext cx="2382747" cy="977901"/>
            </a:xfrm>
            <a:custGeom>
              <a:avLst/>
              <a:gdLst>
                <a:gd name="T0" fmla="*/ 185 w 559"/>
                <a:gd name="T1" fmla="*/ 0 h 230"/>
                <a:gd name="T2" fmla="*/ 0 w 559"/>
                <a:gd name="T3" fmla="*/ 36 h 230"/>
                <a:gd name="T4" fmla="*/ 14 w 559"/>
                <a:gd name="T5" fmla="*/ 64 h 230"/>
                <a:gd name="T6" fmla="*/ 335 w 559"/>
                <a:gd name="T7" fmla="*/ 216 h 230"/>
                <a:gd name="T8" fmla="*/ 503 w 559"/>
                <a:gd name="T9" fmla="*/ 230 h 230"/>
                <a:gd name="T10" fmla="*/ 559 w 559"/>
                <a:gd name="T11" fmla="*/ 219 h 230"/>
                <a:gd name="T12" fmla="*/ 185 w 559"/>
                <a:gd name="T1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" h="230">
                  <a:moveTo>
                    <a:pt x="185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335" y="216"/>
                    <a:pt x="335" y="216"/>
                    <a:pt x="335" y="216"/>
                  </a:cubicBezTo>
                  <a:cubicBezTo>
                    <a:pt x="503" y="230"/>
                    <a:pt x="503" y="230"/>
                    <a:pt x="503" y="230"/>
                  </a:cubicBezTo>
                  <a:cubicBezTo>
                    <a:pt x="519" y="225"/>
                    <a:pt x="538" y="222"/>
                    <a:pt x="559" y="219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rgbClr val="D7B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5528059" y="7412568"/>
              <a:ext cx="1540532" cy="529168"/>
            </a:xfrm>
            <a:custGeom>
              <a:avLst/>
              <a:gdLst>
                <a:gd name="T0" fmla="*/ 264 w 364"/>
                <a:gd name="T1" fmla="*/ 0 h 125"/>
                <a:gd name="T2" fmla="*/ 0 w 364"/>
                <a:gd name="T3" fmla="*/ 114 h 125"/>
                <a:gd name="T4" fmla="*/ 22 w 364"/>
                <a:gd name="T5" fmla="*/ 125 h 125"/>
                <a:gd name="T6" fmla="*/ 177 w 364"/>
                <a:gd name="T7" fmla="*/ 95 h 125"/>
                <a:gd name="T8" fmla="*/ 364 w 364"/>
                <a:gd name="T9" fmla="*/ 59 h 125"/>
                <a:gd name="T10" fmla="*/ 264 w 364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4" h="125">
                  <a:moveTo>
                    <a:pt x="264" y="0"/>
                  </a:moveTo>
                  <a:lnTo>
                    <a:pt x="0" y="114"/>
                  </a:lnTo>
                  <a:lnTo>
                    <a:pt x="22" y="125"/>
                  </a:lnTo>
                  <a:lnTo>
                    <a:pt x="177" y="95"/>
                  </a:lnTo>
                  <a:lnTo>
                    <a:pt x="364" y="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D7B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15528059" y="7412568"/>
              <a:ext cx="1540532" cy="529168"/>
            </a:xfrm>
            <a:custGeom>
              <a:avLst/>
              <a:gdLst>
                <a:gd name="T0" fmla="*/ 264 w 364"/>
                <a:gd name="T1" fmla="*/ 0 h 125"/>
                <a:gd name="T2" fmla="*/ 0 w 364"/>
                <a:gd name="T3" fmla="*/ 114 h 125"/>
                <a:gd name="T4" fmla="*/ 22 w 364"/>
                <a:gd name="T5" fmla="*/ 125 h 125"/>
                <a:gd name="T6" fmla="*/ 177 w 364"/>
                <a:gd name="T7" fmla="*/ 95 h 125"/>
                <a:gd name="T8" fmla="*/ 364 w 364"/>
                <a:gd name="T9" fmla="*/ 59 h 125"/>
                <a:gd name="T10" fmla="*/ 264 w 364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4" h="125">
                  <a:moveTo>
                    <a:pt x="264" y="0"/>
                  </a:moveTo>
                  <a:lnTo>
                    <a:pt x="0" y="114"/>
                  </a:lnTo>
                  <a:lnTo>
                    <a:pt x="22" y="125"/>
                  </a:lnTo>
                  <a:lnTo>
                    <a:pt x="177" y="95"/>
                  </a:lnTo>
                  <a:lnTo>
                    <a:pt x="364" y="59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4605433" y="8284636"/>
              <a:ext cx="122736" cy="46568"/>
            </a:xfrm>
            <a:custGeom>
              <a:avLst/>
              <a:gdLst>
                <a:gd name="T0" fmla="*/ 7 w 29"/>
                <a:gd name="T1" fmla="*/ 0 h 11"/>
                <a:gd name="T2" fmla="*/ 0 w 29"/>
                <a:gd name="T3" fmla="*/ 3 h 11"/>
                <a:gd name="T4" fmla="*/ 6 w 29"/>
                <a:gd name="T5" fmla="*/ 9 h 11"/>
                <a:gd name="T6" fmla="*/ 29 w 29"/>
                <a:gd name="T7" fmla="*/ 11 h 11"/>
                <a:gd name="T8" fmla="*/ 7 w 2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">
                  <a:moveTo>
                    <a:pt x="7" y="0"/>
                  </a:moveTo>
                  <a:lnTo>
                    <a:pt x="0" y="3"/>
                  </a:lnTo>
                  <a:lnTo>
                    <a:pt x="6" y="9"/>
                  </a:lnTo>
                  <a:lnTo>
                    <a:pt x="29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7B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14605433" y="8284636"/>
              <a:ext cx="122736" cy="46568"/>
            </a:xfrm>
            <a:custGeom>
              <a:avLst/>
              <a:gdLst>
                <a:gd name="T0" fmla="*/ 7 w 29"/>
                <a:gd name="T1" fmla="*/ 0 h 11"/>
                <a:gd name="T2" fmla="*/ 0 w 29"/>
                <a:gd name="T3" fmla="*/ 3 h 11"/>
                <a:gd name="T4" fmla="*/ 6 w 29"/>
                <a:gd name="T5" fmla="*/ 9 h 11"/>
                <a:gd name="T6" fmla="*/ 29 w 29"/>
                <a:gd name="T7" fmla="*/ 11 h 11"/>
                <a:gd name="T8" fmla="*/ 7 w 2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">
                  <a:moveTo>
                    <a:pt x="7" y="0"/>
                  </a:moveTo>
                  <a:lnTo>
                    <a:pt x="0" y="3"/>
                  </a:lnTo>
                  <a:lnTo>
                    <a:pt x="6" y="9"/>
                  </a:lnTo>
                  <a:lnTo>
                    <a:pt x="29" y="11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4635059" y="7912103"/>
              <a:ext cx="1908737" cy="571501"/>
            </a:xfrm>
            <a:custGeom>
              <a:avLst/>
              <a:gdLst>
                <a:gd name="T0" fmla="*/ 202 w 448"/>
                <a:gd name="T1" fmla="*/ 0 h 134"/>
                <a:gd name="T2" fmla="*/ 44 w 448"/>
                <a:gd name="T3" fmla="*/ 68 h 134"/>
                <a:gd name="T4" fmla="*/ 49 w 448"/>
                <a:gd name="T5" fmla="*/ 71 h 134"/>
                <a:gd name="T6" fmla="*/ 47 w 448"/>
                <a:gd name="T7" fmla="*/ 77 h 134"/>
                <a:gd name="T8" fmla="*/ 36 w 448"/>
                <a:gd name="T9" fmla="*/ 72 h 134"/>
                <a:gd name="T10" fmla="*/ 0 w 448"/>
                <a:gd name="T11" fmla="*/ 87 h 134"/>
                <a:gd name="T12" fmla="*/ 22 w 448"/>
                <a:gd name="T13" fmla="*/ 98 h 134"/>
                <a:gd name="T14" fmla="*/ 448 w 448"/>
                <a:gd name="T15" fmla="*/ 134 h 134"/>
                <a:gd name="T16" fmla="*/ 406 w 448"/>
                <a:gd name="T17" fmla="*/ 92 h 134"/>
                <a:gd name="T18" fmla="*/ 246 w 448"/>
                <a:gd name="T19" fmla="*/ 16 h 134"/>
                <a:gd name="T20" fmla="*/ 244 w 448"/>
                <a:gd name="T21" fmla="*/ 20 h 134"/>
                <a:gd name="T22" fmla="*/ 202 w 448"/>
                <a:gd name="T2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8" h="134">
                  <a:moveTo>
                    <a:pt x="202" y="0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448" y="134"/>
                    <a:pt x="448" y="134"/>
                    <a:pt x="448" y="134"/>
                  </a:cubicBezTo>
                  <a:cubicBezTo>
                    <a:pt x="439" y="116"/>
                    <a:pt x="425" y="101"/>
                    <a:pt x="406" y="92"/>
                  </a:cubicBezTo>
                  <a:cubicBezTo>
                    <a:pt x="246" y="16"/>
                    <a:pt x="246" y="16"/>
                    <a:pt x="246" y="16"/>
                  </a:cubicBezTo>
                  <a:cubicBezTo>
                    <a:pt x="244" y="20"/>
                    <a:pt x="244" y="20"/>
                    <a:pt x="244" y="20"/>
                  </a:cubicBezTo>
                  <a:cubicBezTo>
                    <a:pt x="202" y="0"/>
                    <a:pt x="202" y="0"/>
                    <a:pt x="202" y="0"/>
                  </a:cubicBezTo>
                </a:path>
              </a:pathLst>
            </a:custGeom>
            <a:solidFill>
              <a:srgbClr val="D7B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4787418" y="8204200"/>
              <a:ext cx="55020" cy="38101"/>
            </a:xfrm>
            <a:custGeom>
              <a:avLst/>
              <a:gdLst>
                <a:gd name="T0" fmla="*/ 8 w 13"/>
                <a:gd name="T1" fmla="*/ 0 h 9"/>
                <a:gd name="T2" fmla="*/ 0 w 13"/>
                <a:gd name="T3" fmla="*/ 4 h 9"/>
                <a:gd name="T4" fmla="*/ 11 w 13"/>
                <a:gd name="T5" fmla="*/ 9 h 9"/>
                <a:gd name="T6" fmla="*/ 13 w 13"/>
                <a:gd name="T7" fmla="*/ 3 h 9"/>
                <a:gd name="T8" fmla="*/ 8 w 1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8" y="0"/>
                  </a:moveTo>
                  <a:lnTo>
                    <a:pt x="0" y="4"/>
                  </a:lnTo>
                  <a:lnTo>
                    <a:pt x="11" y="9"/>
                  </a:lnTo>
                  <a:lnTo>
                    <a:pt x="13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BF9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4787418" y="8204200"/>
              <a:ext cx="55020" cy="38101"/>
            </a:xfrm>
            <a:custGeom>
              <a:avLst/>
              <a:gdLst>
                <a:gd name="T0" fmla="*/ 8 w 13"/>
                <a:gd name="T1" fmla="*/ 0 h 9"/>
                <a:gd name="T2" fmla="*/ 0 w 13"/>
                <a:gd name="T3" fmla="*/ 4 h 9"/>
                <a:gd name="T4" fmla="*/ 11 w 13"/>
                <a:gd name="T5" fmla="*/ 9 h 9"/>
                <a:gd name="T6" fmla="*/ 13 w 13"/>
                <a:gd name="T7" fmla="*/ 3 h 9"/>
                <a:gd name="T8" fmla="*/ 8 w 1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8" y="0"/>
                  </a:moveTo>
                  <a:lnTo>
                    <a:pt x="0" y="4"/>
                  </a:lnTo>
                  <a:lnTo>
                    <a:pt x="11" y="9"/>
                  </a:lnTo>
                  <a:lnTo>
                    <a:pt x="13" y="3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15494202" y="7895168"/>
              <a:ext cx="194683" cy="101600"/>
            </a:xfrm>
            <a:custGeom>
              <a:avLst/>
              <a:gdLst>
                <a:gd name="T0" fmla="*/ 8 w 46"/>
                <a:gd name="T1" fmla="*/ 0 h 24"/>
                <a:gd name="T2" fmla="*/ 0 w 46"/>
                <a:gd name="T3" fmla="*/ 4 h 24"/>
                <a:gd name="T4" fmla="*/ 43 w 46"/>
                <a:gd name="T5" fmla="*/ 24 h 24"/>
                <a:gd name="T6" fmla="*/ 45 w 46"/>
                <a:gd name="T7" fmla="*/ 20 h 24"/>
                <a:gd name="T8" fmla="*/ 46 w 46"/>
                <a:gd name="T9" fmla="*/ 19 h 24"/>
                <a:gd name="T10" fmla="*/ 30 w 46"/>
                <a:gd name="T11" fmla="*/ 11 h 24"/>
                <a:gd name="T12" fmla="*/ 8 w 4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4">
                  <a:moveTo>
                    <a:pt x="8" y="0"/>
                  </a:moveTo>
                  <a:lnTo>
                    <a:pt x="0" y="4"/>
                  </a:lnTo>
                  <a:lnTo>
                    <a:pt x="43" y="24"/>
                  </a:lnTo>
                  <a:lnTo>
                    <a:pt x="45" y="20"/>
                  </a:lnTo>
                  <a:lnTo>
                    <a:pt x="46" y="19"/>
                  </a:lnTo>
                  <a:lnTo>
                    <a:pt x="30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BF9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5494202" y="7895168"/>
              <a:ext cx="194683" cy="101600"/>
            </a:xfrm>
            <a:custGeom>
              <a:avLst/>
              <a:gdLst>
                <a:gd name="T0" fmla="*/ 8 w 46"/>
                <a:gd name="T1" fmla="*/ 0 h 24"/>
                <a:gd name="T2" fmla="*/ 0 w 46"/>
                <a:gd name="T3" fmla="*/ 4 h 24"/>
                <a:gd name="T4" fmla="*/ 43 w 46"/>
                <a:gd name="T5" fmla="*/ 24 h 24"/>
                <a:gd name="T6" fmla="*/ 45 w 46"/>
                <a:gd name="T7" fmla="*/ 20 h 24"/>
                <a:gd name="T8" fmla="*/ 46 w 46"/>
                <a:gd name="T9" fmla="*/ 19 h 24"/>
                <a:gd name="T10" fmla="*/ 30 w 46"/>
                <a:gd name="T11" fmla="*/ 11 h 24"/>
                <a:gd name="T12" fmla="*/ 8 w 4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4">
                  <a:moveTo>
                    <a:pt x="8" y="0"/>
                  </a:moveTo>
                  <a:lnTo>
                    <a:pt x="0" y="4"/>
                  </a:lnTo>
                  <a:lnTo>
                    <a:pt x="43" y="24"/>
                  </a:lnTo>
                  <a:lnTo>
                    <a:pt x="45" y="20"/>
                  </a:lnTo>
                  <a:lnTo>
                    <a:pt x="46" y="19"/>
                  </a:lnTo>
                  <a:lnTo>
                    <a:pt x="30" y="1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418673" y="8593667"/>
              <a:ext cx="334348" cy="67733"/>
            </a:xfrm>
            <a:custGeom>
              <a:avLst/>
              <a:gdLst>
                <a:gd name="T0" fmla="*/ 56 w 78"/>
                <a:gd name="T1" fmla="*/ 0 h 16"/>
                <a:gd name="T2" fmla="*/ 0 w 78"/>
                <a:gd name="T3" fmla="*/ 11 h 16"/>
                <a:gd name="T4" fmla="*/ 58 w 78"/>
                <a:gd name="T5" fmla="*/ 16 h 16"/>
                <a:gd name="T6" fmla="*/ 78 w 78"/>
                <a:gd name="T7" fmla="*/ 13 h 16"/>
                <a:gd name="T8" fmla="*/ 56 w 7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6">
                  <a:moveTo>
                    <a:pt x="56" y="0"/>
                  </a:moveTo>
                  <a:cubicBezTo>
                    <a:pt x="35" y="3"/>
                    <a:pt x="16" y="6"/>
                    <a:pt x="0" y="1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CE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14630828" y="8322734"/>
              <a:ext cx="4037548" cy="778933"/>
            </a:xfrm>
            <a:custGeom>
              <a:avLst/>
              <a:gdLst>
                <a:gd name="T0" fmla="*/ 0 w 954"/>
                <a:gd name="T1" fmla="*/ 0 h 184"/>
                <a:gd name="T2" fmla="*/ 178 w 954"/>
                <a:gd name="T3" fmla="*/ 184 h 184"/>
                <a:gd name="T4" fmla="*/ 954 w 954"/>
                <a:gd name="T5" fmla="*/ 80 h 184"/>
                <a:gd name="T6" fmla="*/ 895 w 954"/>
                <a:gd name="T7" fmla="*/ 75 h 184"/>
                <a:gd name="T8" fmla="*/ 726 w 954"/>
                <a:gd name="T9" fmla="*/ 61 h 184"/>
                <a:gd name="T10" fmla="*/ 452 w 954"/>
                <a:gd name="T11" fmla="*/ 38 h 184"/>
                <a:gd name="T12" fmla="*/ 23 w 954"/>
                <a:gd name="T13" fmla="*/ 2 h 184"/>
                <a:gd name="T14" fmla="*/ 0 w 954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4" h="184">
                  <a:moveTo>
                    <a:pt x="0" y="0"/>
                  </a:moveTo>
                  <a:lnTo>
                    <a:pt x="178" y="184"/>
                  </a:lnTo>
                  <a:lnTo>
                    <a:pt x="954" y="80"/>
                  </a:lnTo>
                  <a:lnTo>
                    <a:pt x="895" y="75"/>
                  </a:lnTo>
                  <a:lnTo>
                    <a:pt x="726" y="61"/>
                  </a:lnTo>
                  <a:lnTo>
                    <a:pt x="452" y="38"/>
                  </a:lnTo>
                  <a:lnTo>
                    <a:pt x="2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7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14630828" y="8322734"/>
              <a:ext cx="4037548" cy="778933"/>
            </a:xfrm>
            <a:custGeom>
              <a:avLst/>
              <a:gdLst>
                <a:gd name="T0" fmla="*/ 0 w 954"/>
                <a:gd name="T1" fmla="*/ 0 h 184"/>
                <a:gd name="T2" fmla="*/ 178 w 954"/>
                <a:gd name="T3" fmla="*/ 184 h 184"/>
                <a:gd name="T4" fmla="*/ 954 w 954"/>
                <a:gd name="T5" fmla="*/ 80 h 184"/>
                <a:gd name="T6" fmla="*/ 895 w 954"/>
                <a:gd name="T7" fmla="*/ 75 h 184"/>
                <a:gd name="T8" fmla="*/ 726 w 954"/>
                <a:gd name="T9" fmla="*/ 61 h 184"/>
                <a:gd name="T10" fmla="*/ 452 w 954"/>
                <a:gd name="T11" fmla="*/ 38 h 184"/>
                <a:gd name="T12" fmla="*/ 23 w 954"/>
                <a:gd name="T13" fmla="*/ 2 h 184"/>
                <a:gd name="T14" fmla="*/ 0 w 954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4" h="184">
                  <a:moveTo>
                    <a:pt x="0" y="0"/>
                  </a:moveTo>
                  <a:lnTo>
                    <a:pt x="178" y="184"/>
                  </a:lnTo>
                  <a:lnTo>
                    <a:pt x="954" y="80"/>
                  </a:lnTo>
                  <a:lnTo>
                    <a:pt x="895" y="75"/>
                  </a:lnTo>
                  <a:lnTo>
                    <a:pt x="726" y="61"/>
                  </a:lnTo>
                  <a:lnTo>
                    <a:pt x="452" y="38"/>
                  </a:lnTo>
                  <a:lnTo>
                    <a:pt x="2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14537717" y="7429503"/>
              <a:ext cx="4147586" cy="1689101"/>
            </a:xfrm>
            <a:custGeom>
              <a:avLst/>
              <a:gdLst>
                <a:gd name="T0" fmla="*/ 980 w 980"/>
                <a:gd name="T1" fmla="*/ 292 h 399"/>
                <a:gd name="T2" fmla="*/ 482 w 980"/>
                <a:gd name="T3" fmla="*/ 0 h 399"/>
                <a:gd name="T4" fmla="*/ 0 w 980"/>
                <a:gd name="T5" fmla="*/ 209 h 399"/>
                <a:gd name="T6" fmla="*/ 184 w 980"/>
                <a:gd name="T7" fmla="*/ 399 h 399"/>
                <a:gd name="T8" fmla="*/ 980 w 980"/>
                <a:gd name="T9" fmla="*/ 292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399">
                  <a:moveTo>
                    <a:pt x="980" y="292"/>
                  </a:moveTo>
                  <a:lnTo>
                    <a:pt x="482" y="0"/>
                  </a:lnTo>
                  <a:lnTo>
                    <a:pt x="0" y="209"/>
                  </a:lnTo>
                  <a:lnTo>
                    <a:pt x="184" y="399"/>
                  </a:lnTo>
                  <a:lnTo>
                    <a:pt x="980" y="292"/>
                  </a:lnTo>
                  <a:close/>
                </a:path>
              </a:pathLst>
            </a:custGeom>
            <a:solidFill>
              <a:srgbClr val="A387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14537717" y="7429503"/>
              <a:ext cx="4147586" cy="1689101"/>
            </a:xfrm>
            <a:custGeom>
              <a:avLst/>
              <a:gdLst>
                <a:gd name="T0" fmla="*/ 980 w 980"/>
                <a:gd name="T1" fmla="*/ 292 h 399"/>
                <a:gd name="T2" fmla="*/ 482 w 980"/>
                <a:gd name="T3" fmla="*/ 0 h 399"/>
                <a:gd name="T4" fmla="*/ 0 w 980"/>
                <a:gd name="T5" fmla="*/ 209 h 399"/>
                <a:gd name="T6" fmla="*/ 184 w 980"/>
                <a:gd name="T7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399">
                  <a:moveTo>
                    <a:pt x="980" y="292"/>
                  </a:moveTo>
                  <a:lnTo>
                    <a:pt x="482" y="0"/>
                  </a:lnTo>
                  <a:lnTo>
                    <a:pt x="0" y="209"/>
                  </a:lnTo>
                  <a:lnTo>
                    <a:pt x="184" y="3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4537717" y="8314267"/>
              <a:ext cx="2712861" cy="982133"/>
            </a:xfrm>
            <a:custGeom>
              <a:avLst/>
              <a:gdLst>
                <a:gd name="T0" fmla="*/ 0 w 637"/>
                <a:gd name="T1" fmla="*/ 0 h 231"/>
                <a:gd name="T2" fmla="*/ 201 w 637"/>
                <a:gd name="T3" fmla="*/ 207 h 231"/>
                <a:gd name="T4" fmla="*/ 637 w 637"/>
                <a:gd name="T5" fmla="*/ 231 h 231"/>
                <a:gd name="T6" fmla="*/ 453 w 637"/>
                <a:gd name="T7" fmla="*/ 201 h 231"/>
                <a:gd name="T8" fmla="*/ 0 w 637"/>
                <a:gd name="T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31">
                  <a:moveTo>
                    <a:pt x="0" y="0"/>
                  </a:moveTo>
                  <a:cubicBezTo>
                    <a:pt x="201" y="207"/>
                    <a:pt x="201" y="207"/>
                    <a:pt x="201" y="207"/>
                  </a:cubicBezTo>
                  <a:cubicBezTo>
                    <a:pt x="637" y="231"/>
                    <a:pt x="637" y="231"/>
                    <a:pt x="637" y="231"/>
                  </a:cubicBezTo>
                  <a:cubicBezTo>
                    <a:pt x="637" y="231"/>
                    <a:pt x="533" y="209"/>
                    <a:pt x="453" y="201"/>
                  </a:cubicBezTo>
                  <a:cubicBezTo>
                    <a:pt x="361" y="191"/>
                    <a:pt x="249" y="226"/>
                    <a:pt x="0" y="0"/>
                  </a:cubicBezTo>
                  <a:close/>
                </a:path>
              </a:pathLst>
            </a:custGeom>
            <a:solidFill>
              <a:srgbClr val="937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15511130" y="4152903"/>
              <a:ext cx="1151167" cy="3822701"/>
            </a:xfrm>
            <a:custGeom>
              <a:avLst/>
              <a:gdLst>
                <a:gd name="T0" fmla="*/ 270 w 270"/>
                <a:gd name="T1" fmla="*/ 883 h 898"/>
                <a:gd name="T2" fmla="*/ 270 w 270"/>
                <a:gd name="T3" fmla="*/ 281 h 898"/>
                <a:gd name="T4" fmla="*/ 27 w 270"/>
                <a:gd name="T5" fmla="*/ 7 h 898"/>
                <a:gd name="T6" fmla="*/ 7 w 270"/>
                <a:gd name="T7" fmla="*/ 6 h 898"/>
                <a:gd name="T8" fmla="*/ 5 w 270"/>
                <a:gd name="T9" fmla="*/ 26 h 898"/>
                <a:gd name="T10" fmla="*/ 241 w 270"/>
                <a:gd name="T11" fmla="*/ 292 h 898"/>
                <a:gd name="T12" fmla="*/ 241 w 270"/>
                <a:gd name="T13" fmla="*/ 883 h 898"/>
                <a:gd name="T14" fmla="*/ 255 w 270"/>
                <a:gd name="T15" fmla="*/ 898 h 898"/>
                <a:gd name="T16" fmla="*/ 270 w 270"/>
                <a:gd name="T17" fmla="*/ 883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898">
                  <a:moveTo>
                    <a:pt x="270" y="883"/>
                  </a:moveTo>
                  <a:cubicBezTo>
                    <a:pt x="270" y="281"/>
                    <a:pt x="270" y="281"/>
                    <a:pt x="270" y="281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2" y="1"/>
                    <a:pt x="13" y="0"/>
                    <a:pt x="7" y="6"/>
                  </a:cubicBezTo>
                  <a:cubicBezTo>
                    <a:pt x="1" y="11"/>
                    <a:pt x="0" y="20"/>
                    <a:pt x="5" y="26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41" y="883"/>
                    <a:pt x="241" y="883"/>
                    <a:pt x="241" y="883"/>
                  </a:cubicBezTo>
                  <a:cubicBezTo>
                    <a:pt x="241" y="891"/>
                    <a:pt x="247" y="898"/>
                    <a:pt x="255" y="898"/>
                  </a:cubicBezTo>
                  <a:cubicBezTo>
                    <a:pt x="263" y="898"/>
                    <a:pt x="270" y="891"/>
                    <a:pt x="270" y="88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16539561" y="3009902"/>
              <a:ext cx="122736" cy="2425701"/>
            </a:xfrm>
            <a:custGeom>
              <a:avLst/>
              <a:gdLst>
                <a:gd name="T0" fmla="*/ 0 w 29"/>
                <a:gd name="T1" fmla="*/ 15 h 569"/>
                <a:gd name="T2" fmla="*/ 0 w 29"/>
                <a:gd name="T3" fmla="*/ 554 h 569"/>
                <a:gd name="T4" fmla="*/ 14 w 29"/>
                <a:gd name="T5" fmla="*/ 569 h 569"/>
                <a:gd name="T6" fmla="*/ 29 w 29"/>
                <a:gd name="T7" fmla="*/ 554 h 569"/>
                <a:gd name="T8" fmla="*/ 29 w 29"/>
                <a:gd name="T9" fmla="*/ 15 h 569"/>
                <a:gd name="T10" fmla="*/ 14 w 29"/>
                <a:gd name="T11" fmla="*/ 0 h 569"/>
                <a:gd name="T12" fmla="*/ 0 w 29"/>
                <a:gd name="T13" fmla="*/ 1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69">
                  <a:moveTo>
                    <a:pt x="0" y="15"/>
                  </a:moveTo>
                  <a:cubicBezTo>
                    <a:pt x="0" y="554"/>
                    <a:pt x="0" y="554"/>
                    <a:pt x="0" y="554"/>
                  </a:cubicBezTo>
                  <a:cubicBezTo>
                    <a:pt x="0" y="563"/>
                    <a:pt x="6" y="569"/>
                    <a:pt x="14" y="569"/>
                  </a:cubicBezTo>
                  <a:cubicBezTo>
                    <a:pt x="22" y="569"/>
                    <a:pt x="29" y="563"/>
                    <a:pt x="29" y="55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7"/>
                    <a:pt x="22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6531097" y="3005667"/>
              <a:ext cx="880304" cy="1134533"/>
            </a:xfrm>
            <a:custGeom>
              <a:avLst/>
              <a:gdLst>
                <a:gd name="T0" fmla="*/ 28 w 207"/>
                <a:gd name="T1" fmla="*/ 258 h 266"/>
                <a:gd name="T2" fmla="*/ 203 w 207"/>
                <a:gd name="T3" fmla="*/ 25 h 266"/>
                <a:gd name="T4" fmla="*/ 200 w 207"/>
                <a:gd name="T5" fmla="*/ 4 h 266"/>
                <a:gd name="T6" fmla="*/ 179 w 207"/>
                <a:gd name="T7" fmla="*/ 7 h 266"/>
                <a:gd name="T8" fmla="*/ 5 w 207"/>
                <a:gd name="T9" fmla="*/ 241 h 266"/>
                <a:gd name="T10" fmla="*/ 8 w 207"/>
                <a:gd name="T11" fmla="*/ 261 h 266"/>
                <a:gd name="T12" fmla="*/ 28 w 207"/>
                <a:gd name="T13" fmla="*/ 25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66">
                  <a:moveTo>
                    <a:pt x="28" y="258"/>
                  </a:moveTo>
                  <a:cubicBezTo>
                    <a:pt x="203" y="25"/>
                    <a:pt x="203" y="25"/>
                    <a:pt x="203" y="25"/>
                  </a:cubicBezTo>
                  <a:cubicBezTo>
                    <a:pt x="207" y="18"/>
                    <a:pt x="206" y="9"/>
                    <a:pt x="200" y="4"/>
                  </a:cubicBezTo>
                  <a:cubicBezTo>
                    <a:pt x="193" y="0"/>
                    <a:pt x="184" y="1"/>
                    <a:pt x="179" y="7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0" y="247"/>
                    <a:pt x="1" y="256"/>
                    <a:pt x="8" y="261"/>
                  </a:cubicBezTo>
                  <a:cubicBezTo>
                    <a:pt x="14" y="266"/>
                    <a:pt x="23" y="265"/>
                    <a:pt x="28" y="2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16531096" y="5080000"/>
              <a:ext cx="1544766" cy="1185333"/>
            </a:xfrm>
            <a:custGeom>
              <a:avLst/>
              <a:gdLst>
                <a:gd name="T0" fmla="*/ 25 w 363"/>
                <a:gd name="T1" fmla="*/ 273 h 278"/>
                <a:gd name="T2" fmla="*/ 228 w 363"/>
                <a:gd name="T3" fmla="*/ 122 h 278"/>
                <a:gd name="T4" fmla="*/ 355 w 363"/>
                <a:gd name="T5" fmla="*/ 29 h 278"/>
                <a:gd name="T6" fmla="*/ 358 w 363"/>
                <a:gd name="T7" fmla="*/ 8 h 278"/>
                <a:gd name="T8" fmla="*/ 337 w 363"/>
                <a:gd name="T9" fmla="*/ 5 h 278"/>
                <a:gd name="T10" fmla="*/ 211 w 363"/>
                <a:gd name="T11" fmla="*/ 99 h 278"/>
                <a:gd name="T12" fmla="*/ 8 w 363"/>
                <a:gd name="T13" fmla="*/ 250 h 278"/>
                <a:gd name="T14" fmla="*/ 5 w 363"/>
                <a:gd name="T15" fmla="*/ 270 h 278"/>
                <a:gd name="T16" fmla="*/ 25 w 363"/>
                <a:gd name="T17" fmla="*/ 27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278">
                  <a:moveTo>
                    <a:pt x="25" y="273"/>
                  </a:moveTo>
                  <a:cubicBezTo>
                    <a:pt x="228" y="122"/>
                    <a:pt x="228" y="122"/>
                    <a:pt x="228" y="122"/>
                  </a:cubicBezTo>
                  <a:cubicBezTo>
                    <a:pt x="355" y="29"/>
                    <a:pt x="355" y="29"/>
                    <a:pt x="355" y="29"/>
                  </a:cubicBezTo>
                  <a:cubicBezTo>
                    <a:pt x="361" y="24"/>
                    <a:pt x="363" y="15"/>
                    <a:pt x="358" y="8"/>
                  </a:cubicBezTo>
                  <a:cubicBezTo>
                    <a:pt x="353" y="2"/>
                    <a:pt x="344" y="0"/>
                    <a:pt x="337" y="5"/>
                  </a:cubicBezTo>
                  <a:cubicBezTo>
                    <a:pt x="211" y="99"/>
                    <a:pt x="211" y="99"/>
                    <a:pt x="211" y="99"/>
                  </a:cubicBezTo>
                  <a:cubicBezTo>
                    <a:pt x="8" y="250"/>
                    <a:pt x="8" y="250"/>
                    <a:pt x="8" y="250"/>
                  </a:cubicBezTo>
                  <a:cubicBezTo>
                    <a:pt x="1" y="255"/>
                    <a:pt x="0" y="264"/>
                    <a:pt x="5" y="270"/>
                  </a:cubicBezTo>
                  <a:cubicBezTo>
                    <a:pt x="9" y="277"/>
                    <a:pt x="19" y="278"/>
                    <a:pt x="25" y="27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15794688" y="3035303"/>
              <a:ext cx="761802" cy="668867"/>
            </a:xfrm>
            <a:custGeom>
              <a:avLst/>
              <a:gdLst>
                <a:gd name="T0" fmla="*/ 125 w 179"/>
                <a:gd name="T1" fmla="*/ 47 h 157"/>
                <a:gd name="T2" fmla="*/ 157 w 179"/>
                <a:gd name="T3" fmla="*/ 132 h 157"/>
                <a:gd name="T4" fmla="*/ 68 w 179"/>
                <a:gd name="T5" fmla="*/ 117 h 157"/>
                <a:gd name="T6" fmla="*/ 0 w 179"/>
                <a:gd name="T7" fmla="*/ 0 h 157"/>
                <a:gd name="T8" fmla="*/ 125 w 179"/>
                <a:gd name="T9" fmla="*/ 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57">
                  <a:moveTo>
                    <a:pt x="125" y="47"/>
                  </a:moveTo>
                  <a:cubicBezTo>
                    <a:pt x="168" y="83"/>
                    <a:pt x="179" y="107"/>
                    <a:pt x="157" y="132"/>
                  </a:cubicBezTo>
                  <a:cubicBezTo>
                    <a:pt x="136" y="157"/>
                    <a:pt x="111" y="153"/>
                    <a:pt x="68" y="117"/>
                  </a:cubicBezTo>
                  <a:cubicBezTo>
                    <a:pt x="24" y="80"/>
                    <a:pt x="0" y="0"/>
                    <a:pt x="0" y="0"/>
                  </a:cubicBezTo>
                  <a:cubicBezTo>
                    <a:pt x="0" y="0"/>
                    <a:pt x="81" y="10"/>
                    <a:pt x="125" y="4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15794690" y="3035303"/>
              <a:ext cx="668692" cy="639235"/>
            </a:xfrm>
            <a:custGeom>
              <a:avLst/>
              <a:gdLst>
                <a:gd name="T0" fmla="*/ 0 w 157"/>
                <a:gd name="T1" fmla="*/ 0 h 150"/>
                <a:gd name="T2" fmla="*/ 157 w 157"/>
                <a:gd name="T3" fmla="*/ 132 h 150"/>
                <a:gd name="T4" fmla="*/ 124 w 157"/>
                <a:gd name="T5" fmla="*/ 148 h 150"/>
                <a:gd name="T6" fmla="*/ 74 w 157"/>
                <a:gd name="T7" fmla="*/ 122 h 150"/>
                <a:gd name="T8" fmla="*/ 0 w 157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0" y="0"/>
                  </a:moveTo>
                  <a:cubicBezTo>
                    <a:pt x="157" y="132"/>
                    <a:pt x="157" y="132"/>
                    <a:pt x="157" y="132"/>
                  </a:cubicBezTo>
                  <a:cubicBezTo>
                    <a:pt x="157" y="132"/>
                    <a:pt x="147" y="150"/>
                    <a:pt x="124" y="148"/>
                  </a:cubicBezTo>
                  <a:cubicBezTo>
                    <a:pt x="111" y="147"/>
                    <a:pt x="95" y="138"/>
                    <a:pt x="74" y="122"/>
                  </a:cubicBezTo>
                  <a:cubicBezTo>
                    <a:pt x="21" y="8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16658065" y="4483101"/>
              <a:ext cx="837982" cy="563035"/>
            </a:xfrm>
            <a:custGeom>
              <a:avLst/>
              <a:gdLst>
                <a:gd name="T0" fmla="*/ 106 w 197"/>
                <a:gd name="T1" fmla="*/ 106 h 132"/>
                <a:gd name="T2" fmla="*/ 14 w 197"/>
                <a:gd name="T3" fmla="*/ 102 h 132"/>
                <a:gd name="T4" fmla="*/ 63 w 197"/>
                <a:gd name="T5" fmla="*/ 26 h 132"/>
                <a:gd name="T6" fmla="*/ 197 w 197"/>
                <a:gd name="T7" fmla="*/ 9 h 132"/>
                <a:gd name="T8" fmla="*/ 106 w 197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32">
                  <a:moveTo>
                    <a:pt x="106" y="106"/>
                  </a:moveTo>
                  <a:cubicBezTo>
                    <a:pt x="56" y="131"/>
                    <a:pt x="30" y="132"/>
                    <a:pt x="14" y="102"/>
                  </a:cubicBezTo>
                  <a:cubicBezTo>
                    <a:pt x="0" y="73"/>
                    <a:pt x="13" y="52"/>
                    <a:pt x="63" y="26"/>
                  </a:cubicBezTo>
                  <a:cubicBezTo>
                    <a:pt x="114" y="0"/>
                    <a:pt x="197" y="9"/>
                    <a:pt x="197" y="9"/>
                  </a:cubicBezTo>
                  <a:cubicBezTo>
                    <a:pt x="197" y="9"/>
                    <a:pt x="157" y="80"/>
                    <a:pt x="106" y="10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6666528" y="4470402"/>
              <a:ext cx="829517" cy="448733"/>
            </a:xfrm>
            <a:custGeom>
              <a:avLst/>
              <a:gdLst>
                <a:gd name="T0" fmla="*/ 195 w 195"/>
                <a:gd name="T1" fmla="*/ 12 h 105"/>
                <a:gd name="T2" fmla="*/ 12 w 195"/>
                <a:gd name="T3" fmla="*/ 105 h 105"/>
                <a:gd name="T4" fmla="*/ 11 w 195"/>
                <a:gd name="T5" fmla="*/ 69 h 105"/>
                <a:gd name="T6" fmla="*/ 54 w 195"/>
                <a:gd name="T7" fmla="*/ 33 h 105"/>
                <a:gd name="T8" fmla="*/ 195 w 195"/>
                <a:gd name="T9" fmla="*/ 1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05">
                  <a:moveTo>
                    <a:pt x="195" y="12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2" y="105"/>
                    <a:pt x="0" y="90"/>
                    <a:pt x="11" y="69"/>
                  </a:cubicBezTo>
                  <a:cubicBezTo>
                    <a:pt x="17" y="58"/>
                    <a:pt x="31" y="46"/>
                    <a:pt x="54" y="33"/>
                  </a:cubicBezTo>
                  <a:cubicBezTo>
                    <a:pt x="113" y="0"/>
                    <a:pt x="195" y="12"/>
                    <a:pt x="195" y="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16061320" y="5431370"/>
              <a:ext cx="304721" cy="622301"/>
            </a:xfrm>
            <a:custGeom>
              <a:avLst/>
              <a:gdLst>
                <a:gd name="T0" fmla="*/ 67 w 71"/>
                <a:gd name="T1" fmla="*/ 85 h 147"/>
                <a:gd name="T2" fmla="*/ 41 w 71"/>
                <a:gd name="T3" fmla="*/ 145 h 147"/>
                <a:gd name="T4" fmla="*/ 4 w 71"/>
                <a:gd name="T5" fmla="*/ 93 h 147"/>
                <a:gd name="T6" fmla="*/ 27 w 71"/>
                <a:gd name="T7" fmla="*/ 0 h 147"/>
                <a:gd name="T8" fmla="*/ 67 w 71"/>
                <a:gd name="T9" fmla="*/ 8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47">
                  <a:moveTo>
                    <a:pt x="67" y="85"/>
                  </a:moveTo>
                  <a:cubicBezTo>
                    <a:pt x="71" y="125"/>
                    <a:pt x="65" y="142"/>
                    <a:pt x="41" y="145"/>
                  </a:cubicBezTo>
                  <a:cubicBezTo>
                    <a:pt x="19" y="147"/>
                    <a:pt x="8" y="132"/>
                    <a:pt x="4" y="93"/>
                  </a:cubicBezTo>
                  <a:cubicBezTo>
                    <a:pt x="0" y="53"/>
                    <a:pt x="27" y="0"/>
                    <a:pt x="27" y="0"/>
                  </a:cubicBezTo>
                  <a:cubicBezTo>
                    <a:pt x="27" y="0"/>
                    <a:pt x="63" y="45"/>
                    <a:pt x="67" y="8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16052857" y="5431368"/>
              <a:ext cx="181987" cy="630768"/>
            </a:xfrm>
            <a:custGeom>
              <a:avLst/>
              <a:gdLst>
                <a:gd name="T0" fmla="*/ 29 w 43"/>
                <a:gd name="T1" fmla="*/ 0 h 149"/>
                <a:gd name="T2" fmla="*/ 43 w 43"/>
                <a:gd name="T3" fmla="*/ 145 h 149"/>
                <a:gd name="T4" fmla="*/ 19 w 43"/>
                <a:gd name="T5" fmla="*/ 136 h 149"/>
                <a:gd name="T6" fmla="*/ 7 w 43"/>
                <a:gd name="T7" fmla="*/ 98 h 149"/>
                <a:gd name="T8" fmla="*/ 29 w 43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49">
                  <a:moveTo>
                    <a:pt x="29" y="0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3" y="145"/>
                    <a:pt x="30" y="149"/>
                    <a:pt x="19" y="136"/>
                  </a:cubicBezTo>
                  <a:cubicBezTo>
                    <a:pt x="13" y="129"/>
                    <a:pt x="9" y="117"/>
                    <a:pt x="7" y="98"/>
                  </a:cubicBezTo>
                  <a:cubicBezTo>
                    <a:pt x="0" y="51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17284435" y="5668436"/>
              <a:ext cx="651764" cy="774701"/>
            </a:xfrm>
            <a:custGeom>
              <a:avLst/>
              <a:gdLst>
                <a:gd name="T0" fmla="*/ 40 w 153"/>
                <a:gd name="T1" fmla="*/ 110 h 182"/>
                <a:gd name="T2" fmla="*/ 26 w 153"/>
                <a:gd name="T3" fmla="*/ 20 h 182"/>
                <a:gd name="T4" fmla="*/ 110 w 153"/>
                <a:gd name="T5" fmla="*/ 54 h 182"/>
                <a:gd name="T6" fmla="*/ 153 w 153"/>
                <a:gd name="T7" fmla="*/ 182 h 182"/>
                <a:gd name="T8" fmla="*/ 40 w 153"/>
                <a:gd name="T9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82">
                  <a:moveTo>
                    <a:pt x="40" y="110"/>
                  </a:moveTo>
                  <a:cubicBezTo>
                    <a:pt x="5" y="66"/>
                    <a:pt x="0" y="40"/>
                    <a:pt x="26" y="20"/>
                  </a:cubicBezTo>
                  <a:cubicBezTo>
                    <a:pt x="52" y="0"/>
                    <a:pt x="76" y="9"/>
                    <a:pt x="110" y="54"/>
                  </a:cubicBezTo>
                  <a:cubicBezTo>
                    <a:pt x="145" y="98"/>
                    <a:pt x="153" y="182"/>
                    <a:pt x="153" y="182"/>
                  </a:cubicBezTo>
                  <a:cubicBezTo>
                    <a:pt x="153" y="182"/>
                    <a:pt x="75" y="155"/>
                    <a:pt x="40" y="11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17394471" y="5689602"/>
              <a:ext cx="541726" cy="753533"/>
            </a:xfrm>
            <a:custGeom>
              <a:avLst/>
              <a:gdLst>
                <a:gd name="T0" fmla="*/ 127 w 127"/>
                <a:gd name="T1" fmla="*/ 177 h 177"/>
                <a:gd name="T2" fmla="*/ 0 w 127"/>
                <a:gd name="T3" fmla="*/ 15 h 177"/>
                <a:gd name="T4" fmla="*/ 36 w 127"/>
                <a:gd name="T5" fmla="*/ 6 h 177"/>
                <a:gd name="T6" fmla="*/ 79 w 127"/>
                <a:gd name="T7" fmla="*/ 42 h 177"/>
                <a:gd name="T8" fmla="*/ 127 w 127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77">
                  <a:moveTo>
                    <a:pt x="127" y="177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0"/>
                    <a:pt x="36" y="6"/>
                  </a:cubicBezTo>
                  <a:cubicBezTo>
                    <a:pt x="48" y="10"/>
                    <a:pt x="62" y="22"/>
                    <a:pt x="79" y="42"/>
                  </a:cubicBezTo>
                  <a:cubicBezTo>
                    <a:pt x="123" y="94"/>
                    <a:pt x="127" y="177"/>
                    <a:pt x="127" y="1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7005106" y="3564467"/>
              <a:ext cx="490939" cy="275168"/>
            </a:xfrm>
            <a:custGeom>
              <a:avLst/>
              <a:gdLst>
                <a:gd name="T0" fmla="*/ 55 w 115"/>
                <a:gd name="T1" fmla="*/ 57 h 65"/>
                <a:gd name="T2" fmla="*/ 5 w 115"/>
                <a:gd name="T3" fmla="*/ 45 h 65"/>
                <a:gd name="T4" fmla="*/ 40 w 115"/>
                <a:gd name="T5" fmla="*/ 8 h 65"/>
                <a:gd name="T6" fmla="*/ 115 w 115"/>
                <a:gd name="T7" fmla="*/ 13 h 65"/>
                <a:gd name="T8" fmla="*/ 55 w 11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5">
                  <a:moveTo>
                    <a:pt x="55" y="57"/>
                  </a:moveTo>
                  <a:cubicBezTo>
                    <a:pt x="25" y="65"/>
                    <a:pt x="10" y="63"/>
                    <a:pt x="5" y="45"/>
                  </a:cubicBezTo>
                  <a:cubicBezTo>
                    <a:pt x="0" y="27"/>
                    <a:pt x="10" y="17"/>
                    <a:pt x="40" y="8"/>
                  </a:cubicBezTo>
                  <a:cubicBezTo>
                    <a:pt x="71" y="0"/>
                    <a:pt x="115" y="13"/>
                    <a:pt x="115" y="13"/>
                  </a:cubicBezTo>
                  <a:cubicBezTo>
                    <a:pt x="115" y="13"/>
                    <a:pt x="86" y="48"/>
                    <a:pt x="55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7005106" y="3556001"/>
              <a:ext cx="490939" cy="198968"/>
            </a:xfrm>
            <a:custGeom>
              <a:avLst/>
              <a:gdLst>
                <a:gd name="T0" fmla="*/ 115 w 115"/>
                <a:gd name="T1" fmla="*/ 15 h 47"/>
                <a:gd name="T2" fmla="*/ 5 w 115"/>
                <a:gd name="T3" fmla="*/ 47 h 47"/>
                <a:gd name="T4" fmla="*/ 8 w 115"/>
                <a:gd name="T5" fmla="*/ 27 h 47"/>
                <a:gd name="T6" fmla="*/ 36 w 115"/>
                <a:gd name="T7" fmla="*/ 12 h 47"/>
                <a:gd name="T8" fmla="*/ 115 w 115"/>
                <a:gd name="T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7">
                  <a:moveTo>
                    <a:pt x="115" y="15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0" y="37"/>
                    <a:pt x="8" y="27"/>
                  </a:cubicBezTo>
                  <a:cubicBezTo>
                    <a:pt x="13" y="21"/>
                    <a:pt x="22" y="16"/>
                    <a:pt x="36" y="12"/>
                  </a:cubicBezTo>
                  <a:cubicBezTo>
                    <a:pt x="72" y="0"/>
                    <a:pt x="115" y="15"/>
                    <a:pt x="115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5591541" y="6163735"/>
              <a:ext cx="495172" cy="249768"/>
            </a:xfrm>
            <a:custGeom>
              <a:avLst/>
              <a:gdLst>
                <a:gd name="T0" fmla="*/ 65 w 116"/>
                <a:gd name="T1" fmla="*/ 5 h 59"/>
                <a:gd name="T2" fmla="*/ 113 w 116"/>
                <a:gd name="T3" fmla="*/ 23 h 59"/>
                <a:gd name="T4" fmla="*/ 74 w 116"/>
                <a:gd name="T5" fmla="*/ 55 h 59"/>
                <a:gd name="T6" fmla="*/ 0 w 116"/>
                <a:gd name="T7" fmla="*/ 40 h 59"/>
                <a:gd name="T8" fmla="*/ 65 w 116"/>
                <a:gd name="T9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59">
                  <a:moveTo>
                    <a:pt x="65" y="5"/>
                  </a:moveTo>
                  <a:cubicBezTo>
                    <a:pt x="97" y="0"/>
                    <a:pt x="111" y="5"/>
                    <a:pt x="113" y="23"/>
                  </a:cubicBezTo>
                  <a:cubicBezTo>
                    <a:pt x="116" y="41"/>
                    <a:pt x="105" y="50"/>
                    <a:pt x="74" y="55"/>
                  </a:cubicBezTo>
                  <a:cubicBezTo>
                    <a:pt x="43" y="59"/>
                    <a:pt x="0" y="40"/>
                    <a:pt x="0" y="40"/>
                  </a:cubicBezTo>
                  <a:cubicBezTo>
                    <a:pt x="0" y="40"/>
                    <a:pt x="34" y="10"/>
                    <a:pt x="65" y="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5591543" y="6261103"/>
              <a:ext cx="499403" cy="160867"/>
            </a:xfrm>
            <a:custGeom>
              <a:avLst/>
              <a:gdLst>
                <a:gd name="T0" fmla="*/ 0 w 117"/>
                <a:gd name="T1" fmla="*/ 17 h 38"/>
                <a:gd name="T2" fmla="*/ 113 w 117"/>
                <a:gd name="T3" fmla="*/ 0 h 38"/>
                <a:gd name="T4" fmla="*/ 108 w 117"/>
                <a:gd name="T5" fmla="*/ 20 h 38"/>
                <a:gd name="T6" fmla="*/ 78 w 117"/>
                <a:gd name="T7" fmla="*/ 31 h 38"/>
                <a:gd name="T8" fmla="*/ 0 w 117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8">
                  <a:moveTo>
                    <a:pt x="0" y="17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7" y="11"/>
                    <a:pt x="108" y="20"/>
                  </a:cubicBezTo>
                  <a:cubicBezTo>
                    <a:pt x="103" y="24"/>
                    <a:pt x="93" y="28"/>
                    <a:pt x="78" y="31"/>
                  </a:cubicBezTo>
                  <a:cubicBezTo>
                    <a:pt x="4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5354537" y="4533903"/>
              <a:ext cx="495172" cy="283635"/>
            </a:xfrm>
            <a:custGeom>
              <a:avLst/>
              <a:gdLst>
                <a:gd name="T0" fmla="*/ 74 w 116"/>
                <a:gd name="T1" fmla="*/ 9 h 66"/>
                <a:gd name="T2" fmla="*/ 110 w 116"/>
                <a:gd name="T3" fmla="*/ 45 h 66"/>
                <a:gd name="T4" fmla="*/ 61 w 116"/>
                <a:gd name="T5" fmla="*/ 57 h 66"/>
                <a:gd name="T6" fmla="*/ 0 w 116"/>
                <a:gd name="T7" fmla="*/ 13 h 66"/>
                <a:gd name="T8" fmla="*/ 74 w 116"/>
                <a:gd name="T9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6">
                  <a:moveTo>
                    <a:pt x="74" y="9"/>
                  </a:moveTo>
                  <a:cubicBezTo>
                    <a:pt x="105" y="17"/>
                    <a:pt x="116" y="27"/>
                    <a:pt x="110" y="45"/>
                  </a:cubicBezTo>
                  <a:cubicBezTo>
                    <a:pt x="105" y="62"/>
                    <a:pt x="92" y="66"/>
                    <a:pt x="61" y="57"/>
                  </a:cubicBezTo>
                  <a:cubicBezTo>
                    <a:pt x="31" y="49"/>
                    <a:pt x="0" y="13"/>
                    <a:pt x="0" y="13"/>
                  </a:cubicBezTo>
                  <a:cubicBezTo>
                    <a:pt x="0" y="13"/>
                    <a:pt x="44" y="0"/>
                    <a:pt x="74" y="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5354538" y="4588935"/>
              <a:ext cx="469779" cy="215901"/>
            </a:xfrm>
            <a:custGeom>
              <a:avLst/>
              <a:gdLst>
                <a:gd name="T0" fmla="*/ 0 w 110"/>
                <a:gd name="T1" fmla="*/ 0 h 50"/>
                <a:gd name="T2" fmla="*/ 110 w 110"/>
                <a:gd name="T3" fmla="*/ 32 h 50"/>
                <a:gd name="T4" fmla="*/ 97 w 110"/>
                <a:gd name="T5" fmla="*/ 47 h 50"/>
                <a:gd name="T6" fmla="*/ 66 w 110"/>
                <a:gd name="T7" fmla="*/ 46 h 50"/>
                <a:gd name="T8" fmla="*/ 0 w 11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50">
                  <a:moveTo>
                    <a:pt x="0" y="0"/>
                  </a:moveTo>
                  <a:cubicBezTo>
                    <a:pt x="110" y="32"/>
                    <a:pt x="110" y="32"/>
                    <a:pt x="110" y="32"/>
                  </a:cubicBezTo>
                  <a:cubicBezTo>
                    <a:pt x="110" y="32"/>
                    <a:pt x="109" y="43"/>
                    <a:pt x="97" y="47"/>
                  </a:cubicBezTo>
                  <a:cubicBezTo>
                    <a:pt x="90" y="50"/>
                    <a:pt x="80" y="49"/>
                    <a:pt x="66" y="46"/>
                  </a:cubicBezTo>
                  <a:cubicBezTo>
                    <a:pt x="29" y="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" name="Freeform 64"/>
            <p:cNvSpPr>
              <a:spLocks/>
            </p:cNvSpPr>
            <p:nvPr/>
          </p:nvSpPr>
          <p:spPr bwMode="auto">
            <a:xfrm>
              <a:off x="17576460" y="4881036"/>
              <a:ext cx="194683" cy="381000"/>
            </a:xfrm>
            <a:custGeom>
              <a:avLst/>
              <a:gdLst>
                <a:gd name="T0" fmla="*/ 42 w 45"/>
                <a:gd name="T1" fmla="*/ 56 h 90"/>
                <a:gd name="T2" fmla="*/ 19 w 45"/>
                <a:gd name="T3" fmla="*/ 88 h 90"/>
                <a:gd name="T4" fmla="*/ 3 w 45"/>
                <a:gd name="T5" fmla="*/ 52 h 90"/>
                <a:gd name="T6" fmla="*/ 30 w 45"/>
                <a:gd name="T7" fmla="*/ 0 h 90"/>
                <a:gd name="T8" fmla="*/ 42 w 45"/>
                <a:gd name="T9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90">
                  <a:moveTo>
                    <a:pt x="42" y="56"/>
                  </a:moveTo>
                  <a:cubicBezTo>
                    <a:pt x="39" y="80"/>
                    <a:pt x="33" y="90"/>
                    <a:pt x="19" y="88"/>
                  </a:cubicBezTo>
                  <a:cubicBezTo>
                    <a:pt x="5" y="86"/>
                    <a:pt x="0" y="76"/>
                    <a:pt x="3" y="52"/>
                  </a:cubicBezTo>
                  <a:cubicBezTo>
                    <a:pt x="6" y="28"/>
                    <a:pt x="30" y="0"/>
                    <a:pt x="30" y="0"/>
                  </a:cubicBezTo>
                  <a:cubicBezTo>
                    <a:pt x="30" y="0"/>
                    <a:pt x="45" y="32"/>
                    <a:pt x="42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" name="Freeform 65"/>
            <p:cNvSpPr>
              <a:spLocks/>
            </p:cNvSpPr>
            <p:nvPr/>
          </p:nvSpPr>
          <p:spPr bwMode="auto">
            <a:xfrm>
              <a:off x="17584924" y="4881035"/>
              <a:ext cx="118502" cy="372533"/>
            </a:xfrm>
            <a:custGeom>
              <a:avLst/>
              <a:gdLst>
                <a:gd name="T0" fmla="*/ 28 w 28"/>
                <a:gd name="T1" fmla="*/ 0 h 88"/>
                <a:gd name="T2" fmla="*/ 17 w 28"/>
                <a:gd name="T3" fmla="*/ 88 h 88"/>
                <a:gd name="T4" fmla="*/ 3 w 28"/>
                <a:gd name="T5" fmla="*/ 80 h 88"/>
                <a:gd name="T6" fmla="*/ 1 w 28"/>
                <a:gd name="T7" fmla="*/ 55 h 88"/>
                <a:gd name="T8" fmla="*/ 28 w 2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88">
                  <a:moveTo>
                    <a:pt x="28" y="0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8"/>
                    <a:pt x="8" y="88"/>
                    <a:pt x="3" y="80"/>
                  </a:cubicBezTo>
                  <a:cubicBezTo>
                    <a:pt x="1" y="75"/>
                    <a:pt x="0" y="67"/>
                    <a:pt x="1" y="55"/>
                  </a:cubicBezTo>
                  <a:cubicBezTo>
                    <a:pt x="4" y="27"/>
                    <a:pt x="28" y="0"/>
                    <a:pt x="2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" name="Freeform 66"/>
            <p:cNvSpPr>
              <a:spLocks/>
            </p:cNvSpPr>
            <p:nvPr/>
          </p:nvSpPr>
          <p:spPr bwMode="auto">
            <a:xfrm>
              <a:off x="16150196" y="3962400"/>
              <a:ext cx="359741" cy="254000"/>
            </a:xfrm>
            <a:custGeom>
              <a:avLst/>
              <a:gdLst>
                <a:gd name="T0" fmla="*/ 56 w 84"/>
                <a:gd name="T1" fmla="*/ 13 h 59"/>
                <a:gd name="T2" fmla="*/ 76 w 84"/>
                <a:gd name="T3" fmla="*/ 47 h 59"/>
                <a:gd name="T4" fmla="*/ 37 w 84"/>
                <a:gd name="T5" fmla="*/ 47 h 59"/>
                <a:gd name="T6" fmla="*/ 0 w 84"/>
                <a:gd name="T7" fmla="*/ 2 h 59"/>
                <a:gd name="T8" fmla="*/ 56 w 84"/>
                <a:gd name="T9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9">
                  <a:moveTo>
                    <a:pt x="56" y="13"/>
                  </a:moveTo>
                  <a:cubicBezTo>
                    <a:pt x="77" y="25"/>
                    <a:pt x="84" y="34"/>
                    <a:pt x="76" y="47"/>
                  </a:cubicBezTo>
                  <a:cubicBezTo>
                    <a:pt x="69" y="59"/>
                    <a:pt x="58" y="59"/>
                    <a:pt x="37" y="47"/>
                  </a:cubicBezTo>
                  <a:cubicBezTo>
                    <a:pt x="16" y="34"/>
                    <a:pt x="0" y="2"/>
                    <a:pt x="0" y="2"/>
                  </a:cubicBezTo>
                  <a:cubicBezTo>
                    <a:pt x="0" y="2"/>
                    <a:pt x="35" y="0"/>
                    <a:pt x="56" y="1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" name="Freeform 67"/>
            <p:cNvSpPr>
              <a:spLocks/>
            </p:cNvSpPr>
            <p:nvPr/>
          </p:nvSpPr>
          <p:spPr bwMode="auto">
            <a:xfrm>
              <a:off x="16150196" y="3970868"/>
              <a:ext cx="325883" cy="232835"/>
            </a:xfrm>
            <a:custGeom>
              <a:avLst/>
              <a:gdLst>
                <a:gd name="T0" fmla="*/ 0 w 76"/>
                <a:gd name="T1" fmla="*/ 0 h 54"/>
                <a:gd name="T2" fmla="*/ 76 w 76"/>
                <a:gd name="T3" fmla="*/ 45 h 54"/>
                <a:gd name="T4" fmla="*/ 63 w 76"/>
                <a:gd name="T5" fmla="*/ 54 h 54"/>
                <a:gd name="T6" fmla="*/ 40 w 76"/>
                <a:gd name="T7" fmla="*/ 46 h 54"/>
                <a:gd name="T8" fmla="*/ 0 w 7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4">
                  <a:moveTo>
                    <a:pt x="0" y="0"/>
                  </a:moveTo>
                  <a:cubicBezTo>
                    <a:pt x="76" y="45"/>
                    <a:pt x="76" y="45"/>
                    <a:pt x="76" y="45"/>
                  </a:cubicBezTo>
                  <a:cubicBezTo>
                    <a:pt x="76" y="45"/>
                    <a:pt x="73" y="53"/>
                    <a:pt x="63" y="54"/>
                  </a:cubicBezTo>
                  <a:cubicBezTo>
                    <a:pt x="58" y="54"/>
                    <a:pt x="50" y="52"/>
                    <a:pt x="40" y="46"/>
                  </a:cubicBezTo>
                  <a:cubicBezTo>
                    <a:pt x="15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" name="Freeform 68"/>
            <p:cNvSpPr>
              <a:spLocks/>
            </p:cNvSpPr>
            <p:nvPr/>
          </p:nvSpPr>
          <p:spPr bwMode="auto">
            <a:xfrm>
              <a:off x="17483350" y="5418667"/>
              <a:ext cx="715248" cy="389467"/>
            </a:xfrm>
            <a:custGeom>
              <a:avLst/>
              <a:gdLst>
                <a:gd name="T0" fmla="*/ 10 w 168"/>
                <a:gd name="T1" fmla="*/ 30 h 92"/>
                <a:gd name="T2" fmla="*/ 145 w 168"/>
                <a:gd name="T3" fmla="*/ 89 h 92"/>
                <a:gd name="T4" fmla="*/ 164 w 168"/>
                <a:gd name="T5" fmla="*/ 82 h 92"/>
                <a:gd name="T6" fmla="*/ 157 w 168"/>
                <a:gd name="T7" fmla="*/ 62 h 92"/>
                <a:gd name="T8" fmla="*/ 22 w 168"/>
                <a:gd name="T9" fmla="*/ 3 h 92"/>
                <a:gd name="T10" fmla="*/ 3 w 168"/>
                <a:gd name="T11" fmla="*/ 10 h 92"/>
                <a:gd name="T12" fmla="*/ 10 w 168"/>
                <a:gd name="T13" fmla="*/ 3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92">
                  <a:moveTo>
                    <a:pt x="10" y="30"/>
                  </a:moveTo>
                  <a:cubicBezTo>
                    <a:pt x="145" y="89"/>
                    <a:pt x="145" y="89"/>
                    <a:pt x="145" y="89"/>
                  </a:cubicBezTo>
                  <a:cubicBezTo>
                    <a:pt x="152" y="92"/>
                    <a:pt x="161" y="89"/>
                    <a:pt x="164" y="82"/>
                  </a:cubicBezTo>
                  <a:cubicBezTo>
                    <a:pt x="168" y="74"/>
                    <a:pt x="164" y="66"/>
                    <a:pt x="157" y="6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5" y="0"/>
                    <a:pt x="6" y="3"/>
                    <a:pt x="3" y="10"/>
                  </a:cubicBezTo>
                  <a:cubicBezTo>
                    <a:pt x="0" y="18"/>
                    <a:pt x="3" y="26"/>
                    <a:pt x="10" y="3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" name="Freeform 69"/>
            <p:cNvSpPr>
              <a:spLocks/>
            </p:cNvSpPr>
            <p:nvPr/>
          </p:nvSpPr>
          <p:spPr bwMode="auto">
            <a:xfrm>
              <a:off x="15765066" y="5786968"/>
              <a:ext cx="905697" cy="846667"/>
            </a:xfrm>
            <a:custGeom>
              <a:avLst/>
              <a:gdLst>
                <a:gd name="T0" fmla="*/ 206 w 213"/>
                <a:gd name="T1" fmla="*/ 172 h 199"/>
                <a:gd name="T2" fmla="*/ 26 w 213"/>
                <a:gd name="T3" fmla="*/ 5 h 199"/>
                <a:gd name="T4" fmla="*/ 5 w 213"/>
                <a:gd name="T5" fmla="*/ 6 h 199"/>
                <a:gd name="T6" fmla="*/ 6 w 213"/>
                <a:gd name="T7" fmla="*/ 27 h 199"/>
                <a:gd name="T8" fmla="*/ 186 w 213"/>
                <a:gd name="T9" fmla="*/ 193 h 199"/>
                <a:gd name="T10" fmla="*/ 207 w 213"/>
                <a:gd name="T11" fmla="*/ 193 h 199"/>
                <a:gd name="T12" fmla="*/ 206 w 213"/>
                <a:gd name="T13" fmla="*/ 17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199">
                  <a:moveTo>
                    <a:pt x="206" y="172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20" y="0"/>
                    <a:pt x="11" y="0"/>
                    <a:pt x="5" y="6"/>
                  </a:cubicBezTo>
                  <a:cubicBezTo>
                    <a:pt x="0" y="12"/>
                    <a:pt x="0" y="21"/>
                    <a:pt x="6" y="27"/>
                  </a:cubicBezTo>
                  <a:cubicBezTo>
                    <a:pt x="186" y="193"/>
                    <a:pt x="186" y="193"/>
                    <a:pt x="186" y="193"/>
                  </a:cubicBezTo>
                  <a:cubicBezTo>
                    <a:pt x="192" y="199"/>
                    <a:pt x="202" y="199"/>
                    <a:pt x="207" y="193"/>
                  </a:cubicBezTo>
                  <a:cubicBezTo>
                    <a:pt x="213" y="187"/>
                    <a:pt x="212" y="177"/>
                    <a:pt x="206" y="17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" name="Freeform 70"/>
            <p:cNvSpPr>
              <a:spLocks/>
            </p:cNvSpPr>
            <p:nvPr/>
          </p:nvSpPr>
          <p:spPr bwMode="auto">
            <a:xfrm>
              <a:off x="16412594" y="7890933"/>
              <a:ext cx="376670" cy="88901"/>
            </a:xfrm>
            <a:custGeom>
              <a:avLst/>
              <a:gdLst>
                <a:gd name="T0" fmla="*/ 0 w 89"/>
                <a:gd name="T1" fmla="*/ 13 h 21"/>
                <a:gd name="T2" fmla="*/ 7 w 89"/>
                <a:gd name="T3" fmla="*/ 9 h 21"/>
                <a:gd name="T4" fmla="*/ 14 w 89"/>
                <a:gd name="T5" fmla="*/ 6 h 21"/>
                <a:gd name="T6" fmla="*/ 21 w 89"/>
                <a:gd name="T7" fmla="*/ 4 h 21"/>
                <a:gd name="T8" fmla="*/ 28 w 89"/>
                <a:gd name="T9" fmla="*/ 1 h 21"/>
                <a:gd name="T10" fmla="*/ 32 w 89"/>
                <a:gd name="T11" fmla="*/ 0 h 21"/>
                <a:gd name="T12" fmla="*/ 35 w 89"/>
                <a:gd name="T13" fmla="*/ 5 h 21"/>
                <a:gd name="T14" fmla="*/ 36 w 89"/>
                <a:gd name="T15" fmla="*/ 7 h 21"/>
                <a:gd name="T16" fmla="*/ 37 w 89"/>
                <a:gd name="T17" fmla="*/ 8 h 21"/>
                <a:gd name="T18" fmla="*/ 40 w 89"/>
                <a:gd name="T19" fmla="*/ 11 h 21"/>
                <a:gd name="T20" fmla="*/ 42 w 89"/>
                <a:gd name="T21" fmla="*/ 12 h 21"/>
                <a:gd name="T22" fmla="*/ 43 w 89"/>
                <a:gd name="T23" fmla="*/ 13 h 21"/>
                <a:gd name="T24" fmla="*/ 44 w 89"/>
                <a:gd name="T25" fmla="*/ 13 h 21"/>
                <a:gd name="T26" fmla="*/ 45 w 89"/>
                <a:gd name="T27" fmla="*/ 13 h 21"/>
                <a:gd name="T28" fmla="*/ 46 w 89"/>
                <a:gd name="T29" fmla="*/ 12 h 21"/>
                <a:gd name="T30" fmla="*/ 48 w 89"/>
                <a:gd name="T31" fmla="*/ 11 h 21"/>
                <a:gd name="T32" fmla="*/ 49 w 89"/>
                <a:gd name="T33" fmla="*/ 10 h 21"/>
                <a:gd name="T34" fmla="*/ 51 w 89"/>
                <a:gd name="T35" fmla="*/ 9 h 21"/>
                <a:gd name="T36" fmla="*/ 51 w 89"/>
                <a:gd name="T37" fmla="*/ 9 h 21"/>
                <a:gd name="T38" fmla="*/ 51 w 89"/>
                <a:gd name="T39" fmla="*/ 9 h 21"/>
                <a:gd name="T40" fmla="*/ 51 w 89"/>
                <a:gd name="T41" fmla="*/ 9 h 21"/>
                <a:gd name="T42" fmla="*/ 51 w 89"/>
                <a:gd name="T43" fmla="*/ 9 h 21"/>
                <a:gd name="T44" fmla="*/ 51 w 89"/>
                <a:gd name="T45" fmla="*/ 9 h 21"/>
                <a:gd name="T46" fmla="*/ 51 w 89"/>
                <a:gd name="T47" fmla="*/ 9 h 21"/>
                <a:gd name="T48" fmla="*/ 51 w 89"/>
                <a:gd name="T49" fmla="*/ 9 h 21"/>
                <a:gd name="T50" fmla="*/ 51 w 89"/>
                <a:gd name="T51" fmla="*/ 9 h 21"/>
                <a:gd name="T52" fmla="*/ 52 w 89"/>
                <a:gd name="T53" fmla="*/ 8 h 21"/>
                <a:gd name="T54" fmla="*/ 53 w 89"/>
                <a:gd name="T55" fmla="*/ 6 h 21"/>
                <a:gd name="T56" fmla="*/ 54 w 89"/>
                <a:gd name="T57" fmla="*/ 5 h 21"/>
                <a:gd name="T58" fmla="*/ 57 w 89"/>
                <a:gd name="T59" fmla="*/ 1 h 21"/>
                <a:gd name="T60" fmla="*/ 61 w 89"/>
                <a:gd name="T61" fmla="*/ 1 h 21"/>
                <a:gd name="T62" fmla="*/ 68 w 89"/>
                <a:gd name="T63" fmla="*/ 3 h 21"/>
                <a:gd name="T64" fmla="*/ 75 w 89"/>
                <a:gd name="T65" fmla="*/ 6 h 21"/>
                <a:gd name="T66" fmla="*/ 82 w 89"/>
                <a:gd name="T67" fmla="*/ 8 h 21"/>
                <a:gd name="T68" fmla="*/ 89 w 89"/>
                <a:gd name="T69" fmla="*/ 11 h 21"/>
                <a:gd name="T70" fmla="*/ 89 w 89"/>
                <a:gd name="T71" fmla="*/ 12 h 21"/>
                <a:gd name="T72" fmla="*/ 60 w 89"/>
                <a:gd name="T73" fmla="*/ 8 h 21"/>
                <a:gd name="T74" fmla="*/ 60 w 89"/>
                <a:gd name="T75" fmla="*/ 8 h 21"/>
                <a:gd name="T76" fmla="*/ 59 w 89"/>
                <a:gd name="T77" fmla="*/ 10 h 21"/>
                <a:gd name="T78" fmla="*/ 58 w 89"/>
                <a:gd name="T79" fmla="*/ 12 h 21"/>
                <a:gd name="T80" fmla="*/ 56 w 89"/>
                <a:gd name="T81" fmla="*/ 14 h 21"/>
                <a:gd name="T82" fmla="*/ 54 w 89"/>
                <a:gd name="T83" fmla="*/ 16 h 21"/>
                <a:gd name="T84" fmla="*/ 52 w 89"/>
                <a:gd name="T85" fmla="*/ 18 h 21"/>
                <a:gd name="T86" fmla="*/ 50 w 89"/>
                <a:gd name="T87" fmla="*/ 19 h 21"/>
                <a:gd name="T88" fmla="*/ 47 w 89"/>
                <a:gd name="T89" fmla="*/ 20 h 21"/>
                <a:gd name="T90" fmla="*/ 44 w 89"/>
                <a:gd name="T91" fmla="*/ 21 h 21"/>
                <a:gd name="T92" fmla="*/ 42 w 89"/>
                <a:gd name="T93" fmla="*/ 20 h 21"/>
                <a:gd name="T94" fmla="*/ 39 w 89"/>
                <a:gd name="T95" fmla="*/ 20 h 21"/>
                <a:gd name="T96" fmla="*/ 34 w 89"/>
                <a:gd name="T97" fmla="*/ 16 h 21"/>
                <a:gd name="T98" fmla="*/ 28 w 89"/>
                <a:gd name="T99" fmla="*/ 8 h 21"/>
                <a:gd name="T100" fmla="*/ 29 w 89"/>
                <a:gd name="T101" fmla="*/ 8 h 21"/>
                <a:gd name="T102" fmla="*/ 0 w 89"/>
                <a:gd name="T103" fmla="*/ 14 h 21"/>
                <a:gd name="T104" fmla="*/ 0 w 89"/>
                <a:gd name="T105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21">
                  <a:moveTo>
                    <a:pt x="0" y="13"/>
                  </a:moveTo>
                  <a:cubicBezTo>
                    <a:pt x="2" y="12"/>
                    <a:pt x="5" y="10"/>
                    <a:pt x="7" y="9"/>
                  </a:cubicBezTo>
                  <a:cubicBezTo>
                    <a:pt x="9" y="8"/>
                    <a:pt x="12" y="7"/>
                    <a:pt x="14" y="6"/>
                  </a:cubicBezTo>
                  <a:cubicBezTo>
                    <a:pt x="16" y="6"/>
                    <a:pt x="18" y="4"/>
                    <a:pt x="21" y="4"/>
                  </a:cubicBezTo>
                  <a:cubicBezTo>
                    <a:pt x="23" y="3"/>
                    <a:pt x="25" y="2"/>
                    <a:pt x="28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7" y="8"/>
                    <a:pt x="37" y="8"/>
                  </a:cubicBezTo>
                  <a:cubicBezTo>
                    <a:pt x="38" y="9"/>
                    <a:pt x="39" y="10"/>
                    <a:pt x="40" y="11"/>
                  </a:cubicBezTo>
                  <a:cubicBezTo>
                    <a:pt x="40" y="12"/>
                    <a:pt x="41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5" y="12"/>
                    <a:pt x="45" y="13"/>
                  </a:cubicBezTo>
                  <a:cubicBezTo>
                    <a:pt x="45" y="12"/>
                    <a:pt x="46" y="12"/>
                    <a:pt x="46" y="12"/>
                  </a:cubicBezTo>
                  <a:cubicBezTo>
                    <a:pt x="47" y="12"/>
                    <a:pt x="47" y="12"/>
                    <a:pt x="48" y="11"/>
                  </a:cubicBezTo>
                  <a:cubicBezTo>
                    <a:pt x="48" y="11"/>
                    <a:pt x="49" y="11"/>
                    <a:pt x="49" y="10"/>
                  </a:cubicBezTo>
                  <a:cubicBezTo>
                    <a:pt x="50" y="10"/>
                    <a:pt x="50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8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7"/>
                    <a:pt x="53" y="7"/>
                    <a:pt x="53" y="6"/>
                  </a:cubicBezTo>
                  <a:cubicBezTo>
                    <a:pt x="54" y="6"/>
                    <a:pt x="54" y="5"/>
                    <a:pt x="54" y="5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3" y="2"/>
                    <a:pt x="65" y="3"/>
                    <a:pt x="68" y="3"/>
                  </a:cubicBezTo>
                  <a:cubicBezTo>
                    <a:pt x="70" y="4"/>
                    <a:pt x="73" y="5"/>
                    <a:pt x="75" y="6"/>
                  </a:cubicBezTo>
                  <a:cubicBezTo>
                    <a:pt x="77" y="6"/>
                    <a:pt x="80" y="7"/>
                    <a:pt x="82" y="8"/>
                  </a:cubicBezTo>
                  <a:cubicBezTo>
                    <a:pt x="84" y="9"/>
                    <a:pt x="87" y="10"/>
                    <a:pt x="89" y="11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8" y="12"/>
                    <a:pt x="58" y="12"/>
                  </a:cubicBezTo>
                  <a:cubicBezTo>
                    <a:pt x="57" y="13"/>
                    <a:pt x="57" y="14"/>
                    <a:pt x="56" y="14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7"/>
                    <a:pt x="53" y="17"/>
                    <a:pt x="52" y="18"/>
                  </a:cubicBezTo>
                  <a:cubicBezTo>
                    <a:pt x="51" y="18"/>
                    <a:pt x="50" y="19"/>
                    <a:pt x="50" y="19"/>
                  </a:cubicBezTo>
                  <a:cubicBezTo>
                    <a:pt x="49" y="19"/>
                    <a:pt x="48" y="20"/>
                    <a:pt x="47" y="20"/>
                  </a:cubicBezTo>
                  <a:cubicBezTo>
                    <a:pt x="46" y="20"/>
                    <a:pt x="45" y="21"/>
                    <a:pt x="44" y="21"/>
                  </a:cubicBezTo>
                  <a:cubicBezTo>
                    <a:pt x="43" y="21"/>
                    <a:pt x="42" y="21"/>
                    <a:pt x="42" y="20"/>
                  </a:cubicBezTo>
                  <a:cubicBezTo>
                    <a:pt x="41" y="20"/>
                    <a:pt x="40" y="20"/>
                    <a:pt x="39" y="20"/>
                  </a:cubicBezTo>
                  <a:cubicBezTo>
                    <a:pt x="37" y="19"/>
                    <a:pt x="36" y="18"/>
                    <a:pt x="34" y="16"/>
                  </a:cubicBezTo>
                  <a:cubicBezTo>
                    <a:pt x="32" y="14"/>
                    <a:pt x="30" y="11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0" y="14"/>
                    <a:pt x="0" y="14"/>
                    <a:pt x="0" y="14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937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7" name="Freeform 71"/>
            <p:cNvSpPr>
              <a:spLocks/>
            </p:cNvSpPr>
            <p:nvPr/>
          </p:nvSpPr>
          <p:spPr bwMode="auto">
            <a:xfrm>
              <a:off x="14580039" y="9372600"/>
              <a:ext cx="5692352" cy="2578101"/>
            </a:xfrm>
            <a:custGeom>
              <a:avLst/>
              <a:gdLst>
                <a:gd name="T0" fmla="*/ 0 w 1337"/>
                <a:gd name="T1" fmla="*/ 228 h 605"/>
                <a:gd name="T2" fmla="*/ 425 w 1337"/>
                <a:gd name="T3" fmla="*/ 573 h 605"/>
                <a:gd name="T4" fmla="*/ 1193 w 1337"/>
                <a:gd name="T5" fmla="*/ 386 h 605"/>
                <a:gd name="T6" fmla="*/ 648 w 1337"/>
                <a:gd name="T7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7" h="605">
                  <a:moveTo>
                    <a:pt x="0" y="228"/>
                  </a:moveTo>
                  <a:cubicBezTo>
                    <a:pt x="0" y="228"/>
                    <a:pt x="389" y="562"/>
                    <a:pt x="425" y="573"/>
                  </a:cubicBezTo>
                  <a:cubicBezTo>
                    <a:pt x="525" y="605"/>
                    <a:pt x="1049" y="378"/>
                    <a:pt x="1193" y="386"/>
                  </a:cubicBezTo>
                  <a:cubicBezTo>
                    <a:pt x="1337" y="393"/>
                    <a:pt x="648" y="0"/>
                    <a:pt x="648" y="0"/>
                  </a:cubicBezTo>
                </a:path>
              </a:pathLst>
            </a:custGeom>
            <a:solidFill>
              <a:srgbClr val="F4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8" name="Freeform 72"/>
            <p:cNvSpPr>
              <a:spLocks/>
            </p:cNvSpPr>
            <p:nvPr/>
          </p:nvSpPr>
          <p:spPr bwMode="auto">
            <a:xfrm>
              <a:off x="17187095" y="8652935"/>
              <a:ext cx="3038742" cy="2429933"/>
            </a:xfrm>
            <a:custGeom>
              <a:avLst/>
              <a:gdLst>
                <a:gd name="T0" fmla="*/ 411 w 714"/>
                <a:gd name="T1" fmla="*/ 570 h 570"/>
                <a:gd name="T2" fmla="*/ 109 w 714"/>
                <a:gd name="T3" fmla="*/ 360 h 570"/>
                <a:gd name="T4" fmla="*/ 0 w 714"/>
                <a:gd name="T5" fmla="*/ 155 h 570"/>
                <a:gd name="T6" fmla="*/ 414 w 714"/>
                <a:gd name="T7" fmla="*/ 0 h 570"/>
                <a:gd name="T8" fmla="*/ 714 w 714"/>
                <a:gd name="T9" fmla="*/ 190 h 570"/>
                <a:gd name="T10" fmla="*/ 714 w 714"/>
                <a:gd name="T11" fmla="*/ 360 h 570"/>
                <a:gd name="T12" fmla="*/ 411 w 714"/>
                <a:gd name="T13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" h="570">
                  <a:moveTo>
                    <a:pt x="411" y="570"/>
                  </a:moveTo>
                  <a:cubicBezTo>
                    <a:pt x="244" y="570"/>
                    <a:pt x="109" y="476"/>
                    <a:pt x="109" y="36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192" y="117"/>
                    <a:pt x="176" y="0"/>
                    <a:pt x="414" y="0"/>
                  </a:cubicBezTo>
                  <a:cubicBezTo>
                    <a:pt x="581" y="0"/>
                    <a:pt x="714" y="73"/>
                    <a:pt x="714" y="190"/>
                  </a:cubicBezTo>
                  <a:cubicBezTo>
                    <a:pt x="714" y="360"/>
                    <a:pt x="714" y="360"/>
                    <a:pt x="714" y="360"/>
                  </a:cubicBezTo>
                  <a:cubicBezTo>
                    <a:pt x="714" y="476"/>
                    <a:pt x="578" y="570"/>
                    <a:pt x="411" y="570"/>
                  </a:cubicBezTo>
                  <a:close/>
                </a:path>
              </a:pathLst>
            </a:custGeom>
            <a:solidFill>
              <a:srgbClr val="F4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9" name="Freeform 73"/>
            <p:cNvSpPr>
              <a:spLocks/>
            </p:cNvSpPr>
            <p:nvPr/>
          </p:nvSpPr>
          <p:spPr bwMode="auto">
            <a:xfrm>
              <a:off x="18935003" y="8839201"/>
              <a:ext cx="6236328" cy="3005667"/>
            </a:xfrm>
            <a:custGeom>
              <a:avLst/>
              <a:gdLst>
                <a:gd name="T0" fmla="*/ 1118 w 1118"/>
                <a:gd name="T1" fmla="*/ 202 h 706"/>
                <a:gd name="T2" fmla="*/ 383 w 1118"/>
                <a:gd name="T3" fmla="*/ 52 h 706"/>
                <a:gd name="T4" fmla="*/ 201 w 1118"/>
                <a:gd name="T5" fmla="*/ 0 h 706"/>
                <a:gd name="T6" fmla="*/ 0 w 1118"/>
                <a:gd name="T7" fmla="*/ 527 h 706"/>
                <a:gd name="T8" fmla="*/ 490 w 1118"/>
                <a:gd name="T9" fmla="*/ 527 h 706"/>
                <a:gd name="T10" fmla="*/ 1118 w 1118"/>
                <a:gd name="T11" fmla="*/ 706 h 706"/>
                <a:gd name="T12" fmla="*/ 1118 w 1118"/>
                <a:gd name="T13" fmla="*/ 202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8" h="706">
                  <a:moveTo>
                    <a:pt x="1118" y="202"/>
                  </a:moveTo>
                  <a:cubicBezTo>
                    <a:pt x="887" y="155"/>
                    <a:pt x="518" y="80"/>
                    <a:pt x="383" y="52"/>
                  </a:cubicBezTo>
                  <a:cubicBezTo>
                    <a:pt x="352" y="45"/>
                    <a:pt x="201" y="0"/>
                    <a:pt x="201" y="0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142" y="506"/>
                    <a:pt x="232" y="506"/>
                    <a:pt x="490" y="527"/>
                  </a:cubicBezTo>
                  <a:cubicBezTo>
                    <a:pt x="651" y="541"/>
                    <a:pt x="930" y="629"/>
                    <a:pt x="1118" y="706"/>
                  </a:cubicBezTo>
                  <a:lnTo>
                    <a:pt x="1118" y="202"/>
                  </a:lnTo>
                  <a:close/>
                </a:path>
              </a:pathLst>
            </a:custGeom>
            <a:solidFill>
              <a:srgbClr val="F4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0" name="Freeform 74"/>
            <p:cNvSpPr>
              <a:spLocks/>
            </p:cNvSpPr>
            <p:nvPr/>
          </p:nvSpPr>
          <p:spPr bwMode="auto">
            <a:xfrm>
              <a:off x="14207604" y="9105903"/>
              <a:ext cx="3330767" cy="1011768"/>
            </a:xfrm>
            <a:custGeom>
              <a:avLst/>
              <a:gdLst>
                <a:gd name="T0" fmla="*/ 781 w 782"/>
                <a:gd name="T1" fmla="*/ 238 h 238"/>
                <a:gd name="T2" fmla="*/ 115 w 782"/>
                <a:gd name="T3" fmla="*/ 185 h 238"/>
                <a:gd name="T4" fmla="*/ 31 w 782"/>
                <a:gd name="T5" fmla="*/ 141 h 238"/>
                <a:gd name="T6" fmla="*/ 1 w 782"/>
                <a:gd name="T7" fmla="*/ 52 h 238"/>
                <a:gd name="T8" fmla="*/ 3 w 782"/>
                <a:gd name="T9" fmla="*/ 3 h 238"/>
                <a:gd name="T10" fmla="*/ 4 w 782"/>
                <a:gd name="T11" fmla="*/ 0 h 238"/>
                <a:gd name="T12" fmla="*/ 714 w 782"/>
                <a:gd name="T13" fmla="*/ 45 h 238"/>
                <a:gd name="T14" fmla="*/ 605 w 782"/>
                <a:gd name="T15" fmla="*/ 40 h 238"/>
                <a:gd name="T16" fmla="*/ 9 w 782"/>
                <a:gd name="T17" fmla="*/ 7 h 238"/>
                <a:gd name="T18" fmla="*/ 36 w 782"/>
                <a:gd name="T19" fmla="*/ 138 h 238"/>
                <a:gd name="T20" fmla="*/ 115 w 782"/>
                <a:gd name="T21" fmla="*/ 179 h 238"/>
                <a:gd name="T22" fmla="*/ 782 w 782"/>
                <a:gd name="T23" fmla="*/ 232 h 238"/>
                <a:gd name="T24" fmla="*/ 781 w 782"/>
                <a:gd name="T2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2" h="238">
                  <a:moveTo>
                    <a:pt x="781" y="238"/>
                  </a:moveTo>
                  <a:cubicBezTo>
                    <a:pt x="115" y="185"/>
                    <a:pt x="115" y="185"/>
                    <a:pt x="115" y="185"/>
                  </a:cubicBezTo>
                  <a:cubicBezTo>
                    <a:pt x="78" y="181"/>
                    <a:pt x="50" y="167"/>
                    <a:pt x="31" y="141"/>
                  </a:cubicBezTo>
                  <a:cubicBezTo>
                    <a:pt x="9" y="113"/>
                    <a:pt x="3" y="77"/>
                    <a:pt x="1" y="52"/>
                  </a:cubicBezTo>
                  <a:cubicBezTo>
                    <a:pt x="0" y="24"/>
                    <a:pt x="3" y="4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14" y="45"/>
                    <a:pt x="714" y="45"/>
                    <a:pt x="714" y="45"/>
                  </a:cubicBezTo>
                  <a:cubicBezTo>
                    <a:pt x="605" y="40"/>
                    <a:pt x="605" y="40"/>
                    <a:pt x="605" y="4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21"/>
                    <a:pt x="0" y="92"/>
                    <a:pt x="36" y="138"/>
                  </a:cubicBezTo>
                  <a:cubicBezTo>
                    <a:pt x="54" y="161"/>
                    <a:pt x="81" y="175"/>
                    <a:pt x="115" y="179"/>
                  </a:cubicBezTo>
                  <a:cubicBezTo>
                    <a:pt x="782" y="232"/>
                    <a:pt x="782" y="232"/>
                    <a:pt x="782" y="232"/>
                  </a:cubicBezTo>
                  <a:lnTo>
                    <a:pt x="781" y="238"/>
                  </a:lnTo>
                  <a:close/>
                </a:path>
              </a:pathLst>
            </a:custGeom>
            <a:solidFill>
              <a:srgbClr val="D5A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528713" y="1051904"/>
            <a:ext cx="20138333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accent1"/>
                </a:solidFill>
                <a:latin typeface="Lato Light"/>
                <a:cs typeface="Lato Light"/>
              </a:rPr>
              <a:t>Quantifying the relationship between Sustainability &amp; Profitability</a:t>
            </a:r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2306251" y="2010790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88CEA585-C4C0-4397-B3B9-564A9D30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ACACAC"/>
              </a:clrFrom>
              <a:clrTo>
                <a:srgbClr val="ACACAC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940" y="3623200"/>
            <a:ext cx="19007473" cy="7521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00C9C9-02B2-4726-BDC9-7505C7153EB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1498" y="10489478"/>
            <a:ext cx="6813254" cy="17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677151" y="673624"/>
            <a:ext cx="7017114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accent1"/>
                </a:solidFill>
                <a:latin typeface="Lato Light"/>
                <a:cs typeface="Lato Light"/>
              </a:rPr>
              <a:t>Why is this important?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12236450" y="1335289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6740615" y="2931318"/>
            <a:ext cx="4948873" cy="8685848"/>
            <a:chOff x="2486025" y="-777875"/>
            <a:chExt cx="4498975" cy="7896225"/>
          </a:xfrm>
        </p:grpSpPr>
        <p:sp>
          <p:nvSpPr>
            <p:cNvPr id="60" name="Freeform 1"/>
            <p:cNvSpPr>
              <a:spLocks noChangeArrowheads="1"/>
            </p:cNvSpPr>
            <p:nvPr/>
          </p:nvSpPr>
          <p:spPr bwMode="auto">
            <a:xfrm>
              <a:off x="2587625" y="1077913"/>
              <a:ext cx="550863" cy="550862"/>
            </a:xfrm>
            <a:custGeom>
              <a:avLst/>
              <a:gdLst>
                <a:gd name="T0" fmla="*/ 1531 w 1532"/>
                <a:gd name="T1" fmla="*/ 750 h 1532"/>
                <a:gd name="T2" fmla="*/ 1531 w 1532"/>
                <a:gd name="T3" fmla="*/ 750 h 1532"/>
                <a:gd name="T4" fmla="*/ 781 w 1532"/>
                <a:gd name="T5" fmla="*/ 1531 h 1532"/>
                <a:gd name="T6" fmla="*/ 0 w 1532"/>
                <a:gd name="T7" fmla="*/ 750 h 1532"/>
                <a:gd name="T8" fmla="*/ 781 w 1532"/>
                <a:gd name="T9" fmla="*/ 0 h 1532"/>
                <a:gd name="T10" fmla="*/ 1531 w 1532"/>
                <a:gd name="T11" fmla="*/ 75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2" h="1532">
                  <a:moveTo>
                    <a:pt x="1531" y="750"/>
                  </a:moveTo>
                  <a:lnTo>
                    <a:pt x="1531" y="750"/>
                  </a:lnTo>
                  <a:cubicBezTo>
                    <a:pt x="1531" y="1187"/>
                    <a:pt x="1187" y="1531"/>
                    <a:pt x="781" y="1531"/>
                  </a:cubicBezTo>
                  <a:cubicBezTo>
                    <a:pt x="343" y="1531"/>
                    <a:pt x="0" y="1187"/>
                    <a:pt x="0" y="750"/>
                  </a:cubicBezTo>
                  <a:cubicBezTo>
                    <a:pt x="0" y="343"/>
                    <a:pt x="343" y="0"/>
                    <a:pt x="781" y="0"/>
                  </a:cubicBezTo>
                  <a:cubicBezTo>
                    <a:pt x="1187" y="0"/>
                    <a:pt x="1531" y="343"/>
                    <a:pt x="1531" y="750"/>
                  </a:cubicBezTo>
                </a:path>
              </a:pathLst>
            </a:custGeom>
            <a:solidFill>
              <a:srgbClr val="FED7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"/>
            <p:cNvSpPr>
              <a:spLocks noChangeArrowheads="1"/>
            </p:cNvSpPr>
            <p:nvPr/>
          </p:nvSpPr>
          <p:spPr bwMode="auto">
            <a:xfrm>
              <a:off x="2665413" y="1146175"/>
              <a:ext cx="404812" cy="404813"/>
            </a:xfrm>
            <a:custGeom>
              <a:avLst/>
              <a:gdLst>
                <a:gd name="T0" fmla="*/ 1125 w 1126"/>
                <a:gd name="T1" fmla="*/ 563 h 1126"/>
                <a:gd name="T2" fmla="*/ 1125 w 1126"/>
                <a:gd name="T3" fmla="*/ 563 h 1126"/>
                <a:gd name="T4" fmla="*/ 563 w 1126"/>
                <a:gd name="T5" fmla="*/ 1125 h 1126"/>
                <a:gd name="T6" fmla="*/ 0 w 1126"/>
                <a:gd name="T7" fmla="*/ 563 h 1126"/>
                <a:gd name="T8" fmla="*/ 563 w 1126"/>
                <a:gd name="T9" fmla="*/ 0 h 1126"/>
                <a:gd name="T10" fmla="*/ 1125 w 1126"/>
                <a:gd name="T11" fmla="*/ 563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6" h="1126">
                  <a:moveTo>
                    <a:pt x="1125" y="563"/>
                  </a:moveTo>
                  <a:lnTo>
                    <a:pt x="1125" y="563"/>
                  </a:lnTo>
                  <a:cubicBezTo>
                    <a:pt x="1125" y="875"/>
                    <a:pt x="875" y="1125"/>
                    <a:pt x="563" y="1125"/>
                  </a:cubicBezTo>
                  <a:cubicBezTo>
                    <a:pt x="250" y="1125"/>
                    <a:pt x="0" y="875"/>
                    <a:pt x="0" y="563"/>
                  </a:cubicBezTo>
                  <a:cubicBezTo>
                    <a:pt x="0" y="250"/>
                    <a:pt x="250" y="0"/>
                    <a:pt x="563" y="0"/>
                  </a:cubicBezTo>
                  <a:cubicBezTo>
                    <a:pt x="875" y="0"/>
                    <a:pt x="1125" y="250"/>
                    <a:pt x="1125" y="563"/>
                  </a:cubicBezTo>
                </a:path>
              </a:pathLst>
            </a:custGeom>
            <a:solidFill>
              <a:srgbClr val="FEE4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3"/>
            <p:cNvSpPr>
              <a:spLocks noChangeArrowheads="1"/>
            </p:cNvSpPr>
            <p:nvPr/>
          </p:nvSpPr>
          <p:spPr bwMode="auto">
            <a:xfrm>
              <a:off x="2767013" y="1212850"/>
              <a:ext cx="192087" cy="269875"/>
            </a:xfrm>
            <a:custGeom>
              <a:avLst/>
              <a:gdLst>
                <a:gd name="T0" fmla="*/ 218 w 532"/>
                <a:gd name="T1" fmla="*/ 687 h 751"/>
                <a:gd name="T2" fmla="*/ 218 w 532"/>
                <a:gd name="T3" fmla="*/ 687 h 751"/>
                <a:gd name="T4" fmla="*/ 93 w 532"/>
                <a:gd name="T5" fmla="*/ 656 h 751"/>
                <a:gd name="T6" fmla="*/ 0 w 532"/>
                <a:gd name="T7" fmla="*/ 593 h 751"/>
                <a:gd name="T8" fmla="*/ 62 w 532"/>
                <a:gd name="T9" fmla="*/ 468 h 751"/>
                <a:gd name="T10" fmla="*/ 156 w 532"/>
                <a:gd name="T11" fmla="*/ 531 h 751"/>
                <a:gd name="T12" fmla="*/ 250 w 532"/>
                <a:gd name="T13" fmla="*/ 531 h 751"/>
                <a:gd name="T14" fmla="*/ 250 w 532"/>
                <a:gd name="T15" fmla="*/ 437 h 751"/>
                <a:gd name="T16" fmla="*/ 156 w 532"/>
                <a:gd name="T17" fmla="*/ 406 h 751"/>
                <a:gd name="T18" fmla="*/ 93 w 532"/>
                <a:gd name="T19" fmla="*/ 375 h 751"/>
                <a:gd name="T20" fmla="*/ 31 w 532"/>
                <a:gd name="T21" fmla="*/ 312 h 751"/>
                <a:gd name="T22" fmla="*/ 31 w 532"/>
                <a:gd name="T23" fmla="*/ 250 h 751"/>
                <a:gd name="T24" fmla="*/ 31 w 532"/>
                <a:gd name="T25" fmla="*/ 250 h 751"/>
                <a:gd name="T26" fmla="*/ 31 w 532"/>
                <a:gd name="T27" fmla="*/ 187 h 751"/>
                <a:gd name="T28" fmla="*/ 93 w 532"/>
                <a:gd name="T29" fmla="*/ 125 h 751"/>
                <a:gd name="T30" fmla="*/ 156 w 532"/>
                <a:gd name="T31" fmla="*/ 93 h 751"/>
                <a:gd name="T32" fmla="*/ 218 w 532"/>
                <a:gd name="T33" fmla="*/ 62 h 751"/>
                <a:gd name="T34" fmla="*/ 218 w 532"/>
                <a:gd name="T35" fmla="*/ 0 h 751"/>
                <a:gd name="T36" fmla="*/ 312 w 532"/>
                <a:gd name="T37" fmla="*/ 0 h 751"/>
                <a:gd name="T38" fmla="*/ 312 w 532"/>
                <a:gd name="T39" fmla="*/ 62 h 751"/>
                <a:gd name="T40" fmla="*/ 437 w 532"/>
                <a:gd name="T41" fmla="*/ 93 h 751"/>
                <a:gd name="T42" fmla="*/ 500 w 532"/>
                <a:gd name="T43" fmla="*/ 125 h 751"/>
                <a:gd name="T44" fmla="*/ 437 w 532"/>
                <a:gd name="T45" fmla="*/ 250 h 751"/>
                <a:gd name="T46" fmla="*/ 375 w 532"/>
                <a:gd name="T47" fmla="*/ 218 h 751"/>
                <a:gd name="T48" fmla="*/ 312 w 532"/>
                <a:gd name="T49" fmla="*/ 187 h 751"/>
                <a:gd name="T50" fmla="*/ 312 w 532"/>
                <a:gd name="T51" fmla="*/ 312 h 751"/>
                <a:gd name="T52" fmla="*/ 406 w 532"/>
                <a:gd name="T53" fmla="*/ 343 h 751"/>
                <a:gd name="T54" fmla="*/ 468 w 532"/>
                <a:gd name="T55" fmla="*/ 375 h 751"/>
                <a:gd name="T56" fmla="*/ 500 w 532"/>
                <a:gd name="T57" fmla="*/ 406 h 751"/>
                <a:gd name="T58" fmla="*/ 531 w 532"/>
                <a:gd name="T59" fmla="*/ 500 h 751"/>
                <a:gd name="T60" fmla="*/ 531 w 532"/>
                <a:gd name="T61" fmla="*/ 500 h 751"/>
                <a:gd name="T62" fmla="*/ 500 w 532"/>
                <a:gd name="T63" fmla="*/ 562 h 751"/>
                <a:gd name="T64" fmla="*/ 468 w 532"/>
                <a:gd name="T65" fmla="*/ 625 h 751"/>
                <a:gd name="T66" fmla="*/ 406 w 532"/>
                <a:gd name="T67" fmla="*/ 656 h 751"/>
                <a:gd name="T68" fmla="*/ 312 w 532"/>
                <a:gd name="T69" fmla="*/ 687 h 751"/>
                <a:gd name="T70" fmla="*/ 312 w 532"/>
                <a:gd name="T71" fmla="*/ 750 h 751"/>
                <a:gd name="T72" fmla="*/ 218 w 532"/>
                <a:gd name="T73" fmla="*/ 750 h 751"/>
                <a:gd name="T74" fmla="*/ 218 w 532"/>
                <a:gd name="T75" fmla="*/ 687 h 751"/>
                <a:gd name="T76" fmla="*/ 250 w 532"/>
                <a:gd name="T77" fmla="*/ 187 h 751"/>
                <a:gd name="T78" fmla="*/ 250 w 532"/>
                <a:gd name="T79" fmla="*/ 187 h 751"/>
                <a:gd name="T80" fmla="*/ 187 w 532"/>
                <a:gd name="T81" fmla="*/ 218 h 751"/>
                <a:gd name="T82" fmla="*/ 187 w 532"/>
                <a:gd name="T83" fmla="*/ 250 h 751"/>
                <a:gd name="T84" fmla="*/ 187 w 532"/>
                <a:gd name="T85" fmla="*/ 250 h 751"/>
                <a:gd name="T86" fmla="*/ 187 w 532"/>
                <a:gd name="T87" fmla="*/ 250 h 751"/>
                <a:gd name="T88" fmla="*/ 250 w 532"/>
                <a:gd name="T89" fmla="*/ 281 h 751"/>
                <a:gd name="T90" fmla="*/ 250 w 532"/>
                <a:gd name="T91" fmla="*/ 187 h 751"/>
                <a:gd name="T92" fmla="*/ 312 w 532"/>
                <a:gd name="T93" fmla="*/ 562 h 751"/>
                <a:gd name="T94" fmla="*/ 312 w 532"/>
                <a:gd name="T95" fmla="*/ 562 h 751"/>
                <a:gd name="T96" fmla="*/ 375 w 532"/>
                <a:gd name="T97" fmla="*/ 500 h 751"/>
                <a:gd name="T98" fmla="*/ 375 w 532"/>
                <a:gd name="T99" fmla="*/ 500 h 751"/>
                <a:gd name="T100" fmla="*/ 375 w 532"/>
                <a:gd name="T101" fmla="*/ 468 h 751"/>
                <a:gd name="T102" fmla="*/ 312 w 532"/>
                <a:gd name="T103" fmla="*/ 437 h 751"/>
                <a:gd name="T104" fmla="*/ 312 w 532"/>
                <a:gd name="T105" fmla="*/ 562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2" h="751">
                  <a:moveTo>
                    <a:pt x="218" y="687"/>
                  </a:moveTo>
                  <a:lnTo>
                    <a:pt x="218" y="687"/>
                  </a:lnTo>
                  <a:cubicBezTo>
                    <a:pt x="187" y="656"/>
                    <a:pt x="156" y="656"/>
                    <a:pt x="93" y="656"/>
                  </a:cubicBezTo>
                  <a:cubicBezTo>
                    <a:pt x="62" y="625"/>
                    <a:pt x="31" y="625"/>
                    <a:pt x="0" y="593"/>
                  </a:cubicBezTo>
                  <a:cubicBezTo>
                    <a:pt x="62" y="468"/>
                    <a:pt x="62" y="468"/>
                    <a:pt x="62" y="468"/>
                  </a:cubicBezTo>
                  <a:cubicBezTo>
                    <a:pt x="93" y="500"/>
                    <a:pt x="125" y="500"/>
                    <a:pt x="156" y="531"/>
                  </a:cubicBezTo>
                  <a:cubicBezTo>
                    <a:pt x="187" y="531"/>
                    <a:pt x="218" y="531"/>
                    <a:pt x="250" y="531"/>
                  </a:cubicBezTo>
                  <a:cubicBezTo>
                    <a:pt x="250" y="437"/>
                    <a:pt x="250" y="437"/>
                    <a:pt x="250" y="437"/>
                  </a:cubicBezTo>
                  <a:cubicBezTo>
                    <a:pt x="187" y="437"/>
                    <a:pt x="156" y="406"/>
                    <a:pt x="156" y="406"/>
                  </a:cubicBezTo>
                  <a:cubicBezTo>
                    <a:pt x="125" y="406"/>
                    <a:pt x="93" y="375"/>
                    <a:pt x="93" y="375"/>
                  </a:cubicBezTo>
                  <a:cubicBezTo>
                    <a:pt x="62" y="343"/>
                    <a:pt x="62" y="343"/>
                    <a:pt x="31" y="312"/>
                  </a:cubicBezTo>
                  <a:cubicBezTo>
                    <a:pt x="31" y="312"/>
                    <a:pt x="31" y="281"/>
                    <a:pt x="31" y="250"/>
                  </a:cubicBezTo>
                  <a:lnTo>
                    <a:pt x="31" y="250"/>
                  </a:lnTo>
                  <a:cubicBezTo>
                    <a:pt x="31" y="218"/>
                    <a:pt x="31" y="187"/>
                    <a:pt x="31" y="187"/>
                  </a:cubicBezTo>
                  <a:cubicBezTo>
                    <a:pt x="62" y="156"/>
                    <a:pt x="62" y="125"/>
                    <a:pt x="93" y="125"/>
                  </a:cubicBezTo>
                  <a:cubicBezTo>
                    <a:pt x="93" y="93"/>
                    <a:pt x="125" y="93"/>
                    <a:pt x="156" y="93"/>
                  </a:cubicBezTo>
                  <a:cubicBezTo>
                    <a:pt x="156" y="62"/>
                    <a:pt x="187" y="62"/>
                    <a:pt x="218" y="62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75" y="62"/>
                    <a:pt x="406" y="93"/>
                    <a:pt x="437" y="93"/>
                  </a:cubicBezTo>
                  <a:cubicBezTo>
                    <a:pt x="468" y="93"/>
                    <a:pt x="468" y="125"/>
                    <a:pt x="500" y="125"/>
                  </a:cubicBezTo>
                  <a:cubicBezTo>
                    <a:pt x="437" y="250"/>
                    <a:pt x="437" y="250"/>
                    <a:pt x="437" y="250"/>
                  </a:cubicBezTo>
                  <a:cubicBezTo>
                    <a:pt x="406" y="250"/>
                    <a:pt x="406" y="218"/>
                    <a:pt x="375" y="218"/>
                  </a:cubicBezTo>
                  <a:cubicBezTo>
                    <a:pt x="375" y="218"/>
                    <a:pt x="343" y="218"/>
                    <a:pt x="312" y="187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43" y="312"/>
                    <a:pt x="375" y="312"/>
                    <a:pt x="406" y="343"/>
                  </a:cubicBezTo>
                  <a:cubicBezTo>
                    <a:pt x="437" y="343"/>
                    <a:pt x="468" y="343"/>
                    <a:pt x="468" y="375"/>
                  </a:cubicBezTo>
                  <a:cubicBezTo>
                    <a:pt x="500" y="375"/>
                    <a:pt x="500" y="406"/>
                    <a:pt x="500" y="406"/>
                  </a:cubicBezTo>
                  <a:cubicBezTo>
                    <a:pt x="531" y="437"/>
                    <a:pt x="531" y="468"/>
                    <a:pt x="531" y="500"/>
                  </a:cubicBezTo>
                  <a:lnTo>
                    <a:pt x="531" y="500"/>
                  </a:lnTo>
                  <a:cubicBezTo>
                    <a:pt x="531" y="531"/>
                    <a:pt x="531" y="531"/>
                    <a:pt x="500" y="562"/>
                  </a:cubicBezTo>
                  <a:cubicBezTo>
                    <a:pt x="500" y="593"/>
                    <a:pt x="500" y="593"/>
                    <a:pt x="468" y="625"/>
                  </a:cubicBezTo>
                  <a:cubicBezTo>
                    <a:pt x="468" y="625"/>
                    <a:pt x="437" y="656"/>
                    <a:pt x="406" y="656"/>
                  </a:cubicBezTo>
                  <a:cubicBezTo>
                    <a:pt x="375" y="656"/>
                    <a:pt x="343" y="687"/>
                    <a:pt x="312" y="687"/>
                  </a:cubicBezTo>
                  <a:cubicBezTo>
                    <a:pt x="312" y="750"/>
                    <a:pt x="312" y="750"/>
                    <a:pt x="312" y="750"/>
                  </a:cubicBezTo>
                  <a:cubicBezTo>
                    <a:pt x="218" y="750"/>
                    <a:pt x="218" y="750"/>
                    <a:pt x="218" y="750"/>
                  </a:cubicBezTo>
                  <a:lnTo>
                    <a:pt x="218" y="687"/>
                  </a:lnTo>
                  <a:close/>
                  <a:moveTo>
                    <a:pt x="250" y="187"/>
                  </a:moveTo>
                  <a:lnTo>
                    <a:pt x="250" y="187"/>
                  </a:lnTo>
                  <a:cubicBezTo>
                    <a:pt x="218" y="187"/>
                    <a:pt x="187" y="187"/>
                    <a:pt x="187" y="218"/>
                  </a:cubicBezTo>
                  <a:cubicBezTo>
                    <a:pt x="187" y="218"/>
                    <a:pt x="187" y="218"/>
                    <a:pt x="187" y="250"/>
                  </a:cubicBezTo>
                  <a:lnTo>
                    <a:pt x="187" y="250"/>
                  </a:lnTo>
                  <a:lnTo>
                    <a:pt x="187" y="250"/>
                  </a:lnTo>
                  <a:cubicBezTo>
                    <a:pt x="187" y="281"/>
                    <a:pt x="218" y="281"/>
                    <a:pt x="250" y="281"/>
                  </a:cubicBezTo>
                  <a:lnTo>
                    <a:pt x="250" y="187"/>
                  </a:lnTo>
                  <a:close/>
                  <a:moveTo>
                    <a:pt x="312" y="562"/>
                  </a:moveTo>
                  <a:lnTo>
                    <a:pt x="312" y="562"/>
                  </a:lnTo>
                  <a:cubicBezTo>
                    <a:pt x="343" y="531"/>
                    <a:pt x="375" y="531"/>
                    <a:pt x="375" y="500"/>
                  </a:cubicBezTo>
                  <a:lnTo>
                    <a:pt x="375" y="500"/>
                  </a:lnTo>
                  <a:lnTo>
                    <a:pt x="375" y="468"/>
                  </a:lnTo>
                  <a:cubicBezTo>
                    <a:pt x="343" y="468"/>
                    <a:pt x="343" y="468"/>
                    <a:pt x="312" y="437"/>
                  </a:cubicBezTo>
                  <a:lnTo>
                    <a:pt x="312" y="562"/>
                  </a:lnTo>
                  <a:close/>
                </a:path>
              </a:pathLst>
            </a:custGeom>
            <a:solidFill>
              <a:srgbClr val="F7BE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4"/>
            <p:cNvSpPr>
              <a:spLocks noChangeArrowheads="1"/>
            </p:cNvSpPr>
            <p:nvPr/>
          </p:nvSpPr>
          <p:spPr bwMode="auto">
            <a:xfrm>
              <a:off x="6075363" y="1347788"/>
              <a:ext cx="550862" cy="550862"/>
            </a:xfrm>
            <a:custGeom>
              <a:avLst/>
              <a:gdLst>
                <a:gd name="T0" fmla="*/ 1531 w 1532"/>
                <a:gd name="T1" fmla="*/ 750 h 1532"/>
                <a:gd name="T2" fmla="*/ 1531 w 1532"/>
                <a:gd name="T3" fmla="*/ 750 h 1532"/>
                <a:gd name="T4" fmla="*/ 750 w 1532"/>
                <a:gd name="T5" fmla="*/ 1531 h 1532"/>
                <a:gd name="T6" fmla="*/ 0 w 1532"/>
                <a:gd name="T7" fmla="*/ 750 h 1532"/>
                <a:gd name="T8" fmla="*/ 750 w 1532"/>
                <a:gd name="T9" fmla="*/ 0 h 1532"/>
                <a:gd name="T10" fmla="*/ 1531 w 1532"/>
                <a:gd name="T11" fmla="*/ 75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2" h="1532">
                  <a:moveTo>
                    <a:pt x="1531" y="750"/>
                  </a:moveTo>
                  <a:lnTo>
                    <a:pt x="1531" y="750"/>
                  </a:lnTo>
                  <a:cubicBezTo>
                    <a:pt x="1531" y="1187"/>
                    <a:pt x="1188" y="1531"/>
                    <a:pt x="750" y="1531"/>
                  </a:cubicBezTo>
                  <a:cubicBezTo>
                    <a:pt x="344" y="1531"/>
                    <a:pt x="0" y="1187"/>
                    <a:pt x="0" y="750"/>
                  </a:cubicBezTo>
                  <a:cubicBezTo>
                    <a:pt x="0" y="343"/>
                    <a:pt x="344" y="0"/>
                    <a:pt x="750" y="0"/>
                  </a:cubicBezTo>
                  <a:cubicBezTo>
                    <a:pt x="1188" y="0"/>
                    <a:pt x="1531" y="343"/>
                    <a:pt x="1531" y="750"/>
                  </a:cubicBezTo>
                </a:path>
              </a:pathLst>
            </a:custGeom>
            <a:solidFill>
              <a:srgbClr val="FED7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/>
          </p:nvSpPr>
          <p:spPr bwMode="auto">
            <a:xfrm>
              <a:off x="6142038" y="1416050"/>
              <a:ext cx="404812" cy="404813"/>
            </a:xfrm>
            <a:custGeom>
              <a:avLst/>
              <a:gdLst>
                <a:gd name="T0" fmla="*/ 1125 w 1126"/>
                <a:gd name="T1" fmla="*/ 563 h 1126"/>
                <a:gd name="T2" fmla="*/ 1125 w 1126"/>
                <a:gd name="T3" fmla="*/ 563 h 1126"/>
                <a:gd name="T4" fmla="*/ 562 w 1126"/>
                <a:gd name="T5" fmla="*/ 1125 h 1126"/>
                <a:gd name="T6" fmla="*/ 0 w 1126"/>
                <a:gd name="T7" fmla="*/ 563 h 1126"/>
                <a:gd name="T8" fmla="*/ 562 w 1126"/>
                <a:gd name="T9" fmla="*/ 0 h 1126"/>
                <a:gd name="T10" fmla="*/ 1125 w 1126"/>
                <a:gd name="T11" fmla="*/ 563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6" h="1126">
                  <a:moveTo>
                    <a:pt x="1125" y="563"/>
                  </a:moveTo>
                  <a:lnTo>
                    <a:pt x="1125" y="563"/>
                  </a:lnTo>
                  <a:cubicBezTo>
                    <a:pt x="1125" y="875"/>
                    <a:pt x="875" y="1125"/>
                    <a:pt x="562" y="1125"/>
                  </a:cubicBezTo>
                  <a:cubicBezTo>
                    <a:pt x="250" y="1125"/>
                    <a:pt x="0" y="875"/>
                    <a:pt x="0" y="563"/>
                  </a:cubicBezTo>
                  <a:cubicBezTo>
                    <a:pt x="0" y="250"/>
                    <a:pt x="250" y="0"/>
                    <a:pt x="562" y="0"/>
                  </a:cubicBezTo>
                  <a:cubicBezTo>
                    <a:pt x="875" y="0"/>
                    <a:pt x="1125" y="250"/>
                    <a:pt x="1125" y="563"/>
                  </a:cubicBezTo>
                </a:path>
              </a:pathLst>
            </a:custGeom>
            <a:solidFill>
              <a:srgbClr val="FEE4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6"/>
            <p:cNvSpPr>
              <a:spLocks noChangeArrowheads="1"/>
            </p:cNvSpPr>
            <p:nvPr/>
          </p:nvSpPr>
          <p:spPr bwMode="auto">
            <a:xfrm>
              <a:off x="6243638" y="1484313"/>
              <a:ext cx="192087" cy="269875"/>
            </a:xfrm>
            <a:custGeom>
              <a:avLst/>
              <a:gdLst>
                <a:gd name="T0" fmla="*/ 250 w 532"/>
                <a:gd name="T1" fmla="*/ 687 h 751"/>
                <a:gd name="T2" fmla="*/ 250 w 532"/>
                <a:gd name="T3" fmla="*/ 687 h 751"/>
                <a:gd name="T4" fmla="*/ 125 w 532"/>
                <a:gd name="T5" fmla="*/ 656 h 751"/>
                <a:gd name="T6" fmla="*/ 0 w 532"/>
                <a:gd name="T7" fmla="*/ 593 h 751"/>
                <a:gd name="T8" fmla="*/ 94 w 532"/>
                <a:gd name="T9" fmla="*/ 468 h 751"/>
                <a:gd name="T10" fmla="*/ 156 w 532"/>
                <a:gd name="T11" fmla="*/ 531 h 751"/>
                <a:gd name="T12" fmla="*/ 250 w 532"/>
                <a:gd name="T13" fmla="*/ 531 h 751"/>
                <a:gd name="T14" fmla="*/ 250 w 532"/>
                <a:gd name="T15" fmla="*/ 437 h 751"/>
                <a:gd name="T16" fmla="*/ 156 w 532"/>
                <a:gd name="T17" fmla="*/ 406 h 751"/>
                <a:gd name="T18" fmla="*/ 94 w 532"/>
                <a:gd name="T19" fmla="*/ 375 h 751"/>
                <a:gd name="T20" fmla="*/ 62 w 532"/>
                <a:gd name="T21" fmla="*/ 312 h 751"/>
                <a:gd name="T22" fmla="*/ 31 w 532"/>
                <a:gd name="T23" fmla="*/ 250 h 751"/>
                <a:gd name="T24" fmla="*/ 31 w 532"/>
                <a:gd name="T25" fmla="*/ 250 h 751"/>
                <a:gd name="T26" fmla="*/ 62 w 532"/>
                <a:gd name="T27" fmla="*/ 187 h 751"/>
                <a:gd name="T28" fmla="*/ 94 w 532"/>
                <a:gd name="T29" fmla="*/ 125 h 751"/>
                <a:gd name="T30" fmla="*/ 156 w 532"/>
                <a:gd name="T31" fmla="*/ 93 h 751"/>
                <a:gd name="T32" fmla="*/ 250 w 532"/>
                <a:gd name="T33" fmla="*/ 62 h 751"/>
                <a:gd name="T34" fmla="*/ 250 w 532"/>
                <a:gd name="T35" fmla="*/ 0 h 751"/>
                <a:gd name="T36" fmla="*/ 344 w 532"/>
                <a:gd name="T37" fmla="*/ 0 h 751"/>
                <a:gd name="T38" fmla="*/ 344 w 532"/>
                <a:gd name="T39" fmla="*/ 62 h 751"/>
                <a:gd name="T40" fmla="*/ 437 w 532"/>
                <a:gd name="T41" fmla="*/ 93 h 751"/>
                <a:gd name="T42" fmla="*/ 531 w 532"/>
                <a:gd name="T43" fmla="*/ 125 h 751"/>
                <a:gd name="T44" fmla="*/ 437 w 532"/>
                <a:gd name="T45" fmla="*/ 250 h 751"/>
                <a:gd name="T46" fmla="*/ 375 w 532"/>
                <a:gd name="T47" fmla="*/ 218 h 751"/>
                <a:gd name="T48" fmla="*/ 344 w 532"/>
                <a:gd name="T49" fmla="*/ 187 h 751"/>
                <a:gd name="T50" fmla="*/ 344 w 532"/>
                <a:gd name="T51" fmla="*/ 312 h 751"/>
                <a:gd name="T52" fmla="*/ 406 w 532"/>
                <a:gd name="T53" fmla="*/ 343 h 751"/>
                <a:gd name="T54" fmla="*/ 500 w 532"/>
                <a:gd name="T55" fmla="*/ 375 h 751"/>
                <a:gd name="T56" fmla="*/ 531 w 532"/>
                <a:gd name="T57" fmla="*/ 406 h 751"/>
                <a:gd name="T58" fmla="*/ 531 w 532"/>
                <a:gd name="T59" fmla="*/ 500 h 751"/>
                <a:gd name="T60" fmla="*/ 531 w 532"/>
                <a:gd name="T61" fmla="*/ 500 h 751"/>
                <a:gd name="T62" fmla="*/ 531 w 532"/>
                <a:gd name="T63" fmla="*/ 562 h 751"/>
                <a:gd name="T64" fmla="*/ 469 w 532"/>
                <a:gd name="T65" fmla="*/ 625 h 751"/>
                <a:gd name="T66" fmla="*/ 406 w 532"/>
                <a:gd name="T67" fmla="*/ 656 h 751"/>
                <a:gd name="T68" fmla="*/ 344 w 532"/>
                <a:gd name="T69" fmla="*/ 687 h 751"/>
                <a:gd name="T70" fmla="*/ 344 w 532"/>
                <a:gd name="T71" fmla="*/ 750 h 751"/>
                <a:gd name="T72" fmla="*/ 250 w 532"/>
                <a:gd name="T73" fmla="*/ 750 h 751"/>
                <a:gd name="T74" fmla="*/ 250 w 532"/>
                <a:gd name="T75" fmla="*/ 687 h 751"/>
                <a:gd name="T76" fmla="*/ 250 w 532"/>
                <a:gd name="T77" fmla="*/ 187 h 751"/>
                <a:gd name="T78" fmla="*/ 250 w 532"/>
                <a:gd name="T79" fmla="*/ 187 h 751"/>
                <a:gd name="T80" fmla="*/ 187 w 532"/>
                <a:gd name="T81" fmla="*/ 218 h 751"/>
                <a:gd name="T82" fmla="*/ 187 w 532"/>
                <a:gd name="T83" fmla="*/ 250 h 751"/>
                <a:gd name="T84" fmla="*/ 187 w 532"/>
                <a:gd name="T85" fmla="*/ 250 h 751"/>
                <a:gd name="T86" fmla="*/ 187 w 532"/>
                <a:gd name="T87" fmla="*/ 250 h 751"/>
                <a:gd name="T88" fmla="*/ 250 w 532"/>
                <a:gd name="T89" fmla="*/ 281 h 751"/>
                <a:gd name="T90" fmla="*/ 250 w 532"/>
                <a:gd name="T91" fmla="*/ 187 h 751"/>
                <a:gd name="T92" fmla="*/ 344 w 532"/>
                <a:gd name="T93" fmla="*/ 562 h 751"/>
                <a:gd name="T94" fmla="*/ 344 w 532"/>
                <a:gd name="T95" fmla="*/ 562 h 751"/>
                <a:gd name="T96" fmla="*/ 375 w 532"/>
                <a:gd name="T97" fmla="*/ 500 h 751"/>
                <a:gd name="T98" fmla="*/ 375 w 532"/>
                <a:gd name="T99" fmla="*/ 500 h 751"/>
                <a:gd name="T100" fmla="*/ 375 w 532"/>
                <a:gd name="T101" fmla="*/ 468 h 751"/>
                <a:gd name="T102" fmla="*/ 344 w 532"/>
                <a:gd name="T103" fmla="*/ 437 h 751"/>
                <a:gd name="T104" fmla="*/ 344 w 532"/>
                <a:gd name="T105" fmla="*/ 562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2" h="751">
                  <a:moveTo>
                    <a:pt x="250" y="687"/>
                  </a:moveTo>
                  <a:lnTo>
                    <a:pt x="250" y="687"/>
                  </a:lnTo>
                  <a:cubicBezTo>
                    <a:pt x="187" y="656"/>
                    <a:pt x="156" y="656"/>
                    <a:pt x="125" y="656"/>
                  </a:cubicBezTo>
                  <a:cubicBezTo>
                    <a:pt x="62" y="625"/>
                    <a:pt x="31" y="625"/>
                    <a:pt x="0" y="593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25" y="500"/>
                    <a:pt x="125" y="500"/>
                    <a:pt x="156" y="531"/>
                  </a:cubicBezTo>
                  <a:cubicBezTo>
                    <a:pt x="187" y="531"/>
                    <a:pt x="219" y="531"/>
                    <a:pt x="250" y="531"/>
                  </a:cubicBezTo>
                  <a:cubicBezTo>
                    <a:pt x="250" y="437"/>
                    <a:pt x="250" y="437"/>
                    <a:pt x="250" y="437"/>
                  </a:cubicBezTo>
                  <a:cubicBezTo>
                    <a:pt x="219" y="437"/>
                    <a:pt x="187" y="406"/>
                    <a:pt x="156" y="406"/>
                  </a:cubicBezTo>
                  <a:cubicBezTo>
                    <a:pt x="125" y="406"/>
                    <a:pt x="94" y="375"/>
                    <a:pt x="94" y="375"/>
                  </a:cubicBezTo>
                  <a:cubicBezTo>
                    <a:pt x="62" y="343"/>
                    <a:pt x="62" y="343"/>
                    <a:pt x="62" y="312"/>
                  </a:cubicBezTo>
                  <a:cubicBezTo>
                    <a:pt x="31" y="312"/>
                    <a:pt x="31" y="281"/>
                    <a:pt x="31" y="250"/>
                  </a:cubicBezTo>
                  <a:lnTo>
                    <a:pt x="31" y="250"/>
                  </a:lnTo>
                  <a:cubicBezTo>
                    <a:pt x="31" y="218"/>
                    <a:pt x="31" y="187"/>
                    <a:pt x="62" y="187"/>
                  </a:cubicBezTo>
                  <a:cubicBezTo>
                    <a:pt x="62" y="156"/>
                    <a:pt x="62" y="125"/>
                    <a:pt x="94" y="125"/>
                  </a:cubicBezTo>
                  <a:cubicBezTo>
                    <a:pt x="94" y="93"/>
                    <a:pt x="125" y="93"/>
                    <a:pt x="156" y="93"/>
                  </a:cubicBezTo>
                  <a:cubicBezTo>
                    <a:pt x="187" y="62"/>
                    <a:pt x="219" y="62"/>
                    <a:pt x="250" y="62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75" y="62"/>
                    <a:pt x="406" y="93"/>
                    <a:pt x="437" y="93"/>
                  </a:cubicBezTo>
                  <a:cubicBezTo>
                    <a:pt x="469" y="93"/>
                    <a:pt x="500" y="125"/>
                    <a:pt x="531" y="125"/>
                  </a:cubicBezTo>
                  <a:cubicBezTo>
                    <a:pt x="437" y="250"/>
                    <a:pt x="437" y="250"/>
                    <a:pt x="437" y="250"/>
                  </a:cubicBezTo>
                  <a:cubicBezTo>
                    <a:pt x="437" y="250"/>
                    <a:pt x="406" y="218"/>
                    <a:pt x="375" y="218"/>
                  </a:cubicBezTo>
                  <a:cubicBezTo>
                    <a:pt x="375" y="218"/>
                    <a:pt x="344" y="218"/>
                    <a:pt x="344" y="187"/>
                  </a:cubicBezTo>
                  <a:cubicBezTo>
                    <a:pt x="344" y="312"/>
                    <a:pt x="344" y="312"/>
                    <a:pt x="344" y="312"/>
                  </a:cubicBezTo>
                  <a:cubicBezTo>
                    <a:pt x="375" y="312"/>
                    <a:pt x="406" y="312"/>
                    <a:pt x="406" y="343"/>
                  </a:cubicBezTo>
                  <a:cubicBezTo>
                    <a:pt x="437" y="343"/>
                    <a:pt x="469" y="343"/>
                    <a:pt x="500" y="375"/>
                  </a:cubicBezTo>
                  <a:lnTo>
                    <a:pt x="531" y="406"/>
                  </a:lnTo>
                  <a:cubicBezTo>
                    <a:pt x="531" y="437"/>
                    <a:pt x="531" y="468"/>
                    <a:pt x="531" y="500"/>
                  </a:cubicBezTo>
                  <a:lnTo>
                    <a:pt x="531" y="500"/>
                  </a:lnTo>
                  <a:cubicBezTo>
                    <a:pt x="531" y="531"/>
                    <a:pt x="531" y="531"/>
                    <a:pt x="531" y="562"/>
                  </a:cubicBezTo>
                  <a:cubicBezTo>
                    <a:pt x="500" y="593"/>
                    <a:pt x="500" y="593"/>
                    <a:pt x="469" y="625"/>
                  </a:cubicBezTo>
                  <a:cubicBezTo>
                    <a:pt x="469" y="625"/>
                    <a:pt x="437" y="656"/>
                    <a:pt x="406" y="656"/>
                  </a:cubicBezTo>
                  <a:cubicBezTo>
                    <a:pt x="406" y="656"/>
                    <a:pt x="375" y="687"/>
                    <a:pt x="344" y="687"/>
                  </a:cubicBezTo>
                  <a:cubicBezTo>
                    <a:pt x="344" y="750"/>
                    <a:pt x="344" y="750"/>
                    <a:pt x="344" y="750"/>
                  </a:cubicBezTo>
                  <a:cubicBezTo>
                    <a:pt x="250" y="750"/>
                    <a:pt x="250" y="750"/>
                    <a:pt x="250" y="750"/>
                  </a:cubicBezTo>
                  <a:lnTo>
                    <a:pt x="250" y="687"/>
                  </a:lnTo>
                  <a:close/>
                  <a:moveTo>
                    <a:pt x="250" y="187"/>
                  </a:moveTo>
                  <a:lnTo>
                    <a:pt x="250" y="187"/>
                  </a:lnTo>
                  <a:cubicBezTo>
                    <a:pt x="219" y="187"/>
                    <a:pt x="219" y="187"/>
                    <a:pt x="187" y="218"/>
                  </a:cubicBezTo>
                  <a:cubicBezTo>
                    <a:pt x="187" y="218"/>
                    <a:pt x="187" y="218"/>
                    <a:pt x="187" y="250"/>
                  </a:cubicBezTo>
                  <a:lnTo>
                    <a:pt x="187" y="250"/>
                  </a:lnTo>
                  <a:lnTo>
                    <a:pt x="187" y="250"/>
                  </a:lnTo>
                  <a:cubicBezTo>
                    <a:pt x="219" y="281"/>
                    <a:pt x="219" y="281"/>
                    <a:pt x="250" y="281"/>
                  </a:cubicBezTo>
                  <a:lnTo>
                    <a:pt x="250" y="187"/>
                  </a:lnTo>
                  <a:close/>
                  <a:moveTo>
                    <a:pt x="344" y="562"/>
                  </a:moveTo>
                  <a:lnTo>
                    <a:pt x="344" y="562"/>
                  </a:lnTo>
                  <a:cubicBezTo>
                    <a:pt x="375" y="531"/>
                    <a:pt x="375" y="531"/>
                    <a:pt x="375" y="500"/>
                  </a:cubicBezTo>
                  <a:lnTo>
                    <a:pt x="375" y="500"/>
                  </a:lnTo>
                  <a:lnTo>
                    <a:pt x="375" y="468"/>
                  </a:lnTo>
                  <a:cubicBezTo>
                    <a:pt x="375" y="468"/>
                    <a:pt x="344" y="468"/>
                    <a:pt x="344" y="437"/>
                  </a:cubicBezTo>
                  <a:lnTo>
                    <a:pt x="344" y="562"/>
                  </a:lnTo>
                  <a:close/>
                </a:path>
              </a:pathLst>
            </a:custGeom>
            <a:solidFill>
              <a:srgbClr val="F7BE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7"/>
            <p:cNvSpPr>
              <a:spLocks noChangeArrowheads="1"/>
            </p:cNvSpPr>
            <p:nvPr/>
          </p:nvSpPr>
          <p:spPr bwMode="auto">
            <a:xfrm>
              <a:off x="2508250" y="6465888"/>
              <a:ext cx="4476750" cy="652462"/>
            </a:xfrm>
            <a:custGeom>
              <a:avLst/>
              <a:gdLst>
                <a:gd name="T0" fmla="*/ 1875 w 12437"/>
                <a:gd name="T1" fmla="*/ 188 h 1814"/>
                <a:gd name="T2" fmla="*/ 1875 w 12437"/>
                <a:gd name="T3" fmla="*/ 188 h 1814"/>
                <a:gd name="T4" fmla="*/ 0 w 12437"/>
                <a:gd name="T5" fmla="*/ 750 h 1814"/>
                <a:gd name="T6" fmla="*/ 6311 w 12437"/>
                <a:gd name="T7" fmla="*/ 1813 h 1814"/>
                <a:gd name="T8" fmla="*/ 12436 w 12437"/>
                <a:gd name="T9" fmla="*/ 750 h 1814"/>
                <a:gd name="T10" fmla="*/ 10561 w 12437"/>
                <a:gd name="T11" fmla="*/ 219 h 1814"/>
                <a:gd name="T12" fmla="*/ 10561 w 12437"/>
                <a:gd name="T13" fmla="*/ 250 h 1814"/>
                <a:gd name="T14" fmla="*/ 12155 w 12437"/>
                <a:gd name="T15" fmla="*/ 719 h 1814"/>
                <a:gd name="T16" fmla="*/ 6280 w 12437"/>
                <a:gd name="T17" fmla="*/ 1782 h 1814"/>
                <a:gd name="T18" fmla="*/ 281 w 12437"/>
                <a:gd name="T19" fmla="*/ 719 h 1814"/>
                <a:gd name="T20" fmla="*/ 1906 w 12437"/>
                <a:gd name="T21" fmla="*/ 250 h 1814"/>
                <a:gd name="T22" fmla="*/ 1875 w 12437"/>
                <a:gd name="T23" fmla="*/ 188 h 1814"/>
                <a:gd name="T24" fmla="*/ 6219 w 12437"/>
                <a:gd name="T25" fmla="*/ 0 h 1814"/>
                <a:gd name="T26" fmla="*/ 6219 w 12437"/>
                <a:gd name="T27" fmla="*/ 0 h 1814"/>
                <a:gd name="T28" fmla="*/ 4531 w 12437"/>
                <a:gd name="T29" fmla="*/ 31 h 1814"/>
                <a:gd name="T30" fmla="*/ 4531 w 12437"/>
                <a:gd name="T31" fmla="*/ 31 h 1814"/>
                <a:gd name="T32" fmla="*/ 6219 w 12437"/>
                <a:gd name="T33" fmla="*/ 31 h 1814"/>
                <a:gd name="T34" fmla="*/ 7936 w 12437"/>
                <a:gd name="T35" fmla="*/ 63 h 1814"/>
                <a:gd name="T36" fmla="*/ 7905 w 12437"/>
                <a:gd name="T37" fmla="*/ 31 h 1814"/>
                <a:gd name="T38" fmla="*/ 6219 w 12437"/>
                <a:gd name="T39" fmla="*/ 0 h 1814"/>
                <a:gd name="T40" fmla="*/ 1875 w 12437"/>
                <a:gd name="T41" fmla="*/ 188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37" h="1814">
                  <a:moveTo>
                    <a:pt x="1875" y="188"/>
                  </a:moveTo>
                  <a:lnTo>
                    <a:pt x="1875" y="188"/>
                  </a:lnTo>
                  <a:cubicBezTo>
                    <a:pt x="719" y="344"/>
                    <a:pt x="0" y="532"/>
                    <a:pt x="0" y="750"/>
                  </a:cubicBezTo>
                  <a:cubicBezTo>
                    <a:pt x="0" y="1157"/>
                    <a:pt x="2875" y="1813"/>
                    <a:pt x="6311" y="1813"/>
                  </a:cubicBezTo>
                  <a:cubicBezTo>
                    <a:pt x="9718" y="1813"/>
                    <a:pt x="12436" y="1157"/>
                    <a:pt x="12436" y="750"/>
                  </a:cubicBezTo>
                  <a:cubicBezTo>
                    <a:pt x="12436" y="532"/>
                    <a:pt x="11718" y="344"/>
                    <a:pt x="10561" y="219"/>
                  </a:cubicBezTo>
                  <a:cubicBezTo>
                    <a:pt x="10561" y="219"/>
                    <a:pt x="10561" y="219"/>
                    <a:pt x="10561" y="250"/>
                  </a:cubicBezTo>
                  <a:cubicBezTo>
                    <a:pt x="11530" y="375"/>
                    <a:pt x="12155" y="532"/>
                    <a:pt x="12155" y="719"/>
                  </a:cubicBezTo>
                  <a:cubicBezTo>
                    <a:pt x="12155" y="1125"/>
                    <a:pt x="9561" y="1782"/>
                    <a:pt x="6280" y="1782"/>
                  </a:cubicBezTo>
                  <a:cubicBezTo>
                    <a:pt x="3031" y="1782"/>
                    <a:pt x="281" y="1125"/>
                    <a:pt x="281" y="719"/>
                  </a:cubicBezTo>
                  <a:cubicBezTo>
                    <a:pt x="281" y="532"/>
                    <a:pt x="906" y="375"/>
                    <a:pt x="1906" y="250"/>
                  </a:cubicBezTo>
                  <a:cubicBezTo>
                    <a:pt x="1875" y="219"/>
                    <a:pt x="1875" y="219"/>
                    <a:pt x="1875" y="188"/>
                  </a:cubicBezTo>
                  <a:lnTo>
                    <a:pt x="6219" y="0"/>
                  </a:lnTo>
                  <a:lnTo>
                    <a:pt x="6219" y="0"/>
                  </a:lnTo>
                  <a:cubicBezTo>
                    <a:pt x="5625" y="0"/>
                    <a:pt x="5062" y="0"/>
                    <a:pt x="4531" y="31"/>
                  </a:cubicBezTo>
                  <a:lnTo>
                    <a:pt x="4531" y="31"/>
                  </a:lnTo>
                  <a:cubicBezTo>
                    <a:pt x="5062" y="31"/>
                    <a:pt x="5625" y="31"/>
                    <a:pt x="6219" y="31"/>
                  </a:cubicBezTo>
                  <a:cubicBezTo>
                    <a:pt x="6811" y="31"/>
                    <a:pt x="7374" y="31"/>
                    <a:pt x="7936" y="63"/>
                  </a:cubicBezTo>
                  <a:cubicBezTo>
                    <a:pt x="7905" y="31"/>
                    <a:pt x="7905" y="31"/>
                    <a:pt x="7905" y="31"/>
                  </a:cubicBezTo>
                  <a:cubicBezTo>
                    <a:pt x="7374" y="0"/>
                    <a:pt x="6811" y="0"/>
                    <a:pt x="6219" y="0"/>
                  </a:cubicBezTo>
                  <a:lnTo>
                    <a:pt x="1875" y="1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609850" y="6478588"/>
              <a:ext cx="4275138" cy="630237"/>
            </a:xfrm>
            <a:custGeom>
              <a:avLst/>
              <a:gdLst>
                <a:gd name="T0" fmla="*/ 1625 w 11875"/>
                <a:gd name="T1" fmla="*/ 219 h 1752"/>
                <a:gd name="T2" fmla="*/ 1625 w 11875"/>
                <a:gd name="T3" fmla="*/ 219 h 1752"/>
                <a:gd name="T4" fmla="*/ 0 w 11875"/>
                <a:gd name="T5" fmla="*/ 688 h 1752"/>
                <a:gd name="T6" fmla="*/ 5999 w 11875"/>
                <a:gd name="T7" fmla="*/ 1751 h 1752"/>
                <a:gd name="T8" fmla="*/ 11874 w 11875"/>
                <a:gd name="T9" fmla="*/ 688 h 1752"/>
                <a:gd name="T10" fmla="*/ 10280 w 11875"/>
                <a:gd name="T11" fmla="*/ 219 h 1752"/>
                <a:gd name="T12" fmla="*/ 10249 w 11875"/>
                <a:gd name="T13" fmla="*/ 251 h 1752"/>
                <a:gd name="T14" fmla="*/ 11593 w 11875"/>
                <a:gd name="T15" fmla="*/ 688 h 1752"/>
                <a:gd name="T16" fmla="*/ 5999 w 11875"/>
                <a:gd name="T17" fmla="*/ 1688 h 1752"/>
                <a:gd name="T18" fmla="*/ 250 w 11875"/>
                <a:gd name="T19" fmla="*/ 688 h 1752"/>
                <a:gd name="T20" fmla="*/ 1625 w 11875"/>
                <a:gd name="T21" fmla="*/ 251 h 1752"/>
                <a:gd name="T22" fmla="*/ 1625 w 11875"/>
                <a:gd name="T23" fmla="*/ 219 h 1752"/>
                <a:gd name="T24" fmla="*/ 5938 w 11875"/>
                <a:gd name="T25" fmla="*/ 0 h 1752"/>
                <a:gd name="T26" fmla="*/ 5938 w 11875"/>
                <a:gd name="T27" fmla="*/ 0 h 1752"/>
                <a:gd name="T28" fmla="*/ 4250 w 11875"/>
                <a:gd name="T29" fmla="*/ 0 h 1752"/>
                <a:gd name="T30" fmla="*/ 4219 w 11875"/>
                <a:gd name="T31" fmla="*/ 32 h 1752"/>
                <a:gd name="T32" fmla="*/ 5938 w 11875"/>
                <a:gd name="T33" fmla="*/ 0 h 1752"/>
                <a:gd name="T34" fmla="*/ 7655 w 11875"/>
                <a:gd name="T35" fmla="*/ 32 h 1752"/>
                <a:gd name="T36" fmla="*/ 7655 w 11875"/>
                <a:gd name="T37" fmla="*/ 32 h 1752"/>
                <a:gd name="T38" fmla="*/ 5938 w 11875"/>
                <a:gd name="T39" fmla="*/ 0 h 1752"/>
                <a:gd name="T40" fmla="*/ 1625 w 11875"/>
                <a:gd name="T41" fmla="*/ 219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75" h="1752">
                  <a:moveTo>
                    <a:pt x="1625" y="219"/>
                  </a:moveTo>
                  <a:lnTo>
                    <a:pt x="1625" y="219"/>
                  </a:lnTo>
                  <a:cubicBezTo>
                    <a:pt x="625" y="344"/>
                    <a:pt x="0" y="501"/>
                    <a:pt x="0" y="688"/>
                  </a:cubicBezTo>
                  <a:cubicBezTo>
                    <a:pt x="0" y="1094"/>
                    <a:pt x="2750" y="1751"/>
                    <a:pt x="5999" y="1751"/>
                  </a:cubicBezTo>
                  <a:cubicBezTo>
                    <a:pt x="9280" y="1751"/>
                    <a:pt x="11874" y="1094"/>
                    <a:pt x="11874" y="688"/>
                  </a:cubicBezTo>
                  <a:cubicBezTo>
                    <a:pt x="11874" y="501"/>
                    <a:pt x="11249" y="344"/>
                    <a:pt x="10280" y="219"/>
                  </a:cubicBezTo>
                  <a:cubicBezTo>
                    <a:pt x="10249" y="219"/>
                    <a:pt x="10249" y="251"/>
                    <a:pt x="10249" y="251"/>
                  </a:cubicBezTo>
                  <a:cubicBezTo>
                    <a:pt x="11093" y="376"/>
                    <a:pt x="11593" y="532"/>
                    <a:pt x="11593" y="688"/>
                  </a:cubicBezTo>
                  <a:cubicBezTo>
                    <a:pt x="11593" y="1063"/>
                    <a:pt x="9124" y="1688"/>
                    <a:pt x="5999" y="1688"/>
                  </a:cubicBezTo>
                  <a:cubicBezTo>
                    <a:pt x="2875" y="1688"/>
                    <a:pt x="250" y="1063"/>
                    <a:pt x="250" y="688"/>
                  </a:cubicBezTo>
                  <a:cubicBezTo>
                    <a:pt x="250" y="532"/>
                    <a:pt x="781" y="376"/>
                    <a:pt x="1625" y="251"/>
                  </a:cubicBezTo>
                  <a:lnTo>
                    <a:pt x="1625" y="219"/>
                  </a:lnTo>
                  <a:lnTo>
                    <a:pt x="5938" y="0"/>
                  </a:lnTo>
                  <a:lnTo>
                    <a:pt x="5938" y="0"/>
                  </a:lnTo>
                  <a:cubicBezTo>
                    <a:pt x="5344" y="0"/>
                    <a:pt x="4781" y="0"/>
                    <a:pt x="4250" y="0"/>
                  </a:cubicBezTo>
                  <a:cubicBezTo>
                    <a:pt x="4250" y="32"/>
                    <a:pt x="4250" y="32"/>
                    <a:pt x="4219" y="32"/>
                  </a:cubicBezTo>
                  <a:cubicBezTo>
                    <a:pt x="4781" y="32"/>
                    <a:pt x="5344" y="0"/>
                    <a:pt x="5938" y="0"/>
                  </a:cubicBezTo>
                  <a:cubicBezTo>
                    <a:pt x="6530" y="0"/>
                    <a:pt x="7124" y="32"/>
                    <a:pt x="7655" y="32"/>
                  </a:cubicBezTo>
                  <a:lnTo>
                    <a:pt x="7655" y="32"/>
                  </a:lnTo>
                  <a:cubicBezTo>
                    <a:pt x="7093" y="0"/>
                    <a:pt x="6530" y="0"/>
                    <a:pt x="5938" y="0"/>
                  </a:cubicBezTo>
                  <a:lnTo>
                    <a:pt x="1625" y="219"/>
                  </a:lnTo>
                </a:path>
              </a:pathLst>
            </a:custGeom>
            <a:solidFill>
              <a:srgbClr val="FBF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700338" y="6478588"/>
              <a:ext cx="4083050" cy="608012"/>
            </a:xfrm>
            <a:custGeom>
              <a:avLst/>
              <a:gdLst>
                <a:gd name="T0" fmla="*/ 1375 w 11344"/>
                <a:gd name="T1" fmla="*/ 251 h 1689"/>
                <a:gd name="T2" fmla="*/ 1375 w 11344"/>
                <a:gd name="T3" fmla="*/ 251 h 1689"/>
                <a:gd name="T4" fmla="*/ 0 w 11344"/>
                <a:gd name="T5" fmla="*/ 688 h 1689"/>
                <a:gd name="T6" fmla="*/ 5749 w 11344"/>
                <a:gd name="T7" fmla="*/ 1688 h 1689"/>
                <a:gd name="T8" fmla="*/ 11343 w 11344"/>
                <a:gd name="T9" fmla="*/ 688 h 1689"/>
                <a:gd name="T10" fmla="*/ 9999 w 11344"/>
                <a:gd name="T11" fmla="*/ 251 h 1689"/>
                <a:gd name="T12" fmla="*/ 9968 w 11344"/>
                <a:gd name="T13" fmla="*/ 313 h 1689"/>
                <a:gd name="T14" fmla="*/ 11062 w 11344"/>
                <a:gd name="T15" fmla="*/ 688 h 1689"/>
                <a:gd name="T16" fmla="*/ 5749 w 11344"/>
                <a:gd name="T17" fmla="*/ 1626 h 1689"/>
                <a:gd name="T18" fmla="*/ 281 w 11344"/>
                <a:gd name="T19" fmla="*/ 688 h 1689"/>
                <a:gd name="T20" fmla="*/ 1406 w 11344"/>
                <a:gd name="T21" fmla="*/ 282 h 1689"/>
                <a:gd name="T22" fmla="*/ 1375 w 11344"/>
                <a:gd name="T23" fmla="*/ 251 h 1689"/>
                <a:gd name="T24" fmla="*/ 5688 w 11344"/>
                <a:gd name="T25" fmla="*/ 0 h 1689"/>
                <a:gd name="T26" fmla="*/ 5688 w 11344"/>
                <a:gd name="T27" fmla="*/ 0 h 1689"/>
                <a:gd name="T28" fmla="*/ 3969 w 11344"/>
                <a:gd name="T29" fmla="*/ 32 h 1689"/>
                <a:gd name="T30" fmla="*/ 3969 w 11344"/>
                <a:gd name="T31" fmla="*/ 63 h 1689"/>
                <a:gd name="T32" fmla="*/ 5688 w 11344"/>
                <a:gd name="T33" fmla="*/ 32 h 1689"/>
                <a:gd name="T34" fmla="*/ 7437 w 11344"/>
                <a:gd name="T35" fmla="*/ 63 h 1689"/>
                <a:gd name="T36" fmla="*/ 7405 w 11344"/>
                <a:gd name="T37" fmla="*/ 32 h 1689"/>
                <a:gd name="T38" fmla="*/ 5688 w 11344"/>
                <a:gd name="T39" fmla="*/ 0 h 1689"/>
                <a:gd name="T40" fmla="*/ 1375 w 11344"/>
                <a:gd name="T41" fmla="*/ 251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44" h="1689">
                  <a:moveTo>
                    <a:pt x="1375" y="251"/>
                  </a:moveTo>
                  <a:lnTo>
                    <a:pt x="1375" y="251"/>
                  </a:lnTo>
                  <a:cubicBezTo>
                    <a:pt x="531" y="376"/>
                    <a:pt x="0" y="532"/>
                    <a:pt x="0" y="688"/>
                  </a:cubicBezTo>
                  <a:cubicBezTo>
                    <a:pt x="0" y="1063"/>
                    <a:pt x="2625" y="1688"/>
                    <a:pt x="5749" y="1688"/>
                  </a:cubicBezTo>
                  <a:cubicBezTo>
                    <a:pt x="8874" y="1688"/>
                    <a:pt x="11343" y="1063"/>
                    <a:pt x="11343" y="688"/>
                  </a:cubicBezTo>
                  <a:cubicBezTo>
                    <a:pt x="11343" y="532"/>
                    <a:pt x="10843" y="376"/>
                    <a:pt x="9999" y="251"/>
                  </a:cubicBezTo>
                  <a:cubicBezTo>
                    <a:pt x="9999" y="282"/>
                    <a:pt x="9968" y="282"/>
                    <a:pt x="9968" y="313"/>
                  </a:cubicBezTo>
                  <a:cubicBezTo>
                    <a:pt x="10655" y="407"/>
                    <a:pt x="11062" y="532"/>
                    <a:pt x="11062" y="688"/>
                  </a:cubicBezTo>
                  <a:cubicBezTo>
                    <a:pt x="11062" y="1063"/>
                    <a:pt x="8718" y="1626"/>
                    <a:pt x="5749" y="1626"/>
                  </a:cubicBezTo>
                  <a:cubicBezTo>
                    <a:pt x="2781" y="1626"/>
                    <a:pt x="281" y="1063"/>
                    <a:pt x="281" y="688"/>
                  </a:cubicBezTo>
                  <a:cubicBezTo>
                    <a:pt x="281" y="532"/>
                    <a:pt x="688" y="407"/>
                    <a:pt x="1406" y="282"/>
                  </a:cubicBezTo>
                  <a:cubicBezTo>
                    <a:pt x="1406" y="282"/>
                    <a:pt x="1406" y="282"/>
                    <a:pt x="1375" y="251"/>
                  </a:cubicBezTo>
                  <a:lnTo>
                    <a:pt x="5688" y="0"/>
                  </a:lnTo>
                  <a:lnTo>
                    <a:pt x="5688" y="0"/>
                  </a:lnTo>
                  <a:cubicBezTo>
                    <a:pt x="5094" y="0"/>
                    <a:pt x="4531" y="32"/>
                    <a:pt x="3969" y="32"/>
                  </a:cubicBezTo>
                  <a:cubicBezTo>
                    <a:pt x="3969" y="63"/>
                    <a:pt x="3969" y="63"/>
                    <a:pt x="3969" y="63"/>
                  </a:cubicBezTo>
                  <a:cubicBezTo>
                    <a:pt x="4500" y="63"/>
                    <a:pt x="5063" y="32"/>
                    <a:pt x="5688" y="32"/>
                  </a:cubicBezTo>
                  <a:cubicBezTo>
                    <a:pt x="6280" y="32"/>
                    <a:pt x="6874" y="63"/>
                    <a:pt x="7437" y="63"/>
                  </a:cubicBezTo>
                  <a:cubicBezTo>
                    <a:pt x="7405" y="63"/>
                    <a:pt x="7405" y="63"/>
                    <a:pt x="7405" y="32"/>
                  </a:cubicBezTo>
                  <a:cubicBezTo>
                    <a:pt x="6874" y="32"/>
                    <a:pt x="6280" y="0"/>
                    <a:pt x="5688" y="0"/>
                  </a:cubicBezTo>
                  <a:lnTo>
                    <a:pt x="1375" y="251"/>
                  </a:lnTo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2801938" y="6489700"/>
              <a:ext cx="3881437" cy="574675"/>
            </a:xfrm>
            <a:custGeom>
              <a:avLst/>
              <a:gdLst>
                <a:gd name="T0" fmla="*/ 1125 w 10782"/>
                <a:gd name="T1" fmla="*/ 250 h 1595"/>
                <a:gd name="T2" fmla="*/ 1125 w 10782"/>
                <a:gd name="T3" fmla="*/ 250 h 1595"/>
                <a:gd name="T4" fmla="*/ 0 w 10782"/>
                <a:gd name="T5" fmla="*/ 656 h 1595"/>
                <a:gd name="T6" fmla="*/ 5468 w 10782"/>
                <a:gd name="T7" fmla="*/ 1594 h 1595"/>
                <a:gd name="T8" fmla="*/ 10781 w 10782"/>
                <a:gd name="T9" fmla="*/ 656 h 1595"/>
                <a:gd name="T10" fmla="*/ 9687 w 10782"/>
                <a:gd name="T11" fmla="*/ 281 h 1595"/>
                <a:gd name="T12" fmla="*/ 9656 w 10782"/>
                <a:gd name="T13" fmla="*/ 312 h 1595"/>
                <a:gd name="T14" fmla="*/ 10499 w 10782"/>
                <a:gd name="T15" fmla="*/ 656 h 1595"/>
                <a:gd name="T16" fmla="*/ 5468 w 10782"/>
                <a:gd name="T17" fmla="*/ 1562 h 1595"/>
                <a:gd name="T18" fmla="*/ 250 w 10782"/>
                <a:gd name="T19" fmla="*/ 656 h 1595"/>
                <a:gd name="T20" fmla="*/ 1157 w 10782"/>
                <a:gd name="T21" fmla="*/ 312 h 1595"/>
                <a:gd name="T22" fmla="*/ 1125 w 10782"/>
                <a:gd name="T23" fmla="*/ 250 h 1595"/>
                <a:gd name="T24" fmla="*/ 5407 w 10782"/>
                <a:gd name="T25" fmla="*/ 0 h 1595"/>
                <a:gd name="T26" fmla="*/ 5407 w 10782"/>
                <a:gd name="T27" fmla="*/ 0 h 1595"/>
                <a:gd name="T28" fmla="*/ 3688 w 10782"/>
                <a:gd name="T29" fmla="*/ 31 h 1595"/>
                <a:gd name="T30" fmla="*/ 3657 w 10782"/>
                <a:gd name="T31" fmla="*/ 62 h 1595"/>
                <a:gd name="T32" fmla="*/ 5375 w 10782"/>
                <a:gd name="T33" fmla="*/ 31 h 1595"/>
                <a:gd name="T34" fmla="*/ 7156 w 10782"/>
                <a:gd name="T35" fmla="*/ 62 h 1595"/>
                <a:gd name="T36" fmla="*/ 7156 w 10782"/>
                <a:gd name="T37" fmla="*/ 31 h 1595"/>
                <a:gd name="T38" fmla="*/ 5407 w 10782"/>
                <a:gd name="T39" fmla="*/ 0 h 1595"/>
                <a:gd name="T40" fmla="*/ 1125 w 10782"/>
                <a:gd name="T41" fmla="*/ 250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82" h="1595">
                  <a:moveTo>
                    <a:pt x="1125" y="250"/>
                  </a:moveTo>
                  <a:lnTo>
                    <a:pt x="1125" y="250"/>
                  </a:lnTo>
                  <a:cubicBezTo>
                    <a:pt x="407" y="375"/>
                    <a:pt x="0" y="500"/>
                    <a:pt x="0" y="656"/>
                  </a:cubicBezTo>
                  <a:cubicBezTo>
                    <a:pt x="0" y="1031"/>
                    <a:pt x="2500" y="1594"/>
                    <a:pt x="5468" y="1594"/>
                  </a:cubicBezTo>
                  <a:cubicBezTo>
                    <a:pt x="8437" y="1594"/>
                    <a:pt x="10781" y="1031"/>
                    <a:pt x="10781" y="656"/>
                  </a:cubicBezTo>
                  <a:cubicBezTo>
                    <a:pt x="10781" y="500"/>
                    <a:pt x="10374" y="375"/>
                    <a:pt x="9687" y="281"/>
                  </a:cubicBezTo>
                  <a:lnTo>
                    <a:pt x="9656" y="312"/>
                  </a:lnTo>
                  <a:cubicBezTo>
                    <a:pt x="10187" y="406"/>
                    <a:pt x="10499" y="531"/>
                    <a:pt x="10499" y="656"/>
                  </a:cubicBezTo>
                  <a:cubicBezTo>
                    <a:pt x="10499" y="1000"/>
                    <a:pt x="8281" y="1562"/>
                    <a:pt x="5468" y="1562"/>
                  </a:cubicBezTo>
                  <a:cubicBezTo>
                    <a:pt x="2625" y="1562"/>
                    <a:pt x="250" y="1000"/>
                    <a:pt x="250" y="656"/>
                  </a:cubicBezTo>
                  <a:cubicBezTo>
                    <a:pt x="250" y="531"/>
                    <a:pt x="594" y="406"/>
                    <a:pt x="1157" y="312"/>
                  </a:cubicBezTo>
                  <a:cubicBezTo>
                    <a:pt x="1157" y="281"/>
                    <a:pt x="1157" y="281"/>
                    <a:pt x="1125" y="250"/>
                  </a:cubicBezTo>
                  <a:lnTo>
                    <a:pt x="5407" y="0"/>
                  </a:lnTo>
                  <a:lnTo>
                    <a:pt x="5407" y="0"/>
                  </a:lnTo>
                  <a:cubicBezTo>
                    <a:pt x="4782" y="0"/>
                    <a:pt x="4219" y="31"/>
                    <a:pt x="3688" y="31"/>
                  </a:cubicBezTo>
                  <a:cubicBezTo>
                    <a:pt x="3688" y="62"/>
                    <a:pt x="3657" y="62"/>
                    <a:pt x="3657" y="62"/>
                  </a:cubicBezTo>
                  <a:cubicBezTo>
                    <a:pt x="4188" y="62"/>
                    <a:pt x="4782" y="31"/>
                    <a:pt x="5375" y="31"/>
                  </a:cubicBezTo>
                  <a:cubicBezTo>
                    <a:pt x="5999" y="31"/>
                    <a:pt x="6624" y="62"/>
                    <a:pt x="7156" y="62"/>
                  </a:cubicBezTo>
                  <a:cubicBezTo>
                    <a:pt x="7156" y="62"/>
                    <a:pt x="7156" y="62"/>
                    <a:pt x="7156" y="31"/>
                  </a:cubicBezTo>
                  <a:cubicBezTo>
                    <a:pt x="6593" y="31"/>
                    <a:pt x="5999" y="0"/>
                    <a:pt x="5407" y="0"/>
                  </a:cubicBezTo>
                  <a:lnTo>
                    <a:pt x="1125" y="250"/>
                  </a:lnTo>
                </a:path>
              </a:pathLst>
            </a:custGeom>
            <a:solidFill>
              <a:srgbClr val="F5F4F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1"/>
            <p:cNvSpPr>
              <a:spLocks noChangeArrowheads="1"/>
            </p:cNvSpPr>
            <p:nvPr/>
          </p:nvSpPr>
          <p:spPr bwMode="auto">
            <a:xfrm>
              <a:off x="2890838" y="6500813"/>
              <a:ext cx="3689350" cy="550862"/>
            </a:xfrm>
            <a:custGeom>
              <a:avLst/>
              <a:gdLst>
                <a:gd name="T0" fmla="*/ 907 w 10250"/>
                <a:gd name="T1" fmla="*/ 281 h 1532"/>
                <a:gd name="T2" fmla="*/ 907 w 10250"/>
                <a:gd name="T3" fmla="*/ 281 h 1532"/>
                <a:gd name="T4" fmla="*/ 0 w 10250"/>
                <a:gd name="T5" fmla="*/ 625 h 1532"/>
                <a:gd name="T6" fmla="*/ 5218 w 10250"/>
                <a:gd name="T7" fmla="*/ 1531 h 1532"/>
                <a:gd name="T8" fmla="*/ 10249 w 10250"/>
                <a:gd name="T9" fmla="*/ 625 h 1532"/>
                <a:gd name="T10" fmla="*/ 9406 w 10250"/>
                <a:gd name="T11" fmla="*/ 281 h 1532"/>
                <a:gd name="T12" fmla="*/ 9343 w 10250"/>
                <a:gd name="T13" fmla="*/ 344 h 1532"/>
                <a:gd name="T14" fmla="*/ 9999 w 10250"/>
                <a:gd name="T15" fmla="*/ 625 h 1532"/>
                <a:gd name="T16" fmla="*/ 5187 w 10250"/>
                <a:gd name="T17" fmla="*/ 1469 h 1532"/>
                <a:gd name="T18" fmla="*/ 282 w 10250"/>
                <a:gd name="T19" fmla="*/ 625 h 1532"/>
                <a:gd name="T20" fmla="*/ 969 w 10250"/>
                <a:gd name="T21" fmla="*/ 313 h 1532"/>
                <a:gd name="T22" fmla="*/ 907 w 10250"/>
                <a:gd name="T23" fmla="*/ 281 h 1532"/>
                <a:gd name="T24" fmla="*/ 5125 w 10250"/>
                <a:gd name="T25" fmla="*/ 0 h 1532"/>
                <a:gd name="T26" fmla="*/ 5125 w 10250"/>
                <a:gd name="T27" fmla="*/ 0 h 1532"/>
                <a:gd name="T28" fmla="*/ 3407 w 10250"/>
                <a:gd name="T29" fmla="*/ 31 h 1532"/>
                <a:gd name="T30" fmla="*/ 3407 w 10250"/>
                <a:gd name="T31" fmla="*/ 63 h 1532"/>
                <a:gd name="T32" fmla="*/ 5125 w 10250"/>
                <a:gd name="T33" fmla="*/ 31 h 1532"/>
                <a:gd name="T34" fmla="*/ 6937 w 10250"/>
                <a:gd name="T35" fmla="*/ 63 h 1532"/>
                <a:gd name="T36" fmla="*/ 6906 w 10250"/>
                <a:gd name="T37" fmla="*/ 31 h 1532"/>
                <a:gd name="T38" fmla="*/ 5125 w 10250"/>
                <a:gd name="T39" fmla="*/ 0 h 1532"/>
                <a:gd name="T40" fmla="*/ 907 w 10250"/>
                <a:gd name="T41" fmla="*/ 281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50" h="1532">
                  <a:moveTo>
                    <a:pt x="907" y="281"/>
                  </a:moveTo>
                  <a:lnTo>
                    <a:pt x="907" y="281"/>
                  </a:lnTo>
                  <a:cubicBezTo>
                    <a:pt x="344" y="375"/>
                    <a:pt x="0" y="500"/>
                    <a:pt x="0" y="625"/>
                  </a:cubicBezTo>
                  <a:cubicBezTo>
                    <a:pt x="0" y="969"/>
                    <a:pt x="2375" y="1531"/>
                    <a:pt x="5218" y="1531"/>
                  </a:cubicBezTo>
                  <a:cubicBezTo>
                    <a:pt x="8031" y="1531"/>
                    <a:pt x="10249" y="969"/>
                    <a:pt x="10249" y="625"/>
                  </a:cubicBezTo>
                  <a:cubicBezTo>
                    <a:pt x="10249" y="500"/>
                    <a:pt x="9937" y="375"/>
                    <a:pt x="9406" y="281"/>
                  </a:cubicBezTo>
                  <a:cubicBezTo>
                    <a:pt x="9374" y="313"/>
                    <a:pt x="9374" y="313"/>
                    <a:pt x="9343" y="344"/>
                  </a:cubicBezTo>
                  <a:cubicBezTo>
                    <a:pt x="9749" y="406"/>
                    <a:pt x="9999" y="531"/>
                    <a:pt x="9999" y="625"/>
                  </a:cubicBezTo>
                  <a:cubicBezTo>
                    <a:pt x="9999" y="938"/>
                    <a:pt x="7874" y="1469"/>
                    <a:pt x="5187" y="1469"/>
                  </a:cubicBezTo>
                  <a:cubicBezTo>
                    <a:pt x="2532" y="1469"/>
                    <a:pt x="282" y="938"/>
                    <a:pt x="282" y="625"/>
                  </a:cubicBezTo>
                  <a:cubicBezTo>
                    <a:pt x="282" y="500"/>
                    <a:pt x="532" y="406"/>
                    <a:pt x="969" y="313"/>
                  </a:cubicBezTo>
                  <a:cubicBezTo>
                    <a:pt x="938" y="313"/>
                    <a:pt x="938" y="281"/>
                    <a:pt x="907" y="281"/>
                  </a:cubicBezTo>
                  <a:lnTo>
                    <a:pt x="5125" y="0"/>
                  </a:lnTo>
                  <a:lnTo>
                    <a:pt x="5125" y="0"/>
                  </a:lnTo>
                  <a:cubicBezTo>
                    <a:pt x="4532" y="0"/>
                    <a:pt x="3938" y="31"/>
                    <a:pt x="3407" y="31"/>
                  </a:cubicBezTo>
                  <a:cubicBezTo>
                    <a:pt x="3407" y="63"/>
                    <a:pt x="3407" y="63"/>
                    <a:pt x="3407" y="63"/>
                  </a:cubicBezTo>
                  <a:cubicBezTo>
                    <a:pt x="3938" y="63"/>
                    <a:pt x="4532" y="31"/>
                    <a:pt x="5125" y="31"/>
                  </a:cubicBezTo>
                  <a:cubicBezTo>
                    <a:pt x="5781" y="31"/>
                    <a:pt x="6374" y="63"/>
                    <a:pt x="6937" y="63"/>
                  </a:cubicBezTo>
                  <a:cubicBezTo>
                    <a:pt x="6937" y="63"/>
                    <a:pt x="6906" y="63"/>
                    <a:pt x="6906" y="31"/>
                  </a:cubicBezTo>
                  <a:cubicBezTo>
                    <a:pt x="6374" y="31"/>
                    <a:pt x="5749" y="0"/>
                    <a:pt x="5125" y="0"/>
                  </a:cubicBezTo>
                  <a:lnTo>
                    <a:pt x="907" y="281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2"/>
            <p:cNvSpPr>
              <a:spLocks noChangeArrowheads="1"/>
            </p:cNvSpPr>
            <p:nvPr/>
          </p:nvSpPr>
          <p:spPr bwMode="auto">
            <a:xfrm>
              <a:off x="2992438" y="6511925"/>
              <a:ext cx="3498850" cy="517525"/>
            </a:xfrm>
            <a:custGeom>
              <a:avLst/>
              <a:gdLst>
                <a:gd name="T0" fmla="*/ 687 w 9718"/>
                <a:gd name="T1" fmla="*/ 282 h 1439"/>
                <a:gd name="T2" fmla="*/ 687 w 9718"/>
                <a:gd name="T3" fmla="*/ 282 h 1439"/>
                <a:gd name="T4" fmla="*/ 0 w 9718"/>
                <a:gd name="T5" fmla="*/ 594 h 1439"/>
                <a:gd name="T6" fmla="*/ 4905 w 9718"/>
                <a:gd name="T7" fmla="*/ 1438 h 1439"/>
                <a:gd name="T8" fmla="*/ 9717 w 9718"/>
                <a:gd name="T9" fmla="*/ 594 h 1439"/>
                <a:gd name="T10" fmla="*/ 9061 w 9718"/>
                <a:gd name="T11" fmla="*/ 313 h 1439"/>
                <a:gd name="T12" fmla="*/ 9030 w 9718"/>
                <a:gd name="T13" fmla="*/ 344 h 1439"/>
                <a:gd name="T14" fmla="*/ 9436 w 9718"/>
                <a:gd name="T15" fmla="*/ 594 h 1439"/>
                <a:gd name="T16" fmla="*/ 4905 w 9718"/>
                <a:gd name="T17" fmla="*/ 1375 h 1439"/>
                <a:gd name="T18" fmla="*/ 250 w 9718"/>
                <a:gd name="T19" fmla="*/ 594 h 1439"/>
                <a:gd name="T20" fmla="*/ 718 w 9718"/>
                <a:gd name="T21" fmla="*/ 344 h 1439"/>
                <a:gd name="T22" fmla="*/ 687 w 9718"/>
                <a:gd name="T23" fmla="*/ 282 h 1439"/>
                <a:gd name="T24" fmla="*/ 4843 w 9718"/>
                <a:gd name="T25" fmla="*/ 0 h 1439"/>
                <a:gd name="T26" fmla="*/ 4843 w 9718"/>
                <a:gd name="T27" fmla="*/ 0 h 1439"/>
                <a:gd name="T28" fmla="*/ 3125 w 9718"/>
                <a:gd name="T29" fmla="*/ 32 h 1439"/>
                <a:gd name="T30" fmla="*/ 3093 w 9718"/>
                <a:gd name="T31" fmla="*/ 63 h 1439"/>
                <a:gd name="T32" fmla="*/ 4843 w 9718"/>
                <a:gd name="T33" fmla="*/ 32 h 1439"/>
                <a:gd name="T34" fmla="*/ 6686 w 9718"/>
                <a:gd name="T35" fmla="*/ 94 h 1439"/>
                <a:gd name="T36" fmla="*/ 6655 w 9718"/>
                <a:gd name="T37" fmla="*/ 32 h 1439"/>
                <a:gd name="T38" fmla="*/ 4843 w 9718"/>
                <a:gd name="T39" fmla="*/ 0 h 1439"/>
                <a:gd name="T40" fmla="*/ 687 w 9718"/>
                <a:gd name="T41" fmla="*/ 282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18" h="1439">
                  <a:moveTo>
                    <a:pt x="687" y="282"/>
                  </a:moveTo>
                  <a:lnTo>
                    <a:pt x="687" y="282"/>
                  </a:lnTo>
                  <a:cubicBezTo>
                    <a:pt x="250" y="375"/>
                    <a:pt x="0" y="469"/>
                    <a:pt x="0" y="594"/>
                  </a:cubicBezTo>
                  <a:cubicBezTo>
                    <a:pt x="0" y="907"/>
                    <a:pt x="2250" y="1438"/>
                    <a:pt x="4905" y="1438"/>
                  </a:cubicBezTo>
                  <a:cubicBezTo>
                    <a:pt x="7592" y="1438"/>
                    <a:pt x="9717" y="907"/>
                    <a:pt x="9717" y="594"/>
                  </a:cubicBezTo>
                  <a:cubicBezTo>
                    <a:pt x="9717" y="500"/>
                    <a:pt x="9467" y="375"/>
                    <a:pt x="9061" y="313"/>
                  </a:cubicBezTo>
                  <a:lnTo>
                    <a:pt x="9030" y="344"/>
                  </a:lnTo>
                  <a:cubicBezTo>
                    <a:pt x="9280" y="438"/>
                    <a:pt x="9436" y="500"/>
                    <a:pt x="9436" y="594"/>
                  </a:cubicBezTo>
                  <a:cubicBezTo>
                    <a:pt x="9436" y="907"/>
                    <a:pt x="7436" y="1375"/>
                    <a:pt x="4905" y="1375"/>
                  </a:cubicBezTo>
                  <a:cubicBezTo>
                    <a:pt x="2375" y="1375"/>
                    <a:pt x="250" y="907"/>
                    <a:pt x="250" y="594"/>
                  </a:cubicBezTo>
                  <a:cubicBezTo>
                    <a:pt x="250" y="500"/>
                    <a:pt x="437" y="407"/>
                    <a:pt x="718" y="344"/>
                  </a:cubicBezTo>
                  <a:cubicBezTo>
                    <a:pt x="718" y="313"/>
                    <a:pt x="687" y="313"/>
                    <a:pt x="687" y="282"/>
                  </a:cubicBezTo>
                  <a:lnTo>
                    <a:pt x="4843" y="0"/>
                  </a:lnTo>
                  <a:lnTo>
                    <a:pt x="4843" y="0"/>
                  </a:lnTo>
                  <a:cubicBezTo>
                    <a:pt x="4250" y="0"/>
                    <a:pt x="3656" y="32"/>
                    <a:pt x="3125" y="32"/>
                  </a:cubicBezTo>
                  <a:cubicBezTo>
                    <a:pt x="3093" y="63"/>
                    <a:pt x="3093" y="63"/>
                    <a:pt x="3093" y="63"/>
                  </a:cubicBezTo>
                  <a:cubicBezTo>
                    <a:pt x="3625" y="63"/>
                    <a:pt x="4218" y="32"/>
                    <a:pt x="4843" y="32"/>
                  </a:cubicBezTo>
                  <a:cubicBezTo>
                    <a:pt x="5499" y="32"/>
                    <a:pt x="6124" y="63"/>
                    <a:pt x="6686" y="94"/>
                  </a:cubicBezTo>
                  <a:cubicBezTo>
                    <a:pt x="6655" y="63"/>
                    <a:pt x="6655" y="63"/>
                    <a:pt x="6655" y="32"/>
                  </a:cubicBezTo>
                  <a:cubicBezTo>
                    <a:pt x="6092" y="32"/>
                    <a:pt x="5499" y="0"/>
                    <a:pt x="4843" y="0"/>
                  </a:cubicBezTo>
                  <a:lnTo>
                    <a:pt x="687" y="282"/>
                  </a:lnTo>
                </a:path>
              </a:pathLst>
            </a:custGeom>
            <a:solidFill>
              <a:srgbClr val="F0EF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3"/>
            <p:cNvSpPr>
              <a:spLocks noChangeArrowheads="1"/>
            </p:cNvSpPr>
            <p:nvPr/>
          </p:nvSpPr>
          <p:spPr bwMode="auto">
            <a:xfrm>
              <a:off x="3082925" y="6523038"/>
              <a:ext cx="3306763" cy="484187"/>
            </a:xfrm>
            <a:custGeom>
              <a:avLst/>
              <a:gdLst>
                <a:gd name="T0" fmla="*/ 468 w 9187"/>
                <a:gd name="T1" fmla="*/ 312 h 1344"/>
                <a:gd name="T2" fmla="*/ 468 w 9187"/>
                <a:gd name="T3" fmla="*/ 312 h 1344"/>
                <a:gd name="T4" fmla="*/ 0 w 9187"/>
                <a:gd name="T5" fmla="*/ 562 h 1344"/>
                <a:gd name="T6" fmla="*/ 4655 w 9187"/>
                <a:gd name="T7" fmla="*/ 1343 h 1344"/>
                <a:gd name="T8" fmla="*/ 9186 w 9187"/>
                <a:gd name="T9" fmla="*/ 562 h 1344"/>
                <a:gd name="T10" fmla="*/ 8780 w 9187"/>
                <a:gd name="T11" fmla="*/ 312 h 1344"/>
                <a:gd name="T12" fmla="*/ 8686 w 9187"/>
                <a:gd name="T13" fmla="*/ 375 h 1344"/>
                <a:gd name="T14" fmla="*/ 8905 w 9187"/>
                <a:gd name="T15" fmla="*/ 562 h 1344"/>
                <a:gd name="T16" fmla="*/ 4655 w 9187"/>
                <a:gd name="T17" fmla="*/ 1281 h 1344"/>
                <a:gd name="T18" fmla="*/ 281 w 9187"/>
                <a:gd name="T19" fmla="*/ 562 h 1344"/>
                <a:gd name="T20" fmla="*/ 562 w 9187"/>
                <a:gd name="T21" fmla="*/ 375 h 1344"/>
                <a:gd name="T22" fmla="*/ 468 w 9187"/>
                <a:gd name="T23" fmla="*/ 312 h 1344"/>
                <a:gd name="T24" fmla="*/ 4593 w 9187"/>
                <a:gd name="T25" fmla="*/ 0 h 1344"/>
                <a:gd name="T26" fmla="*/ 4593 w 9187"/>
                <a:gd name="T27" fmla="*/ 0 h 1344"/>
                <a:gd name="T28" fmla="*/ 2843 w 9187"/>
                <a:gd name="T29" fmla="*/ 31 h 1344"/>
                <a:gd name="T30" fmla="*/ 2812 w 9187"/>
                <a:gd name="T31" fmla="*/ 62 h 1344"/>
                <a:gd name="T32" fmla="*/ 4593 w 9187"/>
                <a:gd name="T33" fmla="*/ 31 h 1344"/>
                <a:gd name="T34" fmla="*/ 6436 w 9187"/>
                <a:gd name="T35" fmla="*/ 93 h 1344"/>
                <a:gd name="T36" fmla="*/ 6436 w 9187"/>
                <a:gd name="T37" fmla="*/ 62 h 1344"/>
                <a:gd name="T38" fmla="*/ 4593 w 9187"/>
                <a:gd name="T39" fmla="*/ 0 h 1344"/>
                <a:gd name="T40" fmla="*/ 468 w 9187"/>
                <a:gd name="T41" fmla="*/ 31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87" h="1344">
                  <a:moveTo>
                    <a:pt x="468" y="312"/>
                  </a:moveTo>
                  <a:lnTo>
                    <a:pt x="468" y="312"/>
                  </a:lnTo>
                  <a:cubicBezTo>
                    <a:pt x="187" y="375"/>
                    <a:pt x="0" y="468"/>
                    <a:pt x="0" y="562"/>
                  </a:cubicBezTo>
                  <a:cubicBezTo>
                    <a:pt x="0" y="875"/>
                    <a:pt x="2125" y="1343"/>
                    <a:pt x="4655" y="1343"/>
                  </a:cubicBezTo>
                  <a:cubicBezTo>
                    <a:pt x="7186" y="1343"/>
                    <a:pt x="9186" y="875"/>
                    <a:pt x="9186" y="562"/>
                  </a:cubicBezTo>
                  <a:cubicBezTo>
                    <a:pt x="9186" y="468"/>
                    <a:pt x="9030" y="406"/>
                    <a:pt x="8780" y="312"/>
                  </a:cubicBezTo>
                  <a:cubicBezTo>
                    <a:pt x="8749" y="343"/>
                    <a:pt x="8717" y="375"/>
                    <a:pt x="8686" y="375"/>
                  </a:cubicBezTo>
                  <a:cubicBezTo>
                    <a:pt x="8842" y="437"/>
                    <a:pt x="8905" y="500"/>
                    <a:pt x="8905" y="562"/>
                  </a:cubicBezTo>
                  <a:cubicBezTo>
                    <a:pt x="8905" y="843"/>
                    <a:pt x="7030" y="1281"/>
                    <a:pt x="4655" y="1281"/>
                  </a:cubicBezTo>
                  <a:cubicBezTo>
                    <a:pt x="2281" y="1281"/>
                    <a:pt x="281" y="843"/>
                    <a:pt x="281" y="562"/>
                  </a:cubicBezTo>
                  <a:cubicBezTo>
                    <a:pt x="281" y="500"/>
                    <a:pt x="375" y="437"/>
                    <a:pt x="562" y="375"/>
                  </a:cubicBezTo>
                  <a:cubicBezTo>
                    <a:pt x="531" y="343"/>
                    <a:pt x="500" y="343"/>
                    <a:pt x="468" y="312"/>
                  </a:cubicBezTo>
                  <a:lnTo>
                    <a:pt x="4593" y="0"/>
                  </a:lnTo>
                  <a:lnTo>
                    <a:pt x="4593" y="0"/>
                  </a:lnTo>
                  <a:cubicBezTo>
                    <a:pt x="3968" y="0"/>
                    <a:pt x="3375" y="31"/>
                    <a:pt x="2843" y="31"/>
                  </a:cubicBezTo>
                  <a:cubicBezTo>
                    <a:pt x="2843" y="62"/>
                    <a:pt x="2812" y="62"/>
                    <a:pt x="2812" y="62"/>
                  </a:cubicBezTo>
                  <a:cubicBezTo>
                    <a:pt x="3343" y="31"/>
                    <a:pt x="3968" y="31"/>
                    <a:pt x="4593" y="31"/>
                  </a:cubicBezTo>
                  <a:cubicBezTo>
                    <a:pt x="5249" y="31"/>
                    <a:pt x="5874" y="62"/>
                    <a:pt x="6436" y="93"/>
                  </a:cubicBezTo>
                  <a:cubicBezTo>
                    <a:pt x="6436" y="62"/>
                    <a:pt x="6436" y="62"/>
                    <a:pt x="6436" y="62"/>
                  </a:cubicBezTo>
                  <a:cubicBezTo>
                    <a:pt x="5874" y="31"/>
                    <a:pt x="5249" y="0"/>
                    <a:pt x="4593" y="0"/>
                  </a:cubicBezTo>
                  <a:lnTo>
                    <a:pt x="468" y="312"/>
                  </a:lnTo>
                </a:path>
              </a:pathLst>
            </a:custGeom>
            <a:solidFill>
              <a:srgbClr val="EEED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4"/>
            <p:cNvSpPr>
              <a:spLocks noChangeArrowheads="1"/>
            </p:cNvSpPr>
            <p:nvPr/>
          </p:nvSpPr>
          <p:spPr bwMode="auto">
            <a:xfrm>
              <a:off x="3184525" y="6534150"/>
              <a:ext cx="3105150" cy="450850"/>
            </a:xfrm>
            <a:custGeom>
              <a:avLst/>
              <a:gdLst>
                <a:gd name="T0" fmla="*/ 281 w 8625"/>
                <a:gd name="T1" fmla="*/ 344 h 1251"/>
                <a:gd name="T2" fmla="*/ 281 w 8625"/>
                <a:gd name="T3" fmla="*/ 344 h 1251"/>
                <a:gd name="T4" fmla="*/ 0 w 8625"/>
                <a:gd name="T5" fmla="*/ 531 h 1251"/>
                <a:gd name="T6" fmla="*/ 4374 w 8625"/>
                <a:gd name="T7" fmla="*/ 1250 h 1251"/>
                <a:gd name="T8" fmla="*/ 8624 w 8625"/>
                <a:gd name="T9" fmla="*/ 531 h 1251"/>
                <a:gd name="T10" fmla="*/ 8405 w 8625"/>
                <a:gd name="T11" fmla="*/ 344 h 1251"/>
                <a:gd name="T12" fmla="*/ 8280 w 8625"/>
                <a:gd name="T13" fmla="*/ 437 h 1251"/>
                <a:gd name="T14" fmla="*/ 8343 w 8625"/>
                <a:gd name="T15" fmla="*/ 500 h 1251"/>
                <a:gd name="T16" fmla="*/ 4374 w 8625"/>
                <a:gd name="T17" fmla="*/ 1219 h 1251"/>
                <a:gd name="T18" fmla="*/ 281 w 8625"/>
                <a:gd name="T19" fmla="*/ 500 h 1251"/>
                <a:gd name="T20" fmla="*/ 375 w 8625"/>
                <a:gd name="T21" fmla="*/ 406 h 1251"/>
                <a:gd name="T22" fmla="*/ 281 w 8625"/>
                <a:gd name="T23" fmla="*/ 344 h 1251"/>
                <a:gd name="T24" fmla="*/ 4312 w 8625"/>
                <a:gd name="T25" fmla="*/ 0 h 1251"/>
                <a:gd name="T26" fmla="*/ 4312 w 8625"/>
                <a:gd name="T27" fmla="*/ 0 h 1251"/>
                <a:gd name="T28" fmla="*/ 2531 w 8625"/>
                <a:gd name="T29" fmla="*/ 31 h 1251"/>
                <a:gd name="T30" fmla="*/ 2500 w 8625"/>
                <a:gd name="T31" fmla="*/ 62 h 1251"/>
                <a:gd name="T32" fmla="*/ 4312 w 8625"/>
                <a:gd name="T33" fmla="*/ 31 h 1251"/>
                <a:gd name="T34" fmla="*/ 6186 w 8625"/>
                <a:gd name="T35" fmla="*/ 94 h 1251"/>
                <a:gd name="T36" fmla="*/ 6155 w 8625"/>
                <a:gd name="T37" fmla="*/ 62 h 1251"/>
                <a:gd name="T38" fmla="*/ 4312 w 8625"/>
                <a:gd name="T39" fmla="*/ 0 h 1251"/>
                <a:gd name="T40" fmla="*/ 281 w 8625"/>
                <a:gd name="T41" fmla="*/ 34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25" h="1251">
                  <a:moveTo>
                    <a:pt x="281" y="344"/>
                  </a:moveTo>
                  <a:lnTo>
                    <a:pt x="281" y="344"/>
                  </a:lnTo>
                  <a:cubicBezTo>
                    <a:pt x="94" y="406"/>
                    <a:pt x="0" y="469"/>
                    <a:pt x="0" y="531"/>
                  </a:cubicBezTo>
                  <a:cubicBezTo>
                    <a:pt x="0" y="812"/>
                    <a:pt x="2000" y="1250"/>
                    <a:pt x="4374" y="1250"/>
                  </a:cubicBezTo>
                  <a:cubicBezTo>
                    <a:pt x="6749" y="1250"/>
                    <a:pt x="8624" y="812"/>
                    <a:pt x="8624" y="531"/>
                  </a:cubicBezTo>
                  <a:cubicBezTo>
                    <a:pt x="8624" y="469"/>
                    <a:pt x="8561" y="406"/>
                    <a:pt x="8405" y="344"/>
                  </a:cubicBezTo>
                  <a:cubicBezTo>
                    <a:pt x="8374" y="375"/>
                    <a:pt x="8311" y="406"/>
                    <a:pt x="8280" y="437"/>
                  </a:cubicBezTo>
                  <a:cubicBezTo>
                    <a:pt x="8343" y="437"/>
                    <a:pt x="8343" y="469"/>
                    <a:pt x="8343" y="500"/>
                  </a:cubicBezTo>
                  <a:cubicBezTo>
                    <a:pt x="8343" y="781"/>
                    <a:pt x="6593" y="1219"/>
                    <a:pt x="4374" y="1219"/>
                  </a:cubicBezTo>
                  <a:cubicBezTo>
                    <a:pt x="2125" y="1219"/>
                    <a:pt x="281" y="781"/>
                    <a:pt x="281" y="500"/>
                  </a:cubicBezTo>
                  <a:cubicBezTo>
                    <a:pt x="281" y="469"/>
                    <a:pt x="312" y="437"/>
                    <a:pt x="375" y="406"/>
                  </a:cubicBezTo>
                  <a:cubicBezTo>
                    <a:pt x="344" y="375"/>
                    <a:pt x="312" y="375"/>
                    <a:pt x="281" y="344"/>
                  </a:cubicBezTo>
                  <a:lnTo>
                    <a:pt x="4312" y="0"/>
                  </a:lnTo>
                  <a:lnTo>
                    <a:pt x="4312" y="0"/>
                  </a:lnTo>
                  <a:cubicBezTo>
                    <a:pt x="3687" y="0"/>
                    <a:pt x="3062" y="0"/>
                    <a:pt x="2531" y="31"/>
                  </a:cubicBezTo>
                  <a:cubicBezTo>
                    <a:pt x="2531" y="62"/>
                    <a:pt x="2531" y="62"/>
                    <a:pt x="2500" y="62"/>
                  </a:cubicBezTo>
                  <a:cubicBezTo>
                    <a:pt x="3062" y="31"/>
                    <a:pt x="3656" y="31"/>
                    <a:pt x="4312" y="31"/>
                  </a:cubicBezTo>
                  <a:cubicBezTo>
                    <a:pt x="4999" y="31"/>
                    <a:pt x="5624" y="31"/>
                    <a:pt x="6186" y="94"/>
                  </a:cubicBezTo>
                  <a:cubicBezTo>
                    <a:pt x="6186" y="62"/>
                    <a:pt x="6186" y="62"/>
                    <a:pt x="6155" y="62"/>
                  </a:cubicBezTo>
                  <a:cubicBezTo>
                    <a:pt x="5593" y="31"/>
                    <a:pt x="4968" y="0"/>
                    <a:pt x="4312" y="0"/>
                  </a:cubicBezTo>
                  <a:lnTo>
                    <a:pt x="281" y="344"/>
                  </a:lnTo>
                </a:path>
              </a:pathLst>
            </a:custGeom>
            <a:solidFill>
              <a:srgbClr val="EBEA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5"/>
            <p:cNvSpPr>
              <a:spLocks noChangeArrowheads="1"/>
            </p:cNvSpPr>
            <p:nvPr/>
          </p:nvSpPr>
          <p:spPr bwMode="auto">
            <a:xfrm>
              <a:off x="3284538" y="6545263"/>
              <a:ext cx="2901950" cy="428625"/>
            </a:xfrm>
            <a:custGeom>
              <a:avLst/>
              <a:gdLst>
                <a:gd name="T0" fmla="*/ 94 w 8063"/>
                <a:gd name="T1" fmla="*/ 375 h 1189"/>
                <a:gd name="T2" fmla="*/ 94 w 8063"/>
                <a:gd name="T3" fmla="*/ 375 h 1189"/>
                <a:gd name="T4" fmla="*/ 0 w 8063"/>
                <a:gd name="T5" fmla="*/ 469 h 1189"/>
                <a:gd name="T6" fmla="*/ 4093 w 8063"/>
                <a:gd name="T7" fmla="*/ 1188 h 1189"/>
                <a:gd name="T8" fmla="*/ 8062 w 8063"/>
                <a:gd name="T9" fmla="*/ 469 h 1189"/>
                <a:gd name="T10" fmla="*/ 7999 w 8063"/>
                <a:gd name="T11" fmla="*/ 406 h 1189"/>
                <a:gd name="T12" fmla="*/ 7812 w 8063"/>
                <a:gd name="T13" fmla="*/ 469 h 1189"/>
                <a:gd name="T14" fmla="*/ 7812 w 8063"/>
                <a:gd name="T15" fmla="*/ 469 h 1189"/>
                <a:gd name="T16" fmla="*/ 4063 w 8063"/>
                <a:gd name="T17" fmla="*/ 1125 h 1189"/>
                <a:gd name="T18" fmla="*/ 250 w 8063"/>
                <a:gd name="T19" fmla="*/ 469 h 1189"/>
                <a:gd name="T20" fmla="*/ 250 w 8063"/>
                <a:gd name="T21" fmla="*/ 438 h 1189"/>
                <a:gd name="T22" fmla="*/ 94 w 8063"/>
                <a:gd name="T23" fmla="*/ 375 h 1189"/>
                <a:gd name="T24" fmla="*/ 4031 w 8063"/>
                <a:gd name="T25" fmla="*/ 0 h 1189"/>
                <a:gd name="T26" fmla="*/ 4031 w 8063"/>
                <a:gd name="T27" fmla="*/ 0 h 1189"/>
                <a:gd name="T28" fmla="*/ 2219 w 8063"/>
                <a:gd name="T29" fmla="*/ 31 h 1189"/>
                <a:gd name="T30" fmla="*/ 2188 w 8063"/>
                <a:gd name="T31" fmla="*/ 94 h 1189"/>
                <a:gd name="T32" fmla="*/ 4031 w 8063"/>
                <a:gd name="T33" fmla="*/ 31 h 1189"/>
                <a:gd name="T34" fmla="*/ 5937 w 8063"/>
                <a:gd name="T35" fmla="*/ 94 h 1189"/>
                <a:gd name="T36" fmla="*/ 5905 w 8063"/>
                <a:gd name="T37" fmla="*/ 63 h 1189"/>
                <a:gd name="T38" fmla="*/ 4031 w 8063"/>
                <a:gd name="T39" fmla="*/ 0 h 1189"/>
                <a:gd name="T40" fmla="*/ 94 w 8063"/>
                <a:gd name="T41" fmla="*/ 375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63" h="1189">
                  <a:moveTo>
                    <a:pt x="94" y="375"/>
                  </a:moveTo>
                  <a:lnTo>
                    <a:pt x="94" y="375"/>
                  </a:lnTo>
                  <a:cubicBezTo>
                    <a:pt x="31" y="406"/>
                    <a:pt x="0" y="438"/>
                    <a:pt x="0" y="469"/>
                  </a:cubicBezTo>
                  <a:cubicBezTo>
                    <a:pt x="0" y="750"/>
                    <a:pt x="1844" y="1188"/>
                    <a:pt x="4093" y="1188"/>
                  </a:cubicBezTo>
                  <a:cubicBezTo>
                    <a:pt x="6312" y="1188"/>
                    <a:pt x="8062" y="750"/>
                    <a:pt x="8062" y="469"/>
                  </a:cubicBezTo>
                  <a:cubicBezTo>
                    <a:pt x="8062" y="438"/>
                    <a:pt x="8062" y="406"/>
                    <a:pt x="7999" y="406"/>
                  </a:cubicBezTo>
                  <a:cubicBezTo>
                    <a:pt x="7937" y="406"/>
                    <a:pt x="7874" y="438"/>
                    <a:pt x="7812" y="469"/>
                  </a:cubicBezTo>
                  <a:lnTo>
                    <a:pt x="7812" y="469"/>
                  </a:lnTo>
                  <a:cubicBezTo>
                    <a:pt x="7812" y="719"/>
                    <a:pt x="6155" y="1125"/>
                    <a:pt x="4063" y="1125"/>
                  </a:cubicBezTo>
                  <a:cubicBezTo>
                    <a:pt x="2000" y="1125"/>
                    <a:pt x="250" y="719"/>
                    <a:pt x="250" y="469"/>
                  </a:cubicBezTo>
                  <a:cubicBezTo>
                    <a:pt x="250" y="469"/>
                    <a:pt x="250" y="469"/>
                    <a:pt x="250" y="438"/>
                  </a:cubicBezTo>
                  <a:cubicBezTo>
                    <a:pt x="188" y="438"/>
                    <a:pt x="156" y="406"/>
                    <a:pt x="94" y="375"/>
                  </a:cubicBezTo>
                  <a:lnTo>
                    <a:pt x="4031" y="0"/>
                  </a:lnTo>
                  <a:lnTo>
                    <a:pt x="4031" y="0"/>
                  </a:lnTo>
                  <a:cubicBezTo>
                    <a:pt x="3375" y="0"/>
                    <a:pt x="2781" y="0"/>
                    <a:pt x="2219" y="31"/>
                  </a:cubicBezTo>
                  <a:cubicBezTo>
                    <a:pt x="2219" y="63"/>
                    <a:pt x="2219" y="63"/>
                    <a:pt x="2188" y="94"/>
                  </a:cubicBezTo>
                  <a:cubicBezTo>
                    <a:pt x="2750" y="31"/>
                    <a:pt x="3375" y="31"/>
                    <a:pt x="4031" y="31"/>
                  </a:cubicBezTo>
                  <a:cubicBezTo>
                    <a:pt x="4718" y="31"/>
                    <a:pt x="5374" y="31"/>
                    <a:pt x="5937" y="94"/>
                  </a:cubicBezTo>
                  <a:cubicBezTo>
                    <a:pt x="5937" y="63"/>
                    <a:pt x="5937" y="63"/>
                    <a:pt x="5905" y="63"/>
                  </a:cubicBezTo>
                  <a:cubicBezTo>
                    <a:pt x="5343" y="0"/>
                    <a:pt x="4718" y="0"/>
                    <a:pt x="4031" y="0"/>
                  </a:cubicBezTo>
                  <a:lnTo>
                    <a:pt x="94" y="375"/>
                  </a:lnTo>
                </a:path>
              </a:pathLst>
            </a:custGeom>
            <a:solidFill>
              <a:srgbClr val="E9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6"/>
            <p:cNvSpPr>
              <a:spLocks noChangeArrowheads="1"/>
            </p:cNvSpPr>
            <p:nvPr/>
          </p:nvSpPr>
          <p:spPr bwMode="auto">
            <a:xfrm>
              <a:off x="3375025" y="6556375"/>
              <a:ext cx="2722563" cy="393700"/>
            </a:xfrm>
            <a:custGeom>
              <a:avLst/>
              <a:gdLst>
                <a:gd name="T0" fmla="*/ 0 w 7563"/>
                <a:gd name="T1" fmla="*/ 407 h 1095"/>
                <a:gd name="T2" fmla="*/ 0 w 7563"/>
                <a:gd name="T3" fmla="*/ 407 h 1095"/>
                <a:gd name="T4" fmla="*/ 0 w 7563"/>
                <a:gd name="T5" fmla="*/ 438 h 1095"/>
                <a:gd name="T6" fmla="*/ 3813 w 7563"/>
                <a:gd name="T7" fmla="*/ 1094 h 1095"/>
                <a:gd name="T8" fmla="*/ 7562 w 7563"/>
                <a:gd name="T9" fmla="*/ 438 h 1095"/>
                <a:gd name="T10" fmla="*/ 7562 w 7563"/>
                <a:gd name="T11" fmla="*/ 438 h 1095"/>
                <a:gd name="T12" fmla="*/ 7249 w 7563"/>
                <a:gd name="T13" fmla="*/ 500 h 1095"/>
                <a:gd name="T14" fmla="*/ 3813 w 7563"/>
                <a:gd name="T15" fmla="*/ 1032 h 1095"/>
                <a:gd name="T16" fmla="*/ 281 w 7563"/>
                <a:gd name="T17" fmla="*/ 469 h 1095"/>
                <a:gd name="T18" fmla="*/ 0 w 7563"/>
                <a:gd name="T19" fmla="*/ 407 h 1095"/>
                <a:gd name="T20" fmla="*/ 3781 w 7563"/>
                <a:gd name="T21" fmla="*/ 0 h 1095"/>
                <a:gd name="T22" fmla="*/ 3781 w 7563"/>
                <a:gd name="T23" fmla="*/ 0 h 1095"/>
                <a:gd name="T24" fmla="*/ 1938 w 7563"/>
                <a:gd name="T25" fmla="*/ 63 h 1095"/>
                <a:gd name="T26" fmla="*/ 1906 w 7563"/>
                <a:gd name="T27" fmla="*/ 94 h 1095"/>
                <a:gd name="T28" fmla="*/ 3781 w 7563"/>
                <a:gd name="T29" fmla="*/ 32 h 1095"/>
                <a:gd name="T30" fmla="*/ 5718 w 7563"/>
                <a:gd name="T31" fmla="*/ 94 h 1095"/>
                <a:gd name="T32" fmla="*/ 5687 w 7563"/>
                <a:gd name="T33" fmla="*/ 63 h 1095"/>
                <a:gd name="T34" fmla="*/ 3781 w 7563"/>
                <a:gd name="T35" fmla="*/ 0 h 1095"/>
                <a:gd name="T36" fmla="*/ 0 w 7563"/>
                <a:gd name="T37" fmla="*/ 407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63" h="1095">
                  <a:moveTo>
                    <a:pt x="0" y="407"/>
                  </a:moveTo>
                  <a:lnTo>
                    <a:pt x="0" y="407"/>
                  </a:lnTo>
                  <a:cubicBezTo>
                    <a:pt x="0" y="438"/>
                    <a:pt x="0" y="438"/>
                    <a:pt x="0" y="438"/>
                  </a:cubicBezTo>
                  <a:cubicBezTo>
                    <a:pt x="0" y="688"/>
                    <a:pt x="1750" y="1094"/>
                    <a:pt x="3813" y="1094"/>
                  </a:cubicBezTo>
                  <a:cubicBezTo>
                    <a:pt x="5905" y="1094"/>
                    <a:pt x="7562" y="688"/>
                    <a:pt x="7562" y="438"/>
                  </a:cubicBezTo>
                  <a:lnTo>
                    <a:pt x="7562" y="438"/>
                  </a:lnTo>
                  <a:cubicBezTo>
                    <a:pt x="7468" y="469"/>
                    <a:pt x="7374" y="469"/>
                    <a:pt x="7249" y="500"/>
                  </a:cubicBezTo>
                  <a:cubicBezTo>
                    <a:pt x="7093" y="719"/>
                    <a:pt x="5624" y="1032"/>
                    <a:pt x="3813" y="1032"/>
                  </a:cubicBezTo>
                  <a:cubicBezTo>
                    <a:pt x="1969" y="1032"/>
                    <a:pt x="406" y="719"/>
                    <a:pt x="281" y="469"/>
                  </a:cubicBezTo>
                  <a:cubicBezTo>
                    <a:pt x="188" y="469"/>
                    <a:pt x="94" y="438"/>
                    <a:pt x="0" y="407"/>
                  </a:cubicBezTo>
                  <a:lnTo>
                    <a:pt x="3781" y="0"/>
                  </a:lnTo>
                  <a:lnTo>
                    <a:pt x="3781" y="0"/>
                  </a:lnTo>
                  <a:cubicBezTo>
                    <a:pt x="3125" y="0"/>
                    <a:pt x="2500" y="0"/>
                    <a:pt x="1938" y="63"/>
                  </a:cubicBezTo>
                  <a:cubicBezTo>
                    <a:pt x="1938" y="63"/>
                    <a:pt x="1938" y="63"/>
                    <a:pt x="1906" y="94"/>
                  </a:cubicBezTo>
                  <a:cubicBezTo>
                    <a:pt x="2469" y="32"/>
                    <a:pt x="3094" y="32"/>
                    <a:pt x="3781" y="32"/>
                  </a:cubicBezTo>
                  <a:cubicBezTo>
                    <a:pt x="4499" y="32"/>
                    <a:pt x="5155" y="32"/>
                    <a:pt x="5718" y="94"/>
                  </a:cubicBezTo>
                  <a:cubicBezTo>
                    <a:pt x="5718" y="94"/>
                    <a:pt x="5718" y="63"/>
                    <a:pt x="5687" y="63"/>
                  </a:cubicBezTo>
                  <a:cubicBezTo>
                    <a:pt x="5124" y="0"/>
                    <a:pt x="4468" y="0"/>
                    <a:pt x="3781" y="0"/>
                  </a:cubicBezTo>
                  <a:lnTo>
                    <a:pt x="0" y="407"/>
                  </a:lnTo>
                </a:path>
              </a:pathLst>
            </a:custGeom>
            <a:solidFill>
              <a:srgbClr val="E7E6E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7"/>
            <p:cNvSpPr>
              <a:spLocks noChangeArrowheads="1"/>
            </p:cNvSpPr>
            <p:nvPr/>
          </p:nvSpPr>
          <p:spPr bwMode="auto">
            <a:xfrm>
              <a:off x="3476625" y="6567488"/>
              <a:ext cx="2508250" cy="360362"/>
            </a:xfrm>
            <a:custGeom>
              <a:avLst/>
              <a:gdLst>
                <a:gd name="T0" fmla="*/ 0 w 6969"/>
                <a:gd name="T1" fmla="*/ 437 h 1001"/>
                <a:gd name="T2" fmla="*/ 0 w 6969"/>
                <a:gd name="T3" fmla="*/ 437 h 1001"/>
                <a:gd name="T4" fmla="*/ 3532 w 6969"/>
                <a:gd name="T5" fmla="*/ 1000 h 1001"/>
                <a:gd name="T6" fmla="*/ 6968 w 6969"/>
                <a:gd name="T7" fmla="*/ 468 h 1001"/>
                <a:gd name="T8" fmla="*/ 6687 w 6969"/>
                <a:gd name="T9" fmla="*/ 468 h 1001"/>
                <a:gd name="T10" fmla="*/ 3532 w 6969"/>
                <a:gd name="T11" fmla="*/ 968 h 1001"/>
                <a:gd name="T12" fmla="*/ 282 w 6969"/>
                <a:gd name="T13" fmla="*/ 468 h 1001"/>
                <a:gd name="T14" fmla="*/ 0 w 6969"/>
                <a:gd name="T15" fmla="*/ 437 h 1001"/>
                <a:gd name="T16" fmla="*/ 3500 w 6969"/>
                <a:gd name="T17" fmla="*/ 0 h 1001"/>
                <a:gd name="T18" fmla="*/ 3500 w 6969"/>
                <a:gd name="T19" fmla="*/ 0 h 1001"/>
                <a:gd name="T20" fmla="*/ 1625 w 6969"/>
                <a:gd name="T21" fmla="*/ 62 h 1001"/>
                <a:gd name="T22" fmla="*/ 1594 w 6969"/>
                <a:gd name="T23" fmla="*/ 93 h 1001"/>
                <a:gd name="T24" fmla="*/ 3500 w 6969"/>
                <a:gd name="T25" fmla="*/ 31 h 1001"/>
                <a:gd name="T26" fmla="*/ 5499 w 6969"/>
                <a:gd name="T27" fmla="*/ 93 h 1001"/>
                <a:gd name="T28" fmla="*/ 5437 w 6969"/>
                <a:gd name="T29" fmla="*/ 62 h 1001"/>
                <a:gd name="T30" fmla="*/ 3500 w 6969"/>
                <a:gd name="T31" fmla="*/ 0 h 1001"/>
                <a:gd name="T32" fmla="*/ 0 w 6969"/>
                <a:gd name="T33" fmla="*/ 437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9" h="1001">
                  <a:moveTo>
                    <a:pt x="0" y="437"/>
                  </a:moveTo>
                  <a:lnTo>
                    <a:pt x="0" y="437"/>
                  </a:lnTo>
                  <a:cubicBezTo>
                    <a:pt x="125" y="687"/>
                    <a:pt x="1688" y="1000"/>
                    <a:pt x="3532" y="1000"/>
                  </a:cubicBezTo>
                  <a:cubicBezTo>
                    <a:pt x="5343" y="1000"/>
                    <a:pt x="6812" y="687"/>
                    <a:pt x="6968" y="468"/>
                  </a:cubicBezTo>
                  <a:cubicBezTo>
                    <a:pt x="6874" y="468"/>
                    <a:pt x="6781" y="468"/>
                    <a:pt x="6687" y="468"/>
                  </a:cubicBezTo>
                  <a:cubicBezTo>
                    <a:pt x="6437" y="687"/>
                    <a:pt x="5124" y="968"/>
                    <a:pt x="3532" y="968"/>
                  </a:cubicBezTo>
                  <a:cubicBezTo>
                    <a:pt x="1907" y="968"/>
                    <a:pt x="532" y="687"/>
                    <a:pt x="282" y="468"/>
                  </a:cubicBezTo>
                  <a:cubicBezTo>
                    <a:pt x="188" y="468"/>
                    <a:pt x="94" y="468"/>
                    <a:pt x="0" y="437"/>
                  </a:cubicBezTo>
                  <a:lnTo>
                    <a:pt x="3500" y="0"/>
                  </a:lnTo>
                  <a:lnTo>
                    <a:pt x="3500" y="0"/>
                  </a:lnTo>
                  <a:cubicBezTo>
                    <a:pt x="2813" y="0"/>
                    <a:pt x="2188" y="0"/>
                    <a:pt x="1625" y="62"/>
                  </a:cubicBezTo>
                  <a:cubicBezTo>
                    <a:pt x="1625" y="62"/>
                    <a:pt x="1625" y="62"/>
                    <a:pt x="1594" y="93"/>
                  </a:cubicBezTo>
                  <a:cubicBezTo>
                    <a:pt x="2125" y="31"/>
                    <a:pt x="2782" y="31"/>
                    <a:pt x="3500" y="31"/>
                  </a:cubicBezTo>
                  <a:cubicBezTo>
                    <a:pt x="4249" y="31"/>
                    <a:pt x="4937" y="62"/>
                    <a:pt x="5499" y="93"/>
                  </a:cubicBezTo>
                  <a:cubicBezTo>
                    <a:pt x="5468" y="93"/>
                    <a:pt x="5468" y="62"/>
                    <a:pt x="5437" y="62"/>
                  </a:cubicBezTo>
                  <a:cubicBezTo>
                    <a:pt x="4874" y="0"/>
                    <a:pt x="4218" y="0"/>
                    <a:pt x="3500" y="0"/>
                  </a:cubicBezTo>
                  <a:lnTo>
                    <a:pt x="0" y="437"/>
                  </a:lnTo>
                </a:path>
              </a:pathLst>
            </a:custGeom>
            <a:solidFill>
              <a:srgbClr val="E4E4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8"/>
            <p:cNvSpPr>
              <a:spLocks noChangeArrowheads="1"/>
            </p:cNvSpPr>
            <p:nvPr/>
          </p:nvSpPr>
          <p:spPr bwMode="auto">
            <a:xfrm>
              <a:off x="3578225" y="6578600"/>
              <a:ext cx="2306638" cy="338138"/>
            </a:xfrm>
            <a:custGeom>
              <a:avLst/>
              <a:gdLst>
                <a:gd name="T0" fmla="*/ 6124 w 6406"/>
                <a:gd name="T1" fmla="*/ 437 h 938"/>
                <a:gd name="T2" fmla="*/ 6124 w 6406"/>
                <a:gd name="T3" fmla="*/ 437 h 938"/>
                <a:gd name="T4" fmla="*/ 3250 w 6406"/>
                <a:gd name="T5" fmla="*/ 875 h 938"/>
                <a:gd name="T6" fmla="*/ 281 w 6406"/>
                <a:gd name="T7" fmla="*/ 437 h 938"/>
                <a:gd name="T8" fmla="*/ 187 w 6406"/>
                <a:gd name="T9" fmla="*/ 437 h 938"/>
                <a:gd name="T10" fmla="*/ 187 w 6406"/>
                <a:gd name="T11" fmla="*/ 437 h 938"/>
                <a:gd name="T12" fmla="*/ 187 w 6406"/>
                <a:gd name="T13" fmla="*/ 437 h 938"/>
                <a:gd name="T14" fmla="*/ 187 w 6406"/>
                <a:gd name="T15" fmla="*/ 437 h 938"/>
                <a:gd name="T16" fmla="*/ 187 w 6406"/>
                <a:gd name="T17" fmla="*/ 437 h 938"/>
                <a:gd name="T18" fmla="*/ 0 w 6406"/>
                <a:gd name="T19" fmla="*/ 437 h 938"/>
                <a:gd name="T20" fmla="*/ 3250 w 6406"/>
                <a:gd name="T21" fmla="*/ 937 h 938"/>
                <a:gd name="T22" fmla="*/ 6405 w 6406"/>
                <a:gd name="T23" fmla="*/ 437 h 938"/>
                <a:gd name="T24" fmla="*/ 6311 w 6406"/>
                <a:gd name="T25" fmla="*/ 437 h 938"/>
                <a:gd name="T26" fmla="*/ 6311 w 6406"/>
                <a:gd name="T27" fmla="*/ 437 h 938"/>
                <a:gd name="T28" fmla="*/ 6311 w 6406"/>
                <a:gd name="T29" fmla="*/ 437 h 938"/>
                <a:gd name="T30" fmla="*/ 6124 w 6406"/>
                <a:gd name="T31" fmla="*/ 437 h 938"/>
                <a:gd name="T32" fmla="*/ 3218 w 6406"/>
                <a:gd name="T33" fmla="*/ 0 h 938"/>
                <a:gd name="T34" fmla="*/ 3218 w 6406"/>
                <a:gd name="T35" fmla="*/ 0 h 938"/>
                <a:gd name="T36" fmla="*/ 1312 w 6406"/>
                <a:gd name="T37" fmla="*/ 62 h 938"/>
                <a:gd name="T38" fmla="*/ 1281 w 6406"/>
                <a:gd name="T39" fmla="*/ 94 h 938"/>
                <a:gd name="T40" fmla="*/ 3187 w 6406"/>
                <a:gd name="T41" fmla="*/ 0 h 938"/>
                <a:gd name="T42" fmla="*/ 5249 w 6406"/>
                <a:gd name="T43" fmla="*/ 125 h 938"/>
                <a:gd name="T44" fmla="*/ 5217 w 6406"/>
                <a:gd name="T45" fmla="*/ 62 h 938"/>
                <a:gd name="T46" fmla="*/ 3218 w 6406"/>
                <a:gd name="T47" fmla="*/ 0 h 938"/>
                <a:gd name="T48" fmla="*/ 6124 w 6406"/>
                <a:gd name="T49" fmla="*/ 4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06" h="938">
                  <a:moveTo>
                    <a:pt x="6124" y="437"/>
                  </a:moveTo>
                  <a:lnTo>
                    <a:pt x="6124" y="437"/>
                  </a:lnTo>
                  <a:cubicBezTo>
                    <a:pt x="5874" y="625"/>
                    <a:pt x="4686" y="875"/>
                    <a:pt x="3250" y="875"/>
                  </a:cubicBezTo>
                  <a:cubicBezTo>
                    <a:pt x="1781" y="875"/>
                    <a:pt x="562" y="625"/>
                    <a:pt x="281" y="437"/>
                  </a:cubicBezTo>
                  <a:cubicBezTo>
                    <a:pt x="250" y="437"/>
                    <a:pt x="218" y="437"/>
                    <a:pt x="187" y="437"/>
                  </a:cubicBezTo>
                  <a:lnTo>
                    <a:pt x="187" y="437"/>
                  </a:lnTo>
                  <a:lnTo>
                    <a:pt x="187" y="437"/>
                  </a:lnTo>
                  <a:lnTo>
                    <a:pt x="187" y="437"/>
                  </a:lnTo>
                  <a:lnTo>
                    <a:pt x="187" y="437"/>
                  </a:lnTo>
                  <a:cubicBezTo>
                    <a:pt x="125" y="437"/>
                    <a:pt x="62" y="437"/>
                    <a:pt x="0" y="437"/>
                  </a:cubicBezTo>
                  <a:cubicBezTo>
                    <a:pt x="250" y="656"/>
                    <a:pt x="1625" y="937"/>
                    <a:pt x="3250" y="937"/>
                  </a:cubicBezTo>
                  <a:cubicBezTo>
                    <a:pt x="4842" y="937"/>
                    <a:pt x="6155" y="656"/>
                    <a:pt x="6405" y="437"/>
                  </a:cubicBezTo>
                  <a:cubicBezTo>
                    <a:pt x="6374" y="437"/>
                    <a:pt x="6342" y="437"/>
                    <a:pt x="6311" y="437"/>
                  </a:cubicBezTo>
                  <a:lnTo>
                    <a:pt x="6311" y="437"/>
                  </a:lnTo>
                  <a:lnTo>
                    <a:pt x="6311" y="437"/>
                  </a:lnTo>
                  <a:cubicBezTo>
                    <a:pt x="6249" y="437"/>
                    <a:pt x="6186" y="437"/>
                    <a:pt x="6124" y="437"/>
                  </a:cubicBezTo>
                  <a:lnTo>
                    <a:pt x="3218" y="0"/>
                  </a:lnTo>
                  <a:lnTo>
                    <a:pt x="3218" y="0"/>
                  </a:lnTo>
                  <a:cubicBezTo>
                    <a:pt x="2500" y="0"/>
                    <a:pt x="1843" y="0"/>
                    <a:pt x="1312" y="62"/>
                  </a:cubicBezTo>
                  <a:lnTo>
                    <a:pt x="1281" y="94"/>
                  </a:lnTo>
                  <a:cubicBezTo>
                    <a:pt x="1781" y="31"/>
                    <a:pt x="2468" y="0"/>
                    <a:pt x="3187" y="0"/>
                  </a:cubicBezTo>
                  <a:cubicBezTo>
                    <a:pt x="3999" y="0"/>
                    <a:pt x="4717" y="62"/>
                    <a:pt x="5249" y="125"/>
                  </a:cubicBezTo>
                  <a:cubicBezTo>
                    <a:pt x="5249" y="94"/>
                    <a:pt x="5217" y="94"/>
                    <a:pt x="5217" y="62"/>
                  </a:cubicBezTo>
                  <a:cubicBezTo>
                    <a:pt x="4655" y="31"/>
                    <a:pt x="3967" y="0"/>
                    <a:pt x="3218" y="0"/>
                  </a:cubicBezTo>
                  <a:lnTo>
                    <a:pt x="6124" y="437"/>
                  </a:lnTo>
                </a:path>
              </a:pathLst>
            </a:custGeom>
            <a:solidFill>
              <a:srgbClr val="E3E2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9"/>
            <p:cNvSpPr>
              <a:spLocks noChangeArrowheads="1"/>
            </p:cNvSpPr>
            <p:nvPr/>
          </p:nvSpPr>
          <p:spPr bwMode="auto">
            <a:xfrm>
              <a:off x="3678238" y="6578600"/>
              <a:ext cx="2103437" cy="315913"/>
            </a:xfrm>
            <a:custGeom>
              <a:avLst/>
              <a:gdLst>
                <a:gd name="T0" fmla="*/ 5593 w 5844"/>
                <a:gd name="T1" fmla="*/ 406 h 876"/>
                <a:gd name="T2" fmla="*/ 5593 w 5844"/>
                <a:gd name="T3" fmla="*/ 406 h 876"/>
                <a:gd name="T4" fmla="*/ 2937 w 5844"/>
                <a:gd name="T5" fmla="*/ 812 h 876"/>
                <a:gd name="T6" fmla="*/ 250 w 5844"/>
                <a:gd name="T7" fmla="*/ 406 h 876"/>
                <a:gd name="T8" fmla="*/ 0 w 5844"/>
                <a:gd name="T9" fmla="*/ 437 h 876"/>
                <a:gd name="T10" fmla="*/ 2969 w 5844"/>
                <a:gd name="T11" fmla="*/ 875 h 876"/>
                <a:gd name="T12" fmla="*/ 5843 w 5844"/>
                <a:gd name="T13" fmla="*/ 437 h 876"/>
                <a:gd name="T14" fmla="*/ 5593 w 5844"/>
                <a:gd name="T15" fmla="*/ 406 h 876"/>
                <a:gd name="T16" fmla="*/ 2906 w 5844"/>
                <a:gd name="T17" fmla="*/ 0 h 876"/>
                <a:gd name="T18" fmla="*/ 2906 w 5844"/>
                <a:gd name="T19" fmla="*/ 0 h 876"/>
                <a:gd name="T20" fmla="*/ 1000 w 5844"/>
                <a:gd name="T21" fmla="*/ 94 h 876"/>
                <a:gd name="T22" fmla="*/ 937 w 5844"/>
                <a:gd name="T23" fmla="*/ 156 h 876"/>
                <a:gd name="T24" fmla="*/ 2906 w 5844"/>
                <a:gd name="T25" fmla="*/ 31 h 876"/>
                <a:gd name="T26" fmla="*/ 5030 w 5844"/>
                <a:gd name="T27" fmla="*/ 156 h 876"/>
                <a:gd name="T28" fmla="*/ 4968 w 5844"/>
                <a:gd name="T29" fmla="*/ 125 h 876"/>
                <a:gd name="T30" fmla="*/ 2906 w 5844"/>
                <a:gd name="T31" fmla="*/ 0 h 876"/>
                <a:gd name="T32" fmla="*/ 5593 w 5844"/>
                <a:gd name="T33" fmla="*/ 40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44" h="876">
                  <a:moveTo>
                    <a:pt x="5593" y="406"/>
                  </a:moveTo>
                  <a:lnTo>
                    <a:pt x="5593" y="406"/>
                  </a:lnTo>
                  <a:cubicBezTo>
                    <a:pt x="5468" y="594"/>
                    <a:pt x="4343" y="812"/>
                    <a:pt x="2937" y="812"/>
                  </a:cubicBezTo>
                  <a:cubicBezTo>
                    <a:pt x="1594" y="812"/>
                    <a:pt x="469" y="594"/>
                    <a:pt x="250" y="406"/>
                  </a:cubicBezTo>
                  <a:cubicBezTo>
                    <a:pt x="187" y="437"/>
                    <a:pt x="94" y="437"/>
                    <a:pt x="0" y="437"/>
                  </a:cubicBezTo>
                  <a:cubicBezTo>
                    <a:pt x="281" y="625"/>
                    <a:pt x="1500" y="875"/>
                    <a:pt x="2969" y="875"/>
                  </a:cubicBezTo>
                  <a:cubicBezTo>
                    <a:pt x="4405" y="875"/>
                    <a:pt x="5593" y="625"/>
                    <a:pt x="5843" y="437"/>
                  </a:cubicBezTo>
                  <a:cubicBezTo>
                    <a:pt x="5749" y="437"/>
                    <a:pt x="5686" y="406"/>
                    <a:pt x="5593" y="406"/>
                  </a:cubicBezTo>
                  <a:lnTo>
                    <a:pt x="2906" y="0"/>
                  </a:lnTo>
                  <a:lnTo>
                    <a:pt x="2906" y="0"/>
                  </a:lnTo>
                  <a:cubicBezTo>
                    <a:pt x="2187" y="0"/>
                    <a:pt x="1500" y="31"/>
                    <a:pt x="1000" y="94"/>
                  </a:cubicBezTo>
                  <a:cubicBezTo>
                    <a:pt x="969" y="125"/>
                    <a:pt x="937" y="125"/>
                    <a:pt x="937" y="156"/>
                  </a:cubicBezTo>
                  <a:cubicBezTo>
                    <a:pt x="1437" y="94"/>
                    <a:pt x="2125" y="31"/>
                    <a:pt x="2906" y="31"/>
                  </a:cubicBezTo>
                  <a:cubicBezTo>
                    <a:pt x="3780" y="31"/>
                    <a:pt x="4561" y="94"/>
                    <a:pt x="5030" y="156"/>
                  </a:cubicBezTo>
                  <a:cubicBezTo>
                    <a:pt x="5030" y="156"/>
                    <a:pt x="4999" y="125"/>
                    <a:pt x="4968" y="125"/>
                  </a:cubicBezTo>
                  <a:cubicBezTo>
                    <a:pt x="4436" y="62"/>
                    <a:pt x="3718" y="0"/>
                    <a:pt x="2906" y="0"/>
                  </a:cubicBezTo>
                  <a:lnTo>
                    <a:pt x="5593" y="406"/>
                  </a:lnTo>
                </a:path>
              </a:pathLst>
            </a:custGeom>
            <a:solidFill>
              <a:srgbClr val="E0E0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0"/>
            <p:cNvSpPr>
              <a:spLocks noChangeArrowheads="1"/>
            </p:cNvSpPr>
            <p:nvPr/>
          </p:nvSpPr>
          <p:spPr bwMode="auto">
            <a:xfrm>
              <a:off x="3768725" y="6591300"/>
              <a:ext cx="1924050" cy="280988"/>
            </a:xfrm>
            <a:custGeom>
              <a:avLst/>
              <a:gdLst>
                <a:gd name="T0" fmla="*/ 5030 w 5344"/>
                <a:gd name="T1" fmla="*/ 281 h 782"/>
                <a:gd name="T2" fmla="*/ 5030 w 5344"/>
                <a:gd name="T3" fmla="*/ 281 h 782"/>
                <a:gd name="T4" fmla="*/ 5093 w 5344"/>
                <a:gd name="T5" fmla="*/ 344 h 782"/>
                <a:gd name="T6" fmla="*/ 2687 w 5344"/>
                <a:gd name="T7" fmla="*/ 719 h 782"/>
                <a:gd name="T8" fmla="*/ 250 w 5344"/>
                <a:gd name="T9" fmla="*/ 344 h 782"/>
                <a:gd name="T10" fmla="*/ 0 w 5344"/>
                <a:gd name="T11" fmla="*/ 375 h 782"/>
                <a:gd name="T12" fmla="*/ 2687 w 5344"/>
                <a:gd name="T13" fmla="*/ 781 h 782"/>
                <a:gd name="T14" fmla="*/ 5343 w 5344"/>
                <a:gd name="T15" fmla="*/ 375 h 782"/>
                <a:gd name="T16" fmla="*/ 5030 w 5344"/>
                <a:gd name="T17" fmla="*/ 281 h 782"/>
                <a:gd name="T18" fmla="*/ 2656 w 5344"/>
                <a:gd name="T19" fmla="*/ 0 h 782"/>
                <a:gd name="T20" fmla="*/ 2656 w 5344"/>
                <a:gd name="T21" fmla="*/ 0 h 782"/>
                <a:gd name="T22" fmla="*/ 687 w 5344"/>
                <a:gd name="T23" fmla="*/ 125 h 782"/>
                <a:gd name="T24" fmla="*/ 594 w 5344"/>
                <a:gd name="T25" fmla="*/ 188 h 782"/>
                <a:gd name="T26" fmla="*/ 2656 w 5344"/>
                <a:gd name="T27" fmla="*/ 31 h 782"/>
                <a:gd name="T28" fmla="*/ 4968 w 5344"/>
                <a:gd name="T29" fmla="*/ 250 h 782"/>
                <a:gd name="T30" fmla="*/ 4780 w 5344"/>
                <a:gd name="T31" fmla="*/ 125 h 782"/>
                <a:gd name="T32" fmla="*/ 2656 w 5344"/>
                <a:gd name="T33" fmla="*/ 0 h 782"/>
                <a:gd name="T34" fmla="*/ 5030 w 5344"/>
                <a:gd name="T35" fmla="*/ 28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44" h="782">
                  <a:moveTo>
                    <a:pt x="5030" y="281"/>
                  </a:moveTo>
                  <a:lnTo>
                    <a:pt x="5030" y="281"/>
                  </a:lnTo>
                  <a:cubicBezTo>
                    <a:pt x="5061" y="281"/>
                    <a:pt x="5093" y="313"/>
                    <a:pt x="5093" y="344"/>
                  </a:cubicBezTo>
                  <a:cubicBezTo>
                    <a:pt x="5093" y="500"/>
                    <a:pt x="4030" y="719"/>
                    <a:pt x="2687" y="719"/>
                  </a:cubicBezTo>
                  <a:cubicBezTo>
                    <a:pt x="1375" y="719"/>
                    <a:pt x="250" y="500"/>
                    <a:pt x="250" y="344"/>
                  </a:cubicBezTo>
                  <a:cubicBezTo>
                    <a:pt x="156" y="344"/>
                    <a:pt x="94" y="375"/>
                    <a:pt x="0" y="375"/>
                  </a:cubicBezTo>
                  <a:cubicBezTo>
                    <a:pt x="219" y="563"/>
                    <a:pt x="1344" y="781"/>
                    <a:pt x="2687" y="781"/>
                  </a:cubicBezTo>
                  <a:cubicBezTo>
                    <a:pt x="4093" y="781"/>
                    <a:pt x="5218" y="563"/>
                    <a:pt x="5343" y="375"/>
                  </a:cubicBezTo>
                  <a:cubicBezTo>
                    <a:pt x="5249" y="344"/>
                    <a:pt x="5124" y="313"/>
                    <a:pt x="5030" y="281"/>
                  </a:cubicBezTo>
                  <a:lnTo>
                    <a:pt x="2656" y="0"/>
                  </a:lnTo>
                  <a:lnTo>
                    <a:pt x="2656" y="0"/>
                  </a:lnTo>
                  <a:cubicBezTo>
                    <a:pt x="1875" y="0"/>
                    <a:pt x="1187" y="63"/>
                    <a:pt x="687" y="125"/>
                  </a:cubicBezTo>
                  <a:cubicBezTo>
                    <a:pt x="656" y="125"/>
                    <a:pt x="625" y="156"/>
                    <a:pt x="594" y="188"/>
                  </a:cubicBezTo>
                  <a:cubicBezTo>
                    <a:pt x="1031" y="94"/>
                    <a:pt x="1781" y="31"/>
                    <a:pt x="2656" y="31"/>
                  </a:cubicBezTo>
                  <a:cubicBezTo>
                    <a:pt x="3749" y="31"/>
                    <a:pt x="4655" y="125"/>
                    <a:pt x="4968" y="250"/>
                  </a:cubicBezTo>
                  <a:cubicBezTo>
                    <a:pt x="4905" y="219"/>
                    <a:pt x="4843" y="188"/>
                    <a:pt x="4780" y="125"/>
                  </a:cubicBezTo>
                  <a:cubicBezTo>
                    <a:pt x="4311" y="63"/>
                    <a:pt x="3530" y="0"/>
                    <a:pt x="2656" y="0"/>
                  </a:cubicBezTo>
                  <a:lnTo>
                    <a:pt x="5030" y="281"/>
                  </a:lnTo>
                </a:path>
              </a:pathLst>
            </a:custGeom>
            <a:solidFill>
              <a:srgbClr val="DED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1"/>
            <p:cNvSpPr>
              <a:spLocks noChangeArrowheads="1"/>
            </p:cNvSpPr>
            <p:nvPr/>
          </p:nvSpPr>
          <p:spPr bwMode="auto">
            <a:xfrm>
              <a:off x="3859213" y="6602413"/>
              <a:ext cx="1743075" cy="247650"/>
            </a:xfrm>
            <a:custGeom>
              <a:avLst/>
              <a:gdLst>
                <a:gd name="T0" fmla="*/ 2437 w 4844"/>
                <a:gd name="T1" fmla="*/ 657 h 689"/>
                <a:gd name="T2" fmla="*/ 2437 w 4844"/>
                <a:gd name="T3" fmla="*/ 657 h 689"/>
                <a:gd name="T4" fmla="*/ 250 w 4844"/>
                <a:gd name="T5" fmla="*/ 282 h 689"/>
                <a:gd name="T6" fmla="*/ 2406 w 4844"/>
                <a:gd name="T7" fmla="*/ 32 h 689"/>
                <a:gd name="T8" fmla="*/ 4561 w 4844"/>
                <a:gd name="T9" fmla="*/ 282 h 689"/>
                <a:gd name="T10" fmla="*/ 2437 w 4844"/>
                <a:gd name="T11" fmla="*/ 657 h 689"/>
                <a:gd name="T12" fmla="*/ 2406 w 4844"/>
                <a:gd name="T13" fmla="*/ 0 h 689"/>
                <a:gd name="T14" fmla="*/ 2406 w 4844"/>
                <a:gd name="T15" fmla="*/ 0 h 689"/>
                <a:gd name="T16" fmla="*/ 344 w 4844"/>
                <a:gd name="T17" fmla="*/ 157 h 689"/>
                <a:gd name="T18" fmla="*/ 0 w 4844"/>
                <a:gd name="T19" fmla="*/ 313 h 689"/>
                <a:gd name="T20" fmla="*/ 2437 w 4844"/>
                <a:gd name="T21" fmla="*/ 688 h 689"/>
                <a:gd name="T22" fmla="*/ 4843 w 4844"/>
                <a:gd name="T23" fmla="*/ 313 h 689"/>
                <a:gd name="T24" fmla="*/ 4780 w 4844"/>
                <a:gd name="T25" fmla="*/ 250 h 689"/>
                <a:gd name="T26" fmla="*/ 4718 w 4844"/>
                <a:gd name="T27" fmla="*/ 219 h 689"/>
                <a:gd name="T28" fmla="*/ 2406 w 4844"/>
                <a:gd name="T29" fmla="*/ 0 h 689"/>
                <a:gd name="T30" fmla="*/ 2437 w 4844"/>
                <a:gd name="T31" fmla="*/ 65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44" h="689">
                  <a:moveTo>
                    <a:pt x="2437" y="657"/>
                  </a:moveTo>
                  <a:lnTo>
                    <a:pt x="2437" y="657"/>
                  </a:lnTo>
                  <a:cubicBezTo>
                    <a:pt x="1250" y="657"/>
                    <a:pt x="250" y="438"/>
                    <a:pt x="250" y="282"/>
                  </a:cubicBezTo>
                  <a:cubicBezTo>
                    <a:pt x="250" y="157"/>
                    <a:pt x="1219" y="32"/>
                    <a:pt x="2406" y="32"/>
                  </a:cubicBezTo>
                  <a:cubicBezTo>
                    <a:pt x="3593" y="32"/>
                    <a:pt x="4561" y="157"/>
                    <a:pt x="4561" y="282"/>
                  </a:cubicBezTo>
                  <a:cubicBezTo>
                    <a:pt x="4561" y="438"/>
                    <a:pt x="3624" y="657"/>
                    <a:pt x="2437" y="657"/>
                  </a:cubicBezTo>
                  <a:lnTo>
                    <a:pt x="2406" y="0"/>
                  </a:lnTo>
                  <a:lnTo>
                    <a:pt x="2406" y="0"/>
                  </a:lnTo>
                  <a:cubicBezTo>
                    <a:pt x="1531" y="0"/>
                    <a:pt x="781" y="63"/>
                    <a:pt x="344" y="157"/>
                  </a:cubicBezTo>
                  <a:cubicBezTo>
                    <a:pt x="250" y="219"/>
                    <a:pt x="125" y="250"/>
                    <a:pt x="0" y="313"/>
                  </a:cubicBezTo>
                  <a:cubicBezTo>
                    <a:pt x="0" y="469"/>
                    <a:pt x="1125" y="688"/>
                    <a:pt x="2437" y="688"/>
                  </a:cubicBezTo>
                  <a:cubicBezTo>
                    <a:pt x="3780" y="688"/>
                    <a:pt x="4843" y="469"/>
                    <a:pt x="4843" y="313"/>
                  </a:cubicBezTo>
                  <a:cubicBezTo>
                    <a:pt x="4843" y="282"/>
                    <a:pt x="4811" y="250"/>
                    <a:pt x="4780" y="250"/>
                  </a:cubicBezTo>
                  <a:cubicBezTo>
                    <a:pt x="4780" y="219"/>
                    <a:pt x="4749" y="219"/>
                    <a:pt x="4718" y="219"/>
                  </a:cubicBezTo>
                  <a:cubicBezTo>
                    <a:pt x="4405" y="94"/>
                    <a:pt x="3499" y="0"/>
                    <a:pt x="2406" y="0"/>
                  </a:cubicBezTo>
                  <a:lnTo>
                    <a:pt x="2437" y="657"/>
                  </a:lnTo>
                </a:path>
              </a:pathLst>
            </a:custGeom>
            <a:solidFill>
              <a:srgbClr val="DCDC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2"/>
            <p:cNvSpPr>
              <a:spLocks noChangeArrowheads="1"/>
            </p:cNvSpPr>
            <p:nvPr/>
          </p:nvSpPr>
          <p:spPr bwMode="auto">
            <a:xfrm>
              <a:off x="3948113" y="6613525"/>
              <a:ext cx="1552575" cy="225425"/>
            </a:xfrm>
            <a:custGeom>
              <a:avLst/>
              <a:gdLst>
                <a:gd name="T0" fmla="*/ 2187 w 4312"/>
                <a:gd name="T1" fmla="*/ 562 h 626"/>
                <a:gd name="T2" fmla="*/ 2187 w 4312"/>
                <a:gd name="T3" fmla="*/ 562 h 626"/>
                <a:gd name="T4" fmla="*/ 281 w 4312"/>
                <a:gd name="T5" fmla="*/ 250 h 626"/>
                <a:gd name="T6" fmla="*/ 2156 w 4312"/>
                <a:gd name="T7" fmla="*/ 31 h 626"/>
                <a:gd name="T8" fmla="*/ 4030 w 4312"/>
                <a:gd name="T9" fmla="*/ 250 h 626"/>
                <a:gd name="T10" fmla="*/ 2187 w 4312"/>
                <a:gd name="T11" fmla="*/ 562 h 626"/>
                <a:gd name="T12" fmla="*/ 2156 w 4312"/>
                <a:gd name="T13" fmla="*/ 0 h 626"/>
                <a:gd name="T14" fmla="*/ 2156 w 4312"/>
                <a:gd name="T15" fmla="*/ 0 h 626"/>
                <a:gd name="T16" fmla="*/ 0 w 4312"/>
                <a:gd name="T17" fmla="*/ 250 h 626"/>
                <a:gd name="T18" fmla="*/ 2187 w 4312"/>
                <a:gd name="T19" fmla="*/ 625 h 626"/>
                <a:gd name="T20" fmla="*/ 4311 w 4312"/>
                <a:gd name="T21" fmla="*/ 250 h 626"/>
                <a:gd name="T22" fmla="*/ 2156 w 4312"/>
                <a:gd name="T23" fmla="*/ 0 h 626"/>
                <a:gd name="T24" fmla="*/ 2187 w 4312"/>
                <a:gd name="T25" fmla="*/ 56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12" h="626">
                  <a:moveTo>
                    <a:pt x="2187" y="562"/>
                  </a:moveTo>
                  <a:lnTo>
                    <a:pt x="2187" y="562"/>
                  </a:lnTo>
                  <a:cubicBezTo>
                    <a:pt x="1125" y="562"/>
                    <a:pt x="281" y="375"/>
                    <a:pt x="281" y="250"/>
                  </a:cubicBezTo>
                  <a:cubicBezTo>
                    <a:pt x="281" y="125"/>
                    <a:pt x="1125" y="31"/>
                    <a:pt x="2156" y="31"/>
                  </a:cubicBezTo>
                  <a:cubicBezTo>
                    <a:pt x="3186" y="31"/>
                    <a:pt x="4030" y="125"/>
                    <a:pt x="4030" y="250"/>
                  </a:cubicBezTo>
                  <a:cubicBezTo>
                    <a:pt x="4030" y="375"/>
                    <a:pt x="3218" y="562"/>
                    <a:pt x="2187" y="562"/>
                  </a:cubicBezTo>
                  <a:lnTo>
                    <a:pt x="2156" y="0"/>
                  </a:lnTo>
                  <a:lnTo>
                    <a:pt x="2156" y="0"/>
                  </a:lnTo>
                  <a:cubicBezTo>
                    <a:pt x="969" y="0"/>
                    <a:pt x="0" y="125"/>
                    <a:pt x="0" y="250"/>
                  </a:cubicBezTo>
                  <a:cubicBezTo>
                    <a:pt x="0" y="406"/>
                    <a:pt x="1000" y="625"/>
                    <a:pt x="2187" y="625"/>
                  </a:cubicBezTo>
                  <a:cubicBezTo>
                    <a:pt x="3374" y="625"/>
                    <a:pt x="4311" y="406"/>
                    <a:pt x="4311" y="250"/>
                  </a:cubicBezTo>
                  <a:cubicBezTo>
                    <a:pt x="4311" y="125"/>
                    <a:pt x="3343" y="0"/>
                    <a:pt x="2156" y="0"/>
                  </a:cubicBezTo>
                  <a:lnTo>
                    <a:pt x="2187" y="562"/>
                  </a:lnTo>
                </a:path>
              </a:pathLst>
            </a:custGeom>
            <a:solidFill>
              <a:srgbClr val="DAD9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23"/>
            <p:cNvSpPr>
              <a:spLocks noChangeArrowheads="1"/>
            </p:cNvSpPr>
            <p:nvPr/>
          </p:nvSpPr>
          <p:spPr bwMode="auto">
            <a:xfrm>
              <a:off x="4049713" y="6624638"/>
              <a:ext cx="1349375" cy="192087"/>
            </a:xfrm>
            <a:custGeom>
              <a:avLst/>
              <a:gdLst>
                <a:gd name="T0" fmla="*/ 1875 w 3750"/>
                <a:gd name="T1" fmla="*/ 469 h 532"/>
                <a:gd name="T2" fmla="*/ 1875 w 3750"/>
                <a:gd name="T3" fmla="*/ 469 h 532"/>
                <a:gd name="T4" fmla="*/ 250 w 3750"/>
                <a:gd name="T5" fmla="*/ 219 h 532"/>
                <a:gd name="T6" fmla="*/ 1875 w 3750"/>
                <a:gd name="T7" fmla="*/ 31 h 532"/>
                <a:gd name="T8" fmla="*/ 3468 w 3750"/>
                <a:gd name="T9" fmla="*/ 219 h 532"/>
                <a:gd name="T10" fmla="*/ 1875 w 3750"/>
                <a:gd name="T11" fmla="*/ 469 h 532"/>
                <a:gd name="T12" fmla="*/ 1875 w 3750"/>
                <a:gd name="T13" fmla="*/ 0 h 532"/>
                <a:gd name="T14" fmla="*/ 1875 w 3750"/>
                <a:gd name="T15" fmla="*/ 0 h 532"/>
                <a:gd name="T16" fmla="*/ 0 w 3750"/>
                <a:gd name="T17" fmla="*/ 219 h 532"/>
                <a:gd name="T18" fmla="*/ 1906 w 3750"/>
                <a:gd name="T19" fmla="*/ 531 h 532"/>
                <a:gd name="T20" fmla="*/ 3749 w 3750"/>
                <a:gd name="T21" fmla="*/ 219 h 532"/>
                <a:gd name="T22" fmla="*/ 1875 w 3750"/>
                <a:gd name="T23" fmla="*/ 0 h 532"/>
                <a:gd name="T24" fmla="*/ 1875 w 3750"/>
                <a:gd name="T25" fmla="*/ 469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50" h="532">
                  <a:moveTo>
                    <a:pt x="1875" y="469"/>
                  </a:moveTo>
                  <a:lnTo>
                    <a:pt x="1875" y="469"/>
                  </a:lnTo>
                  <a:cubicBezTo>
                    <a:pt x="1000" y="469"/>
                    <a:pt x="250" y="344"/>
                    <a:pt x="250" y="219"/>
                  </a:cubicBezTo>
                  <a:cubicBezTo>
                    <a:pt x="250" y="125"/>
                    <a:pt x="969" y="31"/>
                    <a:pt x="1875" y="31"/>
                  </a:cubicBezTo>
                  <a:cubicBezTo>
                    <a:pt x="2749" y="31"/>
                    <a:pt x="3468" y="125"/>
                    <a:pt x="3468" y="219"/>
                  </a:cubicBezTo>
                  <a:cubicBezTo>
                    <a:pt x="3468" y="344"/>
                    <a:pt x="2780" y="469"/>
                    <a:pt x="1875" y="469"/>
                  </a:cubicBezTo>
                  <a:lnTo>
                    <a:pt x="1875" y="0"/>
                  </a:lnTo>
                  <a:lnTo>
                    <a:pt x="1875" y="0"/>
                  </a:lnTo>
                  <a:cubicBezTo>
                    <a:pt x="844" y="0"/>
                    <a:pt x="0" y="94"/>
                    <a:pt x="0" y="219"/>
                  </a:cubicBezTo>
                  <a:cubicBezTo>
                    <a:pt x="0" y="344"/>
                    <a:pt x="844" y="531"/>
                    <a:pt x="1906" y="531"/>
                  </a:cubicBezTo>
                  <a:cubicBezTo>
                    <a:pt x="2937" y="531"/>
                    <a:pt x="3749" y="344"/>
                    <a:pt x="3749" y="219"/>
                  </a:cubicBezTo>
                  <a:cubicBezTo>
                    <a:pt x="3749" y="94"/>
                    <a:pt x="2905" y="0"/>
                    <a:pt x="1875" y="0"/>
                  </a:cubicBezTo>
                  <a:lnTo>
                    <a:pt x="1875" y="469"/>
                  </a:lnTo>
                </a:path>
              </a:pathLst>
            </a:custGeom>
            <a:solidFill>
              <a:srgbClr val="D7D7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24"/>
            <p:cNvSpPr>
              <a:spLocks noChangeArrowheads="1"/>
            </p:cNvSpPr>
            <p:nvPr/>
          </p:nvSpPr>
          <p:spPr bwMode="auto">
            <a:xfrm>
              <a:off x="4140200" y="6635750"/>
              <a:ext cx="1158875" cy="158750"/>
            </a:xfrm>
            <a:custGeom>
              <a:avLst/>
              <a:gdLst>
                <a:gd name="T0" fmla="*/ 1625 w 3219"/>
                <a:gd name="T1" fmla="*/ 406 h 439"/>
                <a:gd name="T2" fmla="*/ 1625 w 3219"/>
                <a:gd name="T3" fmla="*/ 406 h 439"/>
                <a:gd name="T4" fmla="*/ 281 w 3219"/>
                <a:gd name="T5" fmla="*/ 188 h 439"/>
                <a:gd name="T6" fmla="*/ 1625 w 3219"/>
                <a:gd name="T7" fmla="*/ 31 h 439"/>
                <a:gd name="T8" fmla="*/ 2968 w 3219"/>
                <a:gd name="T9" fmla="*/ 188 h 439"/>
                <a:gd name="T10" fmla="*/ 1625 w 3219"/>
                <a:gd name="T11" fmla="*/ 406 h 439"/>
                <a:gd name="T12" fmla="*/ 1625 w 3219"/>
                <a:gd name="T13" fmla="*/ 0 h 439"/>
                <a:gd name="T14" fmla="*/ 1625 w 3219"/>
                <a:gd name="T15" fmla="*/ 0 h 439"/>
                <a:gd name="T16" fmla="*/ 0 w 3219"/>
                <a:gd name="T17" fmla="*/ 188 h 439"/>
                <a:gd name="T18" fmla="*/ 1625 w 3219"/>
                <a:gd name="T19" fmla="*/ 438 h 439"/>
                <a:gd name="T20" fmla="*/ 3218 w 3219"/>
                <a:gd name="T21" fmla="*/ 188 h 439"/>
                <a:gd name="T22" fmla="*/ 1625 w 3219"/>
                <a:gd name="T23" fmla="*/ 0 h 439"/>
                <a:gd name="T24" fmla="*/ 1625 w 3219"/>
                <a:gd name="T25" fmla="*/ 40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19" h="439">
                  <a:moveTo>
                    <a:pt x="1625" y="406"/>
                  </a:moveTo>
                  <a:lnTo>
                    <a:pt x="1625" y="406"/>
                  </a:lnTo>
                  <a:cubicBezTo>
                    <a:pt x="875" y="406"/>
                    <a:pt x="281" y="281"/>
                    <a:pt x="281" y="188"/>
                  </a:cubicBezTo>
                  <a:cubicBezTo>
                    <a:pt x="281" y="94"/>
                    <a:pt x="875" y="31"/>
                    <a:pt x="1625" y="31"/>
                  </a:cubicBezTo>
                  <a:cubicBezTo>
                    <a:pt x="2343" y="31"/>
                    <a:pt x="2968" y="94"/>
                    <a:pt x="2968" y="188"/>
                  </a:cubicBezTo>
                  <a:cubicBezTo>
                    <a:pt x="2968" y="281"/>
                    <a:pt x="2374" y="406"/>
                    <a:pt x="1625" y="406"/>
                  </a:cubicBezTo>
                  <a:lnTo>
                    <a:pt x="1625" y="0"/>
                  </a:lnTo>
                  <a:lnTo>
                    <a:pt x="1625" y="0"/>
                  </a:lnTo>
                  <a:cubicBezTo>
                    <a:pt x="719" y="0"/>
                    <a:pt x="0" y="94"/>
                    <a:pt x="0" y="188"/>
                  </a:cubicBezTo>
                  <a:cubicBezTo>
                    <a:pt x="0" y="313"/>
                    <a:pt x="750" y="438"/>
                    <a:pt x="1625" y="438"/>
                  </a:cubicBezTo>
                  <a:cubicBezTo>
                    <a:pt x="2530" y="438"/>
                    <a:pt x="3218" y="313"/>
                    <a:pt x="3218" y="188"/>
                  </a:cubicBezTo>
                  <a:cubicBezTo>
                    <a:pt x="3218" y="94"/>
                    <a:pt x="2499" y="0"/>
                    <a:pt x="1625" y="0"/>
                  </a:cubicBezTo>
                  <a:lnTo>
                    <a:pt x="1625" y="406"/>
                  </a:lnTo>
                </a:path>
              </a:pathLst>
            </a:custGeom>
            <a:solidFill>
              <a:srgbClr val="D6D6D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5"/>
            <p:cNvSpPr>
              <a:spLocks noChangeArrowheads="1"/>
            </p:cNvSpPr>
            <p:nvPr/>
          </p:nvSpPr>
          <p:spPr bwMode="auto">
            <a:xfrm>
              <a:off x="4241800" y="6646863"/>
              <a:ext cx="968375" cy="134937"/>
            </a:xfrm>
            <a:custGeom>
              <a:avLst/>
              <a:gdLst>
                <a:gd name="T0" fmla="*/ 1344 w 2688"/>
                <a:gd name="T1" fmla="*/ 313 h 376"/>
                <a:gd name="T2" fmla="*/ 1344 w 2688"/>
                <a:gd name="T3" fmla="*/ 313 h 376"/>
                <a:gd name="T4" fmla="*/ 250 w 2688"/>
                <a:gd name="T5" fmla="*/ 157 h 376"/>
                <a:gd name="T6" fmla="*/ 1344 w 2688"/>
                <a:gd name="T7" fmla="*/ 32 h 376"/>
                <a:gd name="T8" fmla="*/ 2406 w 2688"/>
                <a:gd name="T9" fmla="*/ 157 h 376"/>
                <a:gd name="T10" fmla="*/ 1344 w 2688"/>
                <a:gd name="T11" fmla="*/ 313 h 376"/>
                <a:gd name="T12" fmla="*/ 1344 w 2688"/>
                <a:gd name="T13" fmla="*/ 0 h 376"/>
                <a:gd name="T14" fmla="*/ 1344 w 2688"/>
                <a:gd name="T15" fmla="*/ 0 h 376"/>
                <a:gd name="T16" fmla="*/ 0 w 2688"/>
                <a:gd name="T17" fmla="*/ 157 h 376"/>
                <a:gd name="T18" fmla="*/ 1344 w 2688"/>
                <a:gd name="T19" fmla="*/ 375 h 376"/>
                <a:gd name="T20" fmla="*/ 2687 w 2688"/>
                <a:gd name="T21" fmla="*/ 157 h 376"/>
                <a:gd name="T22" fmla="*/ 1344 w 2688"/>
                <a:gd name="T23" fmla="*/ 0 h 376"/>
                <a:gd name="T24" fmla="*/ 1344 w 2688"/>
                <a:gd name="T25" fmla="*/ 31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88" h="376">
                  <a:moveTo>
                    <a:pt x="1344" y="313"/>
                  </a:moveTo>
                  <a:lnTo>
                    <a:pt x="1344" y="313"/>
                  </a:lnTo>
                  <a:cubicBezTo>
                    <a:pt x="750" y="313"/>
                    <a:pt x="250" y="219"/>
                    <a:pt x="250" y="157"/>
                  </a:cubicBezTo>
                  <a:cubicBezTo>
                    <a:pt x="250" y="94"/>
                    <a:pt x="750" y="32"/>
                    <a:pt x="1344" y="32"/>
                  </a:cubicBezTo>
                  <a:cubicBezTo>
                    <a:pt x="1937" y="32"/>
                    <a:pt x="2406" y="94"/>
                    <a:pt x="2406" y="157"/>
                  </a:cubicBezTo>
                  <a:cubicBezTo>
                    <a:pt x="2406" y="219"/>
                    <a:pt x="1937" y="313"/>
                    <a:pt x="1344" y="313"/>
                  </a:cubicBezTo>
                  <a:lnTo>
                    <a:pt x="1344" y="0"/>
                  </a:lnTo>
                  <a:lnTo>
                    <a:pt x="1344" y="0"/>
                  </a:lnTo>
                  <a:cubicBezTo>
                    <a:pt x="594" y="0"/>
                    <a:pt x="0" y="63"/>
                    <a:pt x="0" y="157"/>
                  </a:cubicBezTo>
                  <a:cubicBezTo>
                    <a:pt x="0" y="250"/>
                    <a:pt x="594" y="375"/>
                    <a:pt x="1344" y="375"/>
                  </a:cubicBezTo>
                  <a:cubicBezTo>
                    <a:pt x="2093" y="375"/>
                    <a:pt x="2687" y="250"/>
                    <a:pt x="2687" y="157"/>
                  </a:cubicBezTo>
                  <a:cubicBezTo>
                    <a:pt x="2687" y="63"/>
                    <a:pt x="2062" y="0"/>
                    <a:pt x="1344" y="0"/>
                  </a:cubicBezTo>
                  <a:lnTo>
                    <a:pt x="1344" y="313"/>
                  </a:lnTo>
                </a:path>
              </a:pathLst>
            </a:custGeom>
            <a:solidFill>
              <a:srgbClr val="D3D3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6"/>
            <p:cNvSpPr>
              <a:spLocks noChangeArrowheads="1"/>
            </p:cNvSpPr>
            <p:nvPr/>
          </p:nvSpPr>
          <p:spPr bwMode="auto">
            <a:xfrm>
              <a:off x="4330700" y="6657975"/>
              <a:ext cx="776288" cy="101600"/>
            </a:xfrm>
            <a:custGeom>
              <a:avLst/>
              <a:gdLst>
                <a:gd name="T0" fmla="*/ 1094 w 2157"/>
                <a:gd name="T1" fmla="*/ 218 h 282"/>
                <a:gd name="T2" fmla="*/ 1094 w 2157"/>
                <a:gd name="T3" fmla="*/ 218 h 282"/>
                <a:gd name="T4" fmla="*/ 282 w 2157"/>
                <a:gd name="T5" fmla="*/ 125 h 282"/>
                <a:gd name="T6" fmla="*/ 1094 w 2157"/>
                <a:gd name="T7" fmla="*/ 31 h 282"/>
                <a:gd name="T8" fmla="*/ 1874 w 2157"/>
                <a:gd name="T9" fmla="*/ 125 h 282"/>
                <a:gd name="T10" fmla="*/ 1094 w 2157"/>
                <a:gd name="T11" fmla="*/ 218 h 282"/>
                <a:gd name="T12" fmla="*/ 1094 w 2157"/>
                <a:gd name="T13" fmla="*/ 0 h 282"/>
                <a:gd name="T14" fmla="*/ 1094 w 2157"/>
                <a:gd name="T15" fmla="*/ 0 h 282"/>
                <a:gd name="T16" fmla="*/ 0 w 2157"/>
                <a:gd name="T17" fmla="*/ 125 h 282"/>
                <a:gd name="T18" fmla="*/ 1094 w 2157"/>
                <a:gd name="T19" fmla="*/ 281 h 282"/>
                <a:gd name="T20" fmla="*/ 2156 w 2157"/>
                <a:gd name="T21" fmla="*/ 125 h 282"/>
                <a:gd name="T22" fmla="*/ 1094 w 2157"/>
                <a:gd name="T23" fmla="*/ 0 h 282"/>
                <a:gd name="T24" fmla="*/ 1094 w 2157"/>
                <a:gd name="T25" fmla="*/ 21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7" h="282">
                  <a:moveTo>
                    <a:pt x="1094" y="218"/>
                  </a:moveTo>
                  <a:lnTo>
                    <a:pt x="1094" y="218"/>
                  </a:lnTo>
                  <a:cubicBezTo>
                    <a:pt x="657" y="218"/>
                    <a:pt x="282" y="156"/>
                    <a:pt x="282" y="125"/>
                  </a:cubicBezTo>
                  <a:cubicBezTo>
                    <a:pt x="282" y="62"/>
                    <a:pt x="625" y="31"/>
                    <a:pt x="1094" y="31"/>
                  </a:cubicBezTo>
                  <a:cubicBezTo>
                    <a:pt x="1531" y="31"/>
                    <a:pt x="1874" y="62"/>
                    <a:pt x="1874" y="125"/>
                  </a:cubicBezTo>
                  <a:cubicBezTo>
                    <a:pt x="1874" y="156"/>
                    <a:pt x="1531" y="218"/>
                    <a:pt x="1094" y="218"/>
                  </a:cubicBezTo>
                  <a:lnTo>
                    <a:pt x="1094" y="0"/>
                  </a:lnTo>
                  <a:lnTo>
                    <a:pt x="1094" y="0"/>
                  </a:lnTo>
                  <a:cubicBezTo>
                    <a:pt x="500" y="0"/>
                    <a:pt x="0" y="62"/>
                    <a:pt x="0" y="125"/>
                  </a:cubicBezTo>
                  <a:cubicBezTo>
                    <a:pt x="0" y="187"/>
                    <a:pt x="500" y="281"/>
                    <a:pt x="1094" y="281"/>
                  </a:cubicBezTo>
                  <a:cubicBezTo>
                    <a:pt x="1687" y="281"/>
                    <a:pt x="2156" y="187"/>
                    <a:pt x="2156" y="125"/>
                  </a:cubicBezTo>
                  <a:cubicBezTo>
                    <a:pt x="2156" y="62"/>
                    <a:pt x="1687" y="0"/>
                    <a:pt x="1094" y="0"/>
                  </a:cubicBezTo>
                  <a:lnTo>
                    <a:pt x="1094" y="218"/>
                  </a:lnTo>
                </a:path>
              </a:pathLst>
            </a:custGeom>
            <a:solidFill>
              <a:srgbClr val="D1D1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27"/>
            <p:cNvSpPr>
              <a:spLocks noChangeArrowheads="1"/>
            </p:cNvSpPr>
            <p:nvPr/>
          </p:nvSpPr>
          <p:spPr bwMode="auto">
            <a:xfrm>
              <a:off x="4432300" y="6669088"/>
              <a:ext cx="573088" cy="68262"/>
            </a:xfrm>
            <a:custGeom>
              <a:avLst/>
              <a:gdLst>
                <a:gd name="T0" fmla="*/ 781 w 1593"/>
                <a:gd name="T1" fmla="*/ 156 h 188"/>
                <a:gd name="T2" fmla="*/ 781 w 1593"/>
                <a:gd name="T3" fmla="*/ 156 h 188"/>
                <a:gd name="T4" fmla="*/ 250 w 1593"/>
                <a:gd name="T5" fmla="*/ 94 h 188"/>
                <a:gd name="T6" fmla="*/ 781 w 1593"/>
                <a:gd name="T7" fmla="*/ 0 h 188"/>
                <a:gd name="T8" fmla="*/ 1311 w 1593"/>
                <a:gd name="T9" fmla="*/ 94 h 188"/>
                <a:gd name="T10" fmla="*/ 781 w 1593"/>
                <a:gd name="T11" fmla="*/ 156 h 188"/>
                <a:gd name="T12" fmla="*/ 812 w 1593"/>
                <a:gd name="T13" fmla="*/ 0 h 188"/>
                <a:gd name="T14" fmla="*/ 812 w 1593"/>
                <a:gd name="T15" fmla="*/ 0 h 188"/>
                <a:gd name="T16" fmla="*/ 0 w 1593"/>
                <a:gd name="T17" fmla="*/ 94 h 188"/>
                <a:gd name="T18" fmla="*/ 812 w 1593"/>
                <a:gd name="T19" fmla="*/ 187 h 188"/>
                <a:gd name="T20" fmla="*/ 1592 w 1593"/>
                <a:gd name="T21" fmla="*/ 94 h 188"/>
                <a:gd name="T22" fmla="*/ 812 w 1593"/>
                <a:gd name="T23" fmla="*/ 0 h 188"/>
                <a:gd name="T24" fmla="*/ 781 w 1593"/>
                <a:gd name="T25" fmla="*/ 1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3" h="188">
                  <a:moveTo>
                    <a:pt x="781" y="156"/>
                  </a:moveTo>
                  <a:lnTo>
                    <a:pt x="781" y="156"/>
                  </a:lnTo>
                  <a:cubicBezTo>
                    <a:pt x="500" y="156"/>
                    <a:pt x="250" y="125"/>
                    <a:pt x="250" y="94"/>
                  </a:cubicBezTo>
                  <a:cubicBezTo>
                    <a:pt x="250" y="31"/>
                    <a:pt x="500" y="0"/>
                    <a:pt x="781" y="0"/>
                  </a:cubicBezTo>
                  <a:cubicBezTo>
                    <a:pt x="1092" y="0"/>
                    <a:pt x="1311" y="31"/>
                    <a:pt x="1311" y="94"/>
                  </a:cubicBezTo>
                  <a:cubicBezTo>
                    <a:pt x="1311" y="125"/>
                    <a:pt x="1092" y="156"/>
                    <a:pt x="781" y="156"/>
                  </a:cubicBezTo>
                  <a:lnTo>
                    <a:pt x="812" y="0"/>
                  </a:lnTo>
                  <a:lnTo>
                    <a:pt x="812" y="0"/>
                  </a:lnTo>
                  <a:cubicBezTo>
                    <a:pt x="343" y="0"/>
                    <a:pt x="0" y="31"/>
                    <a:pt x="0" y="94"/>
                  </a:cubicBezTo>
                  <a:cubicBezTo>
                    <a:pt x="0" y="125"/>
                    <a:pt x="375" y="187"/>
                    <a:pt x="812" y="187"/>
                  </a:cubicBezTo>
                  <a:cubicBezTo>
                    <a:pt x="1249" y="187"/>
                    <a:pt x="1592" y="125"/>
                    <a:pt x="1592" y="94"/>
                  </a:cubicBezTo>
                  <a:cubicBezTo>
                    <a:pt x="1592" y="31"/>
                    <a:pt x="1249" y="0"/>
                    <a:pt x="812" y="0"/>
                  </a:cubicBezTo>
                  <a:lnTo>
                    <a:pt x="781" y="156"/>
                  </a:lnTo>
                </a:path>
              </a:pathLst>
            </a:custGeom>
            <a:solidFill>
              <a:srgbClr val="CFD0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8"/>
            <p:cNvSpPr>
              <a:spLocks noChangeArrowheads="1"/>
            </p:cNvSpPr>
            <p:nvPr/>
          </p:nvSpPr>
          <p:spPr bwMode="auto">
            <a:xfrm>
              <a:off x="4522788" y="6669088"/>
              <a:ext cx="382587" cy="57150"/>
            </a:xfrm>
            <a:custGeom>
              <a:avLst/>
              <a:gdLst>
                <a:gd name="T0" fmla="*/ 531 w 1062"/>
                <a:gd name="T1" fmla="*/ 0 h 157"/>
                <a:gd name="T2" fmla="*/ 531 w 1062"/>
                <a:gd name="T3" fmla="*/ 0 h 157"/>
                <a:gd name="T4" fmla="*/ 0 w 1062"/>
                <a:gd name="T5" fmla="*/ 94 h 157"/>
                <a:gd name="T6" fmla="*/ 531 w 1062"/>
                <a:gd name="T7" fmla="*/ 156 h 157"/>
                <a:gd name="T8" fmla="*/ 1061 w 1062"/>
                <a:gd name="T9" fmla="*/ 94 h 157"/>
                <a:gd name="T10" fmla="*/ 531 w 1062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157">
                  <a:moveTo>
                    <a:pt x="531" y="0"/>
                  </a:moveTo>
                  <a:lnTo>
                    <a:pt x="531" y="0"/>
                  </a:lnTo>
                  <a:cubicBezTo>
                    <a:pt x="250" y="0"/>
                    <a:pt x="0" y="31"/>
                    <a:pt x="0" y="94"/>
                  </a:cubicBezTo>
                  <a:cubicBezTo>
                    <a:pt x="0" y="125"/>
                    <a:pt x="250" y="156"/>
                    <a:pt x="531" y="156"/>
                  </a:cubicBezTo>
                  <a:cubicBezTo>
                    <a:pt x="842" y="156"/>
                    <a:pt x="1061" y="125"/>
                    <a:pt x="1061" y="94"/>
                  </a:cubicBezTo>
                  <a:cubicBezTo>
                    <a:pt x="1061" y="31"/>
                    <a:pt x="842" y="0"/>
                    <a:pt x="531" y="0"/>
                  </a:cubicBezTo>
                </a:path>
              </a:pathLst>
            </a:custGeom>
            <a:solidFill>
              <a:srgbClr val="CDCE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29"/>
            <p:cNvSpPr>
              <a:spLocks noChangeArrowheads="1"/>
            </p:cNvSpPr>
            <p:nvPr/>
          </p:nvSpPr>
          <p:spPr bwMode="auto">
            <a:xfrm>
              <a:off x="2486025" y="1865313"/>
              <a:ext cx="1384300" cy="1439862"/>
            </a:xfrm>
            <a:custGeom>
              <a:avLst/>
              <a:gdLst>
                <a:gd name="T0" fmla="*/ 3250 w 3845"/>
                <a:gd name="T1" fmla="*/ 3094 h 4000"/>
                <a:gd name="T2" fmla="*/ 3250 w 3845"/>
                <a:gd name="T3" fmla="*/ 3094 h 4000"/>
                <a:gd name="T4" fmla="*/ 750 w 3845"/>
                <a:gd name="T5" fmla="*/ 3406 h 4000"/>
                <a:gd name="T6" fmla="*/ 438 w 3845"/>
                <a:gd name="T7" fmla="*/ 906 h 4000"/>
                <a:gd name="T8" fmla="*/ 2938 w 3845"/>
                <a:gd name="T9" fmla="*/ 625 h 4000"/>
                <a:gd name="T10" fmla="*/ 3250 w 3845"/>
                <a:gd name="T11" fmla="*/ 3094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5" h="4000">
                  <a:moveTo>
                    <a:pt x="3250" y="3094"/>
                  </a:moveTo>
                  <a:lnTo>
                    <a:pt x="3250" y="3094"/>
                  </a:lnTo>
                  <a:cubicBezTo>
                    <a:pt x="2657" y="3874"/>
                    <a:pt x="1532" y="3999"/>
                    <a:pt x="750" y="3406"/>
                  </a:cubicBezTo>
                  <a:cubicBezTo>
                    <a:pt x="0" y="2812"/>
                    <a:pt x="438" y="906"/>
                    <a:pt x="438" y="906"/>
                  </a:cubicBezTo>
                  <a:cubicBezTo>
                    <a:pt x="438" y="906"/>
                    <a:pt x="2157" y="0"/>
                    <a:pt x="2938" y="625"/>
                  </a:cubicBezTo>
                  <a:cubicBezTo>
                    <a:pt x="3719" y="1219"/>
                    <a:pt x="3844" y="2344"/>
                    <a:pt x="3250" y="3094"/>
                  </a:cubicBezTo>
                </a:path>
              </a:pathLst>
            </a:custGeom>
            <a:solidFill>
              <a:srgbClr val="EDB1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0"/>
            <p:cNvSpPr>
              <a:spLocks noChangeArrowheads="1"/>
            </p:cNvSpPr>
            <p:nvPr/>
          </p:nvSpPr>
          <p:spPr bwMode="auto">
            <a:xfrm>
              <a:off x="5568950" y="1865313"/>
              <a:ext cx="1395413" cy="1439862"/>
            </a:xfrm>
            <a:custGeom>
              <a:avLst/>
              <a:gdLst>
                <a:gd name="T0" fmla="*/ 594 w 3876"/>
                <a:gd name="T1" fmla="*/ 3094 h 4000"/>
                <a:gd name="T2" fmla="*/ 594 w 3876"/>
                <a:gd name="T3" fmla="*/ 3094 h 4000"/>
                <a:gd name="T4" fmla="*/ 3094 w 3876"/>
                <a:gd name="T5" fmla="*/ 3406 h 4000"/>
                <a:gd name="T6" fmla="*/ 3406 w 3876"/>
                <a:gd name="T7" fmla="*/ 906 h 4000"/>
                <a:gd name="T8" fmla="*/ 906 w 3876"/>
                <a:gd name="T9" fmla="*/ 625 h 4000"/>
                <a:gd name="T10" fmla="*/ 594 w 3876"/>
                <a:gd name="T11" fmla="*/ 3094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76" h="4000">
                  <a:moveTo>
                    <a:pt x="594" y="3094"/>
                  </a:moveTo>
                  <a:lnTo>
                    <a:pt x="594" y="3094"/>
                  </a:lnTo>
                  <a:cubicBezTo>
                    <a:pt x="1187" y="3874"/>
                    <a:pt x="2312" y="3999"/>
                    <a:pt x="3094" y="3406"/>
                  </a:cubicBezTo>
                  <a:cubicBezTo>
                    <a:pt x="3875" y="2812"/>
                    <a:pt x="3406" y="906"/>
                    <a:pt x="3406" y="906"/>
                  </a:cubicBezTo>
                  <a:cubicBezTo>
                    <a:pt x="3406" y="906"/>
                    <a:pt x="1687" y="0"/>
                    <a:pt x="906" y="625"/>
                  </a:cubicBezTo>
                  <a:cubicBezTo>
                    <a:pt x="125" y="1219"/>
                    <a:pt x="0" y="2344"/>
                    <a:pt x="594" y="3094"/>
                  </a:cubicBezTo>
                </a:path>
              </a:pathLst>
            </a:custGeom>
            <a:solidFill>
              <a:srgbClr val="EDB1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31"/>
            <p:cNvSpPr>
              <a:spLocks noChangeArrowheads="1"/>
            </p:cNvSpPr>
            <p:nvPr/>
          </p:nvSpPr>
          <p:spPr bwMode="auto">
            <a:xfrm>
              <a:off x="5849938" y="2011363"/>
              <a:ext cx="608012" cy="112712"/>
            </a:xfrm>
            <a:custGeom>
              <a:avLst/>
              <a:gdLst>
                <a:gd name="T0" fmla="*/ 0 w 1689"/>
                <a:gd name="T1" fmla="*/ 313 h 314"/>
                <a:gd name="T2" fmla="*/ 0 w 1689"/>
                <a:gd name="T3" fmla="*/ 313 h 314"/>
                <a:gd name="T4" fmla="*/ 0 w 1689"/>
                <a:gd name="T5" fmla="*/ 313 h 314"/>
                <a:gd name="T6" fmla="*/ 0 w 1689"/>
                <a:gd name="T7" fmla="*/ 313 h 314"/>
                <a:gd name="T8" fmla="*/ 0 w 1689"/>
                <a:gd name="T9" fmla="*/ 313 h 314"/>
                <a:gd name="T10" fmla="*/ 0 w 1689"/>
                <a:gd name="T11" fmla="*/ 313 h 314"/>
                <a:gd name="T12" fmla="*/ 0 w 1689"/>
                <a:gd name="T13" fmla="*/ 313 h 314"/>
                <a:gd name="T14" fmla="*/ 0 w 1689"/>
                <a:gd name="T15" fmla="*/ 313 h 314"/>
                <a:gd name="T16" fmla="*/ 31 w 1689"/>
                <a:gd name="T17" fmla="*/ 282 h 314"/>
                <a:gd name="T18" fmla="*/ 31 w 1689"/>
                <a:gd name="T19" fmla="*/ 282 h 314"/>
                <a:gd name="T20" fmla="*/ 31 w 1689"/>
                <a:gd name="T21" fmla="*/ 282 h 314"/>
                <a:gd name="T22" fmla="*/ 31 w 1689"/>
                <a:gd name="T23" fmla="*/ 282 h 314"/>
                <a:gd name="T24" fmla="*/ 31 w 1689"/>
                <a:gd name="T25" fmla="*/ 282 h 314"/>
                <a:gd name="T26" fmla="*/ 31 w 1689"/>
                <a:gd name="T27" fmla="*/ 282 h 314"/>
                <a:gd name="T28" fmla="*/ 31 w 1689"/>
                <a:gd name="T29" fmla="*/ 282 h 314"/>
                <a:gd name="T30" fmla="*/ 31 w 1689"/>
                <a:gd name="T31" fmla="*/ 282 h 314"/>
                <a:gd name="T32" fmla="*/ 31 w 1689"/>
                <a:gd name="T33" fmla="*/ 282 h 314"/>
                <a:gd name="T34" fmla="*/ 31 w 1689"/>
                <a:gd name="T35" fmla="*/ 282 h 314"/>
                <a:gd name="T36" fmla="*/ 31 w 1689"/>
                <a:gd name="T37" fmla="*/ 282 h 314"/>
                <a:gd name="T38" fmla="*/ 31 w 1689"/>
                <a:gd name="T39" fmla="*/ 282 h 314"/>
                <a:gd name="T40" fmla="*/ 31 w 1689"/>
                <a:gd name="T41" fmla="*/ 282 h 314"/>
                <a:gd name="T42" fmla="*/ 31 w 1689"/>
                <a:gd name="T43" fmla="*/ 282 h 314"/>
                <a:gd name="T44" fmla="*/ 31 w 1689"/>
                <a:gd name="T45" fmla="*/ 282 h 314"/>
                <a:gd name="T46" fmla="*/ 31 w 1689"/>
                <a:gd name="T47" fmla="*/ 282 h 314"/>
                <a:gd name="T48" fmla="*/ 31 w 1689"/>
                <a:gd name="T49" fmla="*/ 282 h 314"/>
                <a:gd name="T50" fmla="*/ 31 w 1689"/>
                <a:gd name="T51" fmla="*/ 282 h 314"/>
                <a:gd name="T52" fmla="*/ 31 w 1689"/>
                <a:gd name="T53" fmla="*/ 282 h 314"/>
                <a:gd name="T54" fmla="*/ 31 w 1689"/>
                <a:gd name="T55" fmla="*/ 282 h 314"/>
                <a:gd name="T56" fmla="*/ 94 w 1689"/>
                <a:gd name="T57" fmla="*/ 219 h 314"/>
                <a:gd name="T58" fmla="*/ 94 w 1689"/>
                <a:gd name="T59" fmla="*/ 219 h 314"/>
                <a:gd name="T60" fmla="*/ 125 w 1689"/>
                <a:gd name="T61" fmla="*/ 219 h 314"/>
                <a:gd name="T62" fmla="*/ 125 w 1689"/>
                <a:gd name="T63" fmla="*/ 219 h 314"/>
                <a:gd name="T64" fmla="*/ 125 w 1689"/>
                <a:gd name="T65" fmla="*/ 219 h 314"/>
                <a:gd name="T66" fmla="*/ 125 w 1689"/>
                <a:gd name="T67" fmla="*/ 219 h 314"/>
                <a:gd name="T68" fmla="*/ 125 w 1689"/>
                <a:gd name="T69" fmla="*/ 219 h 314"/>
                <a:gd name="T70" fmla="*/ 125 w 1689"/>
                <a:gd name="T71" fmla="*/ 219 h 314"/>
                <a:gd name="T72" fmla="*/ 125 w 1689"/>
                <a:gd name="T73" fmla="*/ 219 h 314"/>
                <a:gd name="T74" fmla="*/ 125 w 1689"/>
                <a:gd name="T75" fmla="*/ 219 h 314"/>
                <a:gd name="T76" fmla="*/ 125 w 1689"/>
                <a:gd name="T77" fmla="*/ 219 h 314"/>
                <a:gd name="T78" fmla="*/ 125 w 1689"/>
                <a:gd name="T79" fmla="*/ 219 h 314"/>
                <a:gd name="T80" fmla="*/ 125 w 1689"/>
                <a:gd name="T81" fmla="*/ 219 h 314"/>
                <a:gd name="T82" fmla="*/ 125 w 1689"/>
                <a:gd name="T83" fmla="*/ 219 h 314"/>
                <a:gd name="T84" fmla="*/ 125 w 1689"/>
                <a:gd name="T85" fmla="*/ 219 h 314"/>
                <a:gd name="T86" fmla="*/ 1688 w 1689"/>
                <a:gd name="T87" fmla="*/ 157 h 314"/>
                <a:gd name="T88" fmla="*/ 1688 w 1689"/>
                <a:gd name="T89" fmla="*/ 157 h 314"/>
                <a:gd name="T90" fmla="*/ 1688 w 1689"/>
                <a:gd name="T91" fmla="*/ 157 h 314"/>
                <a:gd name="T92" fmla="*/ 1688 w 1689"/>
                <a:gd name="T93" fmla="*/ 157 h 314"/>
                <a:gd name="T94" fmla="*/ 844 w 1689"/>
                <a:gd name="T95" fmla="*/ 0 h 314"/>
                <a:gd name="T96" fmla="*/ 844 w 1689"/>
                <a:gd name="T97" fmla="*/ 0 h 314"/>
                <a:gd name="T98" fmla="*/ 844 w 1689"/>
                <a:gd name="T9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9" h="314">
                  <a:moveTo>
                    <a:pt x="0" y="313"/>
                  </a:move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31" y="282"/>
                  </a:lnTo>
                  <a:lnTo>
                    <a:pt x="31" y="282"/>
                  </a:lnTo>
                  <a:cubicBezTo>
                    <a:pt x="31" y="313"/>
                    <a:pt x="31" y="313"/>
                    <a:pt x="31" y="313"/>
                  </a:cubicBezTo>
                  <a:cubicBezTo>
                    <a:pt x="31" y="313"/>
                    <a:pt x="31" y="313"/>
                    <a:pt x="31" y="282"/>
                  </a:cubicBez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94" y="219"/>
                  </a:lnTo>
                  <a:lnTo>
                    <a:pt x="94" y="219"/>
                  </a:lnTo>
                  <a:cubicBezTo>
                    <a:pt x="94" y="250"/>
                    <a:pt x="63" y="250"/>
                    <a:pt x="31" y="282"/>
                  </a:cubicBezTo>
                  <a:cubicBezTo>
                    <a:pt x="63" y="250"/>
                    <a:pt x="94" y="250"/>
                    <a:pt x="94" y="219"/>
                  </a:cubicBezTo>
                  <a:lnTo>
                    <a:pt x="125" y="219"/>
                  </a:lnTo>
                  <a:lnTo>
                    <a:pt x="125" y="219"/>
                  </a:lnTo>
                  <a:cubicBezTo>
                    <a:pt x="94" y="219"/>
                    <a:pt x="94" y="219"/>
                    <a:pt x="94" y="219"/>
                  </a:cubicBezTo>
                  <a:cubicBezTo>
                    <a:pt x="94" y="219"/>
                    <a:pt x="94" y="219"/>
                    <a:pt x="125" y="219"/>
                  </a:cubicBez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25" y="219"/>
                  </a:lnTo>
                  <a:lnTo>
                    <a:pt x="1688" y="157"/>
                  </a:lnTo>
                  <a:lnTo>
                    <a:pt x="1688" y="157"/>
                  </a:lnTo>
                  <a:lnTo>
                    <a:pt x="1688" y="157"/>
                  </a:lnTo>
                  <a:lnTo>
                    <a:pt x="1688" y="157"/>
                  </a:lnTo>
                  <a:lnTo>
                    <a:pt x="1688" y="157"/>
                  </a:lnTo>
                  <a:lnTo>
                    <a:pt x="1688" y="157"/>
                  </a:lnTo>
                  <a:lnTo>
                    <a:pt x="1688" y="157"/>
                  </a:lnTo>
                  <a:lnTo>
                    <a:pt x="1688" y="157"/>
                  </a:lnTo>
                  <a:lnTo>
                    <a:pt x="844" y="0"/>
                  </a:lnTo>
                  <a:lnTo>
                    <a:pt x="844" y="0"/>
                  </a:lnTo>
                  <a:cubicBezTo>
                    <a:pt x="688" y="0"/>
                    <a:pt x="531" y="32"/>
                    <a:pt x="375" y="63"/>
                  </a:cubicBezTo>
                  <a:cubicBezTo>
                    <a:pt x="531" y="32"/>
                    <a:pt x="688" y="0"/>
                    <a:pt x="844" y="0"/>
                  </a:cubicBezTo>
                  <a:cubicBezTo>
                    <a:pt x="1125" y="0"/>
                    <a:pt x="1406" y="63"/>
                    <a:pt x="1688" y="157"/>
                  </a:cubicBezTo>
                  <a:cubicBezTo>
                    <a:pt x="1406" y="63"/>
                    <a:pt x="1125" y="0"/>
                    <a:pt x="844" y="0"/>
                  </a:cubicBezTo>
                  <a:lnTo>
                    <a:pt x="0" y="313"/>
                  </a:lnTo>
                </a:path>
              </a:pathLst>
            </a:custGeom>
            <a:solidFill>
              <a:srgbClr val="FDF5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2"/>
            <p:cNvSpPr>
              <a:spLocks noChangeArrowheads="1"/>
            </p:cNvSpPr>
            <p:nvPr/>
          </p:nvSpPr>
          <p:spPr bwMode="auto">
            <a:xfrm>
              <a:off x="5748338" y="2011363"/>
              <a:ext cx="933450" cy="315912"/>
            </a:xfrm>
            <a:custGeom>
              <a:avLst/>
              <a:gdLst>
                <a:gd name="T0" fmla="*/ 1125 w 2595"/>
                <a:gd name="T1" fmla="*/ 0 h 876"/>
                <a:gd name="T2" fmla="*/ 1125 w 2595"/>
                <a:gd name="T3" fmla="*/ 0 h 876"/>
                <a:gd name="T4" fmla="*/ 656 w 2595"/>
                <a:gd name="T5" fmla="*/ 63 h 876"/>
                <a:gd name="T6" fmla="*/ 406 w 2595"/>
                <a:gd name="T7" fmla="*/ 219 h 876"/>
                <a:gd name="T8" fmla="*/ 406 w 2595"/>
                <a:gd name="T9" fmla="*/ 219 h 876"/>
                <a:gd name="T10" fmla="*/ 406 w 2595"/>
                <a:gd name="T11" fmla="*/ 219 h 876"/>
                <a:gd name="T12" fmla="*/ 406 w 2595"/>
                <a:gd name="T13" fmla="*/ 219 h 876"/>
                <a:gd name="T14" fmla="*/ 406 w 2595"/>
                <a:gd name="T15" fmla="*/ 219 h 876"/>
                <a:gd name="T16" fmla="*/ 406 w 2595"/>
                <a:gd name="T17" fmla="*/ 219 h 876"/>
                <a:gd name="T18" fmla="*/ 406 w 2595"/>
                <a:gd name="T19" fmla="*/ 219 h 876"/>
                <a:gd name="T20" fmla="*/ 406 w 2595"/>
                <a:gd name="T21" fmla="*/ 219 h 876"/>
                <a:gd name="T22" fmla="*/ 406 w 2595"/>
                <a:gd name="T23" fmla="*/ 219 h 876"/>
                <a:gd name="T24" fmla="*/ 406 w 2595"/>
                <a:gd name="T25" fmla="*/ 219 h 876"/>
                <a:gd name="T26" fmla="*/ 406 w 2595"/>
                <a:gd name="T27" fmla="*/ 219 h 876"/>
                <a:gd name="T28" fmla="*/ 406 w 2595"/>
                <a:gd name="T29" fmla="*/ 219 h 876"/>
                <a:gd name="T30" fmla="*/ 375 w 2595"/>
                <a:gd name="T31" fmla="*/ 219 h 876"/>
                <a:gd name="T32" fmla="*/ 375 w 2595"/>
                <a:gd name="T33" fmla="*/ 219 h 876"/>
                <a:gd name="T34" fmla="*/ 312 w 2595"/>
                <a:gd name="T35" fmla="*/ 282 h 876"/>
                <a:gd name="T36" fmla="*/ 312 w 2595"/>
                <a:gd name="T37" fmla="*/ 282 h 876"/>
                <a:gd name="T38" fmla="*/ 312 w 2595"/>
                <a:gd name="T39" fmla="*/ 282 h 876"/>
                <a:gd name="T40" fmla="*/ 312 w 2595"/>
                <a:gd name="T41" fmla="*/ 282 h 876"/>
                <a:gd name="T42" fmla="*/ 312 w 2595"/>
                <a:gd name="T43" fmla="*/ 282 h 876"/>
                <a:gd name="T44" fmla="*/ 312 w 2595"/>
                <a:gd name="T45" fmla="*/ 282 h 876"/>
                <a:gd name="T46" fmla="*/ 312 w 2595"/>
                <a:gd name="T47" fmla="*/ 282 h 876"/>
                <a:gd name="T48" fmla="*/ 312 w 2595"/>
                <a:gd name="T49" fmla="*/ 282 h 876"/>
                <a:gd name="T50" fmla="*/ 312 w 2595"/>
                <a:gd name="T51" fmla="*/ 282 h 876"/>
                <a:gd name="T52" fmla="*/ 312 w 2595"/>
                <a:gd name="T53" fmla="*/ 282 h 876"/>
                <a:gd name="T54" fmla="*/ 312 w 2595"/>
                <a:gd name="T55" fmla="*/ 282 h 876"/>
                <a:gd name="T56" fmla="*/ 312 w 2595"/>
                <a:gd name="T57" fmla="*/ 282 h 876"/>
                <a:gd name="T58" fmla="*/ 312 w 2595"/>
                <a:gd name="T59" fmla="*/ 282 h 876"/>
                <a:gd name="T60" fmla="*/ 312 w 2595"/>
                <a:gd name="T61" fmla="*/ 282 h 876"/>
                <a:gd name="T62" fmla="*/ 312 w 2595"/>
                <a:gd name="T63" fmla="*/ 282 h 876"/>
                <a:gd name="T64" fmla="*/ 312 w 2595"/>
                <a:gd name="T65" fmla="*/ 282 h 876"/>
                <a:gd name="T66" fmla="*/ 312 w 2595"/>
                <a:gd name="T67" fmla="*/ 282 h 876"/>
                <a:gd name="T68" fmla="*/ 312 w 2595"/>
                <a:gd name="T69" fmla="*/ 282 h 876"/>
                <a:gd name="T70" fmla="*/ 312 w 2595"/>
                <a:gd name="T71" fmla="*/ 282 h 876"/>
                <a:gd name="T72" fmla="*/ 312 w 2595"/>
                <a:gd name="T73" fmla="*/ 282 h 876"/>
                <a:gd name="T74" fmla="*/ 312 w 2595"/>
                <a:gd name="T75" fmla="*/ 313 h 876"/>
                <a:gd name="T76" fmla="*/ 281 w 2595"/>
                <a:gd name="T77" fmla="*/ 313 h 876"/>
                <a:gd name="T78" fmla="*/ 281 w 2595"/>
                <a:gd name="T79" fmla="*/ 313 h 876"/>
                <a:gd name="T80" fmla="*/ 281 w 2595"/>
                <a:gd name="T81" fmla="*/ 313 h 876"/>
                <a:gd name="T82" fmla="*/ 281 w 2595"/>
                <a:gd name="T83" fmla="*/ 313 h 876"/>
                <a:gd name="T84" fmla="*/ 281 w 2595"/>
                <a:gd name="T85" fmla="*/ 313 h 876"/>
                <a:gd name="T86" fmla="*/ 281 w 2595"/>
                <a:gd name="T87" fmla="*/ 313 h 876"/>
                <a:gd name="T88" fmla="*/ 281 w 2595"/>
                <a:gd name="T89" fmla="*/ 313 h 876"/>
                <a:gd name="T90" fmla="*/ 281 w 2595"/>
                <a:gd name="T91" fmla="*/ 313 h 876"/>
                <a:gd name="T92" fmla="*/ 0 w 2595"/>
                <a:gd name="T93" fmla="*/ 657 h 876"/>
                <a:gd name="T94" fmla="*/ 375 w 2595"/>
                <a:gd name="T95" fmla="*/ 875 h 876"/>
                <a:gd name="T96" fmla="*/ 719 w 2595"/>
                <a:gd name="T97" fmla="*/ 532 h 876"/>
                <a:gd name="T98" fmla="*/ 1656 w 2595"/>
                <a:gd name="T99" fmla="*/ 219 h 876"/>
                <a:gd name="T100" fmla="*/ 2594 w 2595"/>
                <a:gd name="T101" fmla="*/ 375 h 876"/>
                <a:gd name="T102" fmla="*/ 1969 w 2595"/>
                <a:gd name="T103" fmla="*/ 157 h 876"/>
                <a:gd name="T104" fmla="*/ 1969 w 2595"/>
                <a:gd name="T105" fmla="*/ 157 h 876"/>
                <a:gd name="T106" fmla="*/ 1969 w 2595"/>
                <a:gd name="T107" fmla="*/ 157 h 876"/>
                <a:gd name="T108" fmla="*/ 1969 w 2595"/>
                <a:gd name="T109" fmla="*/ 157 h 876"/>
                <a:gd name="T110" fmla="*/ 1969 w 2595"/>
                <a:gd name="T111" fmla="*/ 157 h 876"/>
                <a:gd name="T112" fmla="*/ 1125 w 2595"/>
                <a:gd name="T113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95" h="876">
                  <a:moveTo>
                    <a:pt x="1125" y="0"/>
                  </a:moveTo>
                  <a:lnTo>
                    <a:pt x="1125" y="0"/>
                  </a:lnTo>
                  <a:cubicBezTo>
                    <a:pt x="969" y="0"/>
                    <a:pt x="812" y="32"/>
                    <a:pt x="656" y="63"/>
                  </a:cubicBezTo>
                  <a:cubicBezTo>
                    <a:pt x="562" y="94"/>
                    <a:pt x="469" y="157"/>
                    <a:pt x="406" y="219"/>
                  </a:cubicBezTo>
                  <a:lnTo>
                    <a:pt x="406" y="219"/>
                  </a:lnTo>
                  <a:lnTo>
                    <a:pt x="406" y="219"/>
                  </a:lnTo>
                  <a:lnTo>
                    <a:pt x="406" y="219"/>
                  </a:lnTo>
                  <a:lnTo>
                    <a:pt x="406" y="219"/>
                  </a:lnTo>
                  <a:lnTo>
                    <a:pt x="406" y="219"/>
                  </a:lnTo>
                  <a:lnTo>
                    <a:pt x="406" y="219"/>
                  </a:lnTo>
                  <a:lnTo>
                    <a:pt x="406" y="219"/>
                  </a:lnTo>
                  <a:lnTo>
                    <a:pt x="406" y="219"/>
                  </a:lnTo>
                  <a:lnTo>
                    <a:pt x="406" y="219"/>
                  </a:lnTo>
                  <a:lnTo>
                    <a:pt x="406" y="219"/>
                  </a:lnTo>
                  <a:lnTo>
                    <a:pt x="406" y="219"/>
                  </a:lnTo>
                  <a:cubicBezTo>
                    <a:pt x="375" y="219"/>
                    <a:pt x="375" y="219"/>
                    <a:pt x="375" y="219"/>
                  </a:cubicBezTo>
                  <a:lnTo>
                    <a:pt x="375" y="219"/>
                  </a:lnTo>
                  <a:cubicBezTo>
                    <a:pt x="375" y="250"/>
                    <a:pt x="344" y="250"/>
                    <a:pt x="312" y="282"/>
                  </a:cubicBez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lnTo>
                    <a:pt x="312" y="282"/>
                  </a:lnTo>
                  <a:cubicBezTo>
                    <a:pt x="312" y="313"/>
                    <a:pt x="312" y="313"/>
                    <a:pt x="312" y="313"/>
                  </a:cubicBezTo>
                  <a:lnTo>
                    <a:pt x="281" y="313"/>
                  </a:lnTo>
                  <a:lnTo>
                    <a:pt x="281" y="313"/>
                  </a:lnTo>
                  <a:lnTo>
                    <a:pt x="281" y="313"/>
                  </a:lnTo>
                  <a:lnTo>
                    <a:pt x="281" y="313"/>
                  </a:lnTo>
                  <a:lnTo>
                    <a:pt x="281" y="313"/>
                  </a:lnTo>
                  <a:lnTo>
                    <a:pt x="281" y="313"/>
                  </a:lnTo>
                  <a:lnTo>
                    <a:pt x="281" y="313"/>
                  </a:lnTo>
                  <a:lnTo>
                    <a:pt x="281" y="313"/>
                  </a:lnTo>
                  <a:cubicBezTo>
                    <a:pt x="187" y="407"/>
                    <a:pt x="94" y="532"/>
                    <a:pt x="0" y="657"/>
                  </a:cubicBezTo>
                  <a:cubicBezTo>
                    <a:pt x="125" y="719"/>
                    <a:pt x="250" y="782"/>
                    <a:pt x="375" y="875"/>
                  </a:cubicBezTo>
                  <a:cubicBezTo>
                    <a:pt x="500" y="750"/>
                    <a:pt x="594" y="625"/>
                    <a:pt x="719" y="532"/>
                  </a:cubicBezTo>
                  <a:cubicBezTo>
                    <a:pt x="969" y="313"/>
                    <a:pt x="1312" y="219"/>
                    <a:pt x="1656" y="219"/>
                  </a:cubicBezTo>
                  <a:cubicBezTo>
                    <a:pt x="2000" y="219"/>
                    <a:pt x="2312" y="282"/>
                    <a:pt x="2594" y="375"/>
                  </a:cubicBezTo>
                  <a:cubicBezTo>
                    <a:pt x="2437" y="313"/>
                    <a:pt x="2219" y="219"/>
                    <a:pt x="1969" y="157"/>
                  </a:cubicBezTo>
                  <a:lnTo>
                    <a:pt x="1969" y="157"/>
                  </a:lnTo>
                  <a:lnTo>
                    <a:pt x="1969" y="157"/>
                  </a:lnTo>
                  <a:lnTo>
                    <a:pt x="1969" y="157"/>
                  </a:lnTo>
                  <a:lnTo>
                    <a:pt x="1969" y="157"/>
                  </a:lnTo>
                  <a:cubicBezTo>
                    <a:pt x="1687" y="63"/>
                    <a:pt x="1406" y="0"/>
                    <a:pt x="1125" y="0"/>
                  </a:cubicBezTo>
                </a:path>
              </a:pathLst>
            </a:custGeom>
            <a:solidFill>
              <a:srgbClr val="EFB8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3"/>
            <p:cNvSpPr>
              <a:spLocks noChangeArrowheads="1"/>
            </p:cNvSpPr>
            <p:nvPr/>
          </p:nvSpPr>
          <p:spPr bwMode="auto">
            <a:xfrm>
              <a:off x="2722563" y="2011363"/>
              <a:ext cx="550862" cy="134937"/>
            </a:xfrm>
            <a:custGeom>
              <a:avLst/>
              <a:gdLst>
                <a:gd name="T0" fmla="*/ 1500 w 1532"/>
                <a:gd name="T1" fmla="*/ 0 h 376"/>
                <a:gd name="T2" fmla="*/ 1500 w 1532"/>
                <a:gd name="T3" fmla="*/ 0 h 376"/>
                <a:gd name="T4" fmla="*/ 0 w 1532"/>
                <a:gd name="T5" fmla="*/ 375 h 376"/>
                <a:gd name="T6" fmla="*/ 218 w 1532"/>
                <a:gd name="T7" fmla="*/ 313 h 376"/>
                <a:gd name="T8" fmla="*/ 1531 w 1532"/>
                <a:gd name="T9" fmla="*/ 0 h 376"/>
                <a:gd name="T10" fmla="*/ 1500 w 1532"/>
                <a:gd name="T1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2" h="376">
                  <a:moveTo>
                    <a:pt x="1500" y="0"/>
                  </a:moveTo>
                  <a:lnTo>
                    <a:pt x="1500" y="0"/>
                  </a:lnTo>
                  <a:cubicBezTo>
                    <a:pt x="968" y="0"/>
                    <a:pt x="343" y="219"/>
                    <a:pt x="0" y="375"/>
                  </a:cubicBezTo>
                  <a:cubicBezTo>
                    <a:pt x="62" y="344"/>
                    <a:pt x="156" y="344"/>
                    <a:pt x="218" y="313"/>
                  </a:cubicBezTo>
                  <a:cubicBezTo>
                    <a:pt x="562" y="188"/>
                    <a:pt x="1062" y="0"/>
                    <a:pt x="1531" y="0"/>
                  </a:cubicBezTo>
                  <a:lnTo>
                    <a:pt x="1500" y="0"/>
                  </a:lnTo>
                </a:path>
              </a:pathLst>
            </a:custGeom>
            <a:solidFill>
              <a:srgbClr val="FDF5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4"/>
            <p:cNvSpPr>
              <a:spLocks noChangeArrowheads="1"/>
            </p:cNvSpPr>
            <p:nvPr/>
          </p:nvSpPr>
          <p:spPr bwMode="auto">
            <a:xfrm>
              <a:off x="2801938" y="2011363"/>
              <a:ext cx="877887" cy="349250"/>
            </a:xfrm>
            <a:custGeom>
              <a:avLst/>
              <a:gdLst>
                <a:gd name="T0" fmla="*/ 1313 w 2439"/>
                <a:gd name="T1" fmla="*/ 0 h 970"/>
                <a:gd name="T2" fmla="*/ 1313 w 2439"/>
                <a:gd name="T3" fmla="*/ 0 h 970"/>
                <a:gd name="T4" fmla="*/ 0 w 2439"/>
                <a:gd name="T5" fmla="*/ 313 h 970"/>
                <a:gd name="T6" fmla="*/ 719 w 2439"/>
                <a:gd name="T7" fmla="*/ 219 h 970"/>
                <a:gd name="T8" fmla="*/ 1657 w 2439"/>
                <a:gd name="T9" fmla="*/ 532 h 970"/>
                <a:gd name="T10" fmla="*/ 2094 w 2439"/>
                <a:gd name="T11" fmla="*/ 969 h 970"/>
                <a:gd name="T12" fmla="*/ 2438 w 2439"/>
                <a:gd name="T13" fmla="*/ 750 h 970"/>
                <a:gd name="T14" fmla="*/ 2000 w 2439"/>
                <a:gd name="T15" fmla="*/ 219 h 970"/>
                <a:gd name="T16" fmla="*/ 1313 w 2439"/>
                <a:gd name="T17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9" h="970">
                  <a:moveTo>
                    <a:pt x="1313" y="0"/>
                  </a:moveTo>
                  <a:lnTo>
                    <a:pt x="1313" y="0"/>
                  </a:lnTo>
                  <a:cubicBezTo>
                    <a:pt x="844" y="0"/>
                    <a:pt x="344" y="188"/>
                    <a:pt x="0" y="313"/>
                  </a:cubicBezTo>
                  <a:cubicBezTo>
                    <a:pt x="219" y="250"/>
                    <a:pt x="469" y="219"/>
                    <a:pt x="719" y="219"/>
                  </a:cubicBezTo>
                  <a:cubicBezTo>
                    <a:pt x="1063" y="219"/>
                    <a:pt x="1407" y="313"/>
                    <a:pt x="1657" y="532"/>
                  </a:cubicBezTo>
                  <a:cubicBezTo>
                    <a:pt x="1844" y="657"/>
                    <a:pt x="1969" y="813"/>
                    <a:pt x="2094" y="969"/>
                  </a:cubicBezTo>
                  <a:cubicBezTo>
                    <a:pt x="2219" y="907"/>
                    <a:pt x="2344" y="844"/>
                    <a:pt x="2438" y="750"/>
                  </a:cubicBezTo>
                  <a:cubicBezTo>
                    <a:pt x="2344" y="563"/>
                    <a:pt x="2188" y="375"/>
                    <a:pt x="2000" y="219"/>
                  </a:cubicBezTo>
                  <a:cubicBezTo>
                    <a:pt x="1813" y="63"/>
                    <a:pt x="1563" y="0"/>
                    <a:pt x="1313" y="0"/>
                  </a:cubicBezTo>
                </a:path>
              </a:pathLst>
            </a:custGeom>
            <a:solidFill>
              <a:srgbClr val="EFB8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5"/>
            <p:cNvSpPr>
              <a:spLocks noChangeArrowheads="1"/>
            </p:cNvSpPr>
            <p:nvPr/>
          </p:nvSpPr>
          <p:spPr bwMode="auto">
            <a:xfrm>
              <a:off x="5984875" y="2371725"/>
              <a:ext cx="585788" cy="574675"/>
            </a:xfrm>
            <a:custGeom>
              <a:avLst/>
              <a:gdLst>
                <a:gd name="T0" fmla="*/ 219 w 1626"/>
                <a:gd name="T1" fmla="*/ 0 h 1595"/>
                <a:gd name="T2" fmla="*/ 219 w 1626"/>
                <a:gd name="T3" fmla="*/ 0 h 1595"/>
                <a:gd name="T4" fmla="*/ 0 w 1626"/>
                <a:gd name="T5" fmla="*/ 32 h 1595"/>
                <a:gd name="T6" fmla="*/ 1625 w 1626"/>
                <a:gd name="T7" fmla="*/ 1594 h 1595"/>
                <a:gd name="T8" fmla="*/ 1625 w 1626"/>
                <a:gd name="T9" fmla="*/ 1438 h 1595"/>
                <a:gd name="T10" fmla="*/ 219 w 1626"/>
                <a:gd name="T11" fmla="*/ 0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6" h="1595">
                  <a:moveTo>
                    <a:pt x="219" y="0"/>
                  </a:moveTo>
                  <a:lnTo>
                    <a:pt x="219" y="0"/>
                  </a:lnTo>
                  <a:cubicBezTo>
                    <a:pt x="125" y="0"/>
                    <a:pt x="63" y="32"/>
                    <a:pt x="0" y="32"/>
                  </a:cubicBezTo>
                  <a:cubicBezTo>
                    <a:pt x="625" y="438"/>
                    <a:pt x="1188" y="969"/>
                    <a:pt x="1625" y="1594"/>
                  </a:cubicBezTo>
                  <a:cubicBezTo>
                    <a:pt x="1625" y="1532"/>
                    <a:pt x="1625" y="1469"/>
                    <a:pt x="1625" y="1438"/>
                  </a:cubicBezTo>
                  <a:cubicBezTo>
                    <a:pt x="1625" y="657"/>
                    <a:pt x="1000" y="0"/>
                    <a:pt x="219" y="0"/>
                  </a:cubicBezTo>
                </a:path>
              </a:pathLst>
            </a:custGeom>
            <a:solidFill>
              <a:srgbClr val="ECAC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6"/>
            <p:cNvSpPr>
              <a:spLocks noChangeArrowheads="1"/>
            </p:cNvSpPr>
            <p:nvPr/>
          </p:nvSpPr>
          <p:spPr bwMode="auto">
            <a:xfrm>
              <a:off x="2879725" y="2371725"/>
              <a:ext cx="630238" cy="652463"/>
            </a:xfrm>
            <a:custGeom>
              <a:avLst/>
              <a:gdLst>
                <a:gd name="T0" fmla="*/ 1406 w 1751"/>
                <a:gd name="T1" fmla="*/ 0 h 1814"/>
                <a:gd name="T2" fmla="*/ 1406 w 1751"/>
                <a:gd name="T3" fmla="*/ 0 h 1814"/>
                <a:gd name="T4" fmla="*/ 0 w 1751"/>
                <a:gd name="T5" fmla="*/ 1438 h 1814"/>
                <a:gd name="T6" fmla="*/ 31 w 1751"/>
                <a:gd name="T7" fmla="*/ 1813 h 1814"/>
                <a:gd name="T8" fmla="*/ 1750 w 1751"/>
                <a:gd name="T9" fmla="*/ 63 h 1814"/>
                <a:gd name="T10" fmla="*/ 1406 w 1751"/>
                <a:gd name="T11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1" h="1814">
                  <a:moveTo>
                    <a:pt x="1406" y="0"/>
                  </a:moveTo>
                  <a:lnTo>
                    <a:pt x="1406" y="0"/>
                  </a:lnTo>
                  <a:cubicBezTo>
                    <a:pt x="625" y="0"/>
                    <a:pt x="0" y="657"/>
                    <a:pt x="0" y="1438"/>
                  </a:cubicBezTo>
                  <a:cubicBezTo>
                    <a:pt x="0" y="1563"/>
                    <a:pt x="0" y="1688"/>
                    <a:pt x="31" y="1813"/>
                  </a:cubicBezTo>
                  <a:cubicBezTo>
                    <a:pt x="500" y="1125"/>
                    <a:pt x="1063" y="532"/>
                    <a:pt x="1750" y="63"/>
                  </a:cubicBezTo>
                  <a:cubicBezTo>
                    <a:pt x="1625" y="32"/>
                    <a:pt x="1531" y="0"/>
                    <a:pt x="1406" y="0"/>
                  </a:cubicBezTo>
                </a:path>
              </a:pathLst>
            </a:custGeom>
            <a:solidFill>
              <a:srgbClr val="ECAC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7"/>
            <p:cNvSpPr>
              <a:spLocks noChangeArrowheads="1"/>
            </p:cNvSpPr>
            <p:nvPr/>
          </p:nvSpPr>
          <p:spPr bwMode="auto">
            <a:xfrm>
              <a:off x="5287963" y="5611813"/>
              <a:ext cx="1136650" cy="1125537"/>
            </a:xfrm>
            <a:custGeom>
              <a:avLst/>
              <a:gdLst>
                <a:gd name="T0" fmla="*/ 0 w 3157"/>
                <a:gd name="T1" fmla="*/ 1563 h 3126"/>
                <a:gd name="T2" fmla="*/ 0 w 3157"/>
                <a:gd name="T3" fmla="*/ 1563 h 3126"/>
                <a:gd name="T4" fmla="*/ 1562 w 3157"/>
                <a:gd name="T5" fmla="*/ 3125 h 3126"/>
                <a:gd name="T6" fmla="*/ 2906 w 3157"/>
                <a:gd name="T7" fmla="*/ 1563 h 3126"/>
                <a:gd name="T8" fmla="*/ 1562 w 3157"/>
                <a:gd name="T9" fmla="*/ 0 h 3126"/>
                <a:gd name="T10" fmla="*/ 0 w 3157"/>
                <a:gd name="T11" fmla="*/ 1563 h 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57" h="3126">
                  <a:moveTo>
                    <a:pt x="0" y="1563"/>
                  </a:moveTo>
                  <a:lnTo>
                    <a:pt x="0" y="1563"/>
                  </a:lnTo>
                  <a:cubicBezTo>
                    <a:pt x="0" y="2438"/>
                    <a:pt x="468" y="3125"/>
                    <a:pt x="1562" y="3125"/>
                  </a:cubicBezTo>
                  <a:cubicBezTo>
                    <a:pt x="2656" y="3125"/>
                    <a:pt x="3093" y="2750"/>
                    <a:pt x="2906" y="1563"/>
                  </a:cubicBezTo>
                  <a:cubicBezTo>
                    <a:pt x="2781" y="719"/>
                    <a:pt x="3156" y="0"/>
                    <a:pt x="1562" y="0"/>
                  </a:cubicBezTo>
                  <a:cubicBezTo>
                    <a:pt x="718" y="0"/>
                    <a:pt x="0" y="688"/>
                    <a:pt x="0" y="1563"/>
                  </a:cubicBezTo>
                </a:path>
              </a:pathLst>
            </a:custGeom>
            <a:solidFill>
              <a:srgbClr val="E8A9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8"/>
            <p:cNvSpPr>
              <a:spLocks noChangeArrowheads="1"/>
            </p:cNvSpPr>
            <p:nvPr/>
          </p:nvSpPr>
          <p:spPr bwMode="auto">
            <a:xfrm>
              <a:off x="3071813" y="5611813"/>
              <a:ext cx="1136650" cy="1125537"/>
            </a:xfrm>
            <a:custGeom>
              <a:avLst/>
              <a:gdLst>
                <a:gd name="T0" fmla="*/ 3157 w 3158"/>
                <a:gd name="T1" fmla="*/ 1563 h 3126"/>
                <a:gd name="T2" fmla="*/ 3157 w 3158"/>
                <a:gd name="T3" fmla="*/ 1563 h 3126"/>
                <a:gd name="T4" fmla="*/ 1594 w 3158"/>
                <a:gd name="T5" fmla="*/ 3125 h 3126"/>
                <a:gd name="T6" fmla="*/ 250 w 3158"/>
                <a:gd name="T7" fmla="*/ 1563 h 3126"/>
                <a:gd name="T8" fmla="*/ 1594 w 3158"/>
                <a:gd name="T9" fmla="*/ 0 h 3126"/>
                <a:gd name="T10" fmla="*/ 3157 w 3158"/>
                <a:gd name="T11" fmla="*/ 1563 h 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58" h="3126">
                  <a:moveTo>
                    <a:pt x="3157" y="1563"/>
                  </a:moveTo>
                  <a:lnTo>
                    <a:pt x="3157" y="1563"/>
                  </a:lnTo>
                  <a:cubicBezTo>
                    <a:pt x="3157" y="2438"/>
                    <a:pt x="2719" y="3125"/>
                    <a:pt x="1594" y="3125"/>
                  </a:cubicBezTo>
                  <a:cubicBezTo>
                    <a:pt x="532" y="3125"/>
                    <a:pt x="63" y="2750"/>
                    <a:pt x="250" y="1563"/>
                  </a:cubicBezTo>
                  <a:cubicBezTo>
                    <a:pt x="375" y="719"/>
                    <a:pt x="0" y="0"/>
                    <a:pt x="1594" y="0"/>
                  </a:cubicBezTo>
                  <a:cubicBezTo>
                    <a:pt x="2469" y="0"/>
                    <a:pt x="3157" y="688"/>
                    <a:pt x="3157" y="1563"/>
                  </a:cubicBezTo>
                </a:path>
              </a:pathLst>
            </a:custGeom>
            <a:solidFill>
              <a:srgbClr val="E8A9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9"/>
            <p:cNvSpPr>
              <a:spLocks noChangeArrowheads="1"/>
            </p:cNvSpPr>
            <p:nvPr/>
          </p:nvSpPr>
          <p:spPr bwMode="auto">
            <a:xfrm>
              <a:off x="3644900" y="67373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7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40"/>
            <p:cNvSpPr>
              <a:spLocks noChangeArrowheads="1"/>
            </p:cNvSpPr>
            <p:nvPr/>
          </p:nvSpPr>
          <p:spPr bwMode="auto">
            <a:xfrm>
              <a:off x="3149600" y="5815013"/>
              <a:ext cx="641350" cy="922337"/>
            </a:xfrm>
            <a:custGeom>
              <a:avLst/>
              <a:gdLst>
                <a:gd name="T0" fmla="*/ 125 w 1782"/>
                <a:gd name="T1" fmla="*/ 0 h 2563"/>
                <a:gd name="T2" fmla="*/ 125 w 1782"/>
                <a:gd name="T3" fmla="*/ 0 h 2563"/>
                <a:gd name="T4" fmla="*/ 31 w 1782"/>
                <a:gd name="T5" fmla="*/ 1000 h 2563"/>
                <a:gd name="T6" fmla="*/ 0 w 1782"/>
                <a:gd name="T7" fmla="*/ 1469 h 2563"/>
                <a:gd name="T8" fmla="*/ 1375 w 1782"/>
                <a:gd name="T9" fmla="*/ 2562 h 2563"/>
                <a:gd name="T10" fmla="*/ 1375 w 1782"/>
                <a:gd name="T11" fmla="*/ 2562 h 2563"/>
                <a:gd name="T12" fmla="*/ 1375 w 1782"/>
                <a:gd name="T13" fmla="*/ 2562 h 2563"/>
                <a:gd name="T14" fmla="*/ 1375 w 1782"/>
                <a:gd name="T15" fmla="*/ 2562 h 2563"/>
                <a:gd name="T16" fmla="*/ 1375 w 1782"/>
                <a:gd name="T17" fmla="*/ 2562 h 2563"/>
                <a:gd name="T18" fmla="*/ 1781 w 1782"/>
                <a:gd name="T19" fmla="*/ 2531 h 2563"/>
                <a:gd name="T20" fmla="*/ 906 w 1782"/>
                <a:gd name="T21" fmla="*/ 1000 h 2563"/>
                <a:gd name="T22" fmla="*/ 938 w 1782"/>
                <a:gd name="T23" fmla="*/ 687 h 2563"/>
                <a:gd name="T24" fmla="*/ 125 w 1782"/>
                <a:gd name="T25" fmla="*/ 0 h 2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2" h="2563">
                  <a:moveTo>
                    <a:pt x="125" y="0"/>
                  </a:moveTo>
                  <a:lnTo>
                    <a:pt x="125" y="0"/>
                  </a:lnTo>
                  <a:cubicBezTo>
                    <a:pt x="31" y="281"/>
                    <a:pt x="94" y="625"/>
                    <a:pt x="31" y="1000"/>
                  </a:cubicBezTo>
                  <a:cubicBezTo>
                    <a:pt x="0" y="1156"/>
                    <a:pt x="0" y="1312"/>
                    <a:pt x="0" y="1469"/>
                  </a:cubicBezTo>
                  <a:cubicBezTo>
                    <a:pt x="0" y="2281"/>
                    <a:pt x="469" y="2562"/>
                    <a:pt x="1375" y="2562"/>
                  </a:cubicBezTo>
                  <a:lnTo>
                    <a:pt x="1375" y="2562"/>
                  </a:lnTo>
                  <a:lnTo>
                    <a:pt x="1375" y="2562"/>
                  </a:lnTo>
                  <a:lnTo>
                    <a:pt x="1375" y="2562"/>
                  </a:lnTo>
                  <a:lnTo>
                    <a:pt x="1375" y="2562"/>
                  </a:lnTo>
                  <a:cubicBezTo>
                    <a:pt x="1531" y="2562"/>
                    <a:pt x="1656" y="2562"/>
                    <a:pt x="1781" y="2531"/>
                  </a:cubicBezTo>
                  <a:cubicBezTo>
                    <a:pt x="1063" y="2406"/>
                    <a:pt x="750" y="1969"/>
                    <a:pt x="906" y="1000"/>
                  </a:cubicBezTo>
                  <a:cubicBezTo>
                    <a:pt x="906" y="906"/>
                    <a:pt x="938" y="781"/>
                    <a:pt x="938" y="687"/>
                  </a:cubicBezTo>
                  <a:cubicBezTo>
                    <a:pt x="656" y="469"/>
                    <a:pt x="375" y="250"/>
                    <a:pt x="125" y="0"/>
                  </a:cubicBezTo>
                </a:path>
              </a:pathLst>
            </a:custGeom>
            <a:solidFill>
              <a:srgbClr val="EBB2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41"/>
            <p:cNvSpPr>
              <a:spLocks noChangeArrowheads="1"/>
            </p:cNvSpPr>
            <p:nvPr/>
          </p:nvSpPr>
          <p:spPr bwMode="auto">
            <a:xfrm>
              <a:off x="6310313" y="5826125"/>
              <a:ext cx="57150" cy="720725"/>
            </a:xfrm>
            <a:custGeom>
              <a:avLst/>
              <a:gdLst>
                <a:gd name="T0" fmla="*/ 0 w 158"/>
                <a:gd name="T1" fmla="*/ 0 h 2001"/>
                <a:gd name="T2" fmla="*/ 0 w 158"/>
                <a:gd name="T3" fmla="*/ 0 h 2001"/>
                <a:gd name="T4" fmla="*/ 0 w 158"/>
                <a:gd name="T5" fmla="*/ 0 h 2001"/>
                <a:gd name="T6" fmla="*/ 63 w 158"/>
                <a:gd name="T7" fmla="*/ 969 h 2001"/>
                <a:gd name="T8" fmla="*/ 0 w 158"/>
                <a:gd name="T9" fmla="*/ 2000 h 2001"/>
                <a:gd name="T10" fmla="*/ 0 w 158"/>
                <a:gd name="T11" fmla="*/ 2000 h 2001"/>
                <a:gd name="T12" fmla="*/ 63 w 158"/>
                <a:gd name="T13" fmla="*/ 969 h 2001"/>
                <a:gd name="T14" fmla="*/ 0 w 158"/>
                <a:gd name="T15" fmla="*/ 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200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63" y="250"/>
                    <a:pt x="32" y="594"/>
                    <a:pt x="63" y="969"/>
                  </a:cubicBezTo>
                  <a:cubicBezTo>
                    <a:pt x="157" y="1406"/>
                    <a:pt x="125" y="1750"/>
                    <a:pt x="0" y="2000"/>
                  </a:cubicBezTo>
                  <a:lnTo>
                    <a:pt x="0" y="2000"/>
                  </a:lnTo>
                  <a:cubicBezTo>
                    <a:pt x="125" y="1750"/>
                    <a:pt x="157" y="1406"/>
                    <a:pt x="63" y="969"/>
                  </a:cubicBezTo>
                  <a:cubicBezTo>
                    <a:pt x="32" y="594"/>
                    <a:pt x="63" y="250"/>
                    <a:pt x="0" y="0"/>
                  </a:cubicBezTo>
                </a:path>
              </a:pathLst>
            </a:custGeom>
            <a:solidFill>
              <a:srgbClr val="FDF5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42"/>
            <p:cNvSpPr>
              <a:spLocks noChangeArrowheads="1"/>
            </p:cNvSpPr>
            <p:nvPr/>
          </p:nvSpPr>
          <p:spPr bwMode="auto">
            <a:xfrm>
              <a:off x="6310313" y="6545263"/>
              <a:ext cx="1587" cy="11112"/>
            </a:xfrm>
            <a:custGeom>
              <a:avLst/>
              <a:gdLst>
                <a:gd name="T0" fmla="*/ 0 w 1"/>
                <a:gd name="T1" fmla="*/ 0 h 32"/>
                <a:gd name="T2" fmla="*/ 0 w 1"/>
                <a:gd name="T3" fmla="*/ 0 h 32"/>
                <a:gd name="T4" fmla="*/ 0 w 1"/>
                <a:gd name="T5" fmla="*/ 31 h 32"/>
                <a:gd name="T6" fmla="*/ 0 w 1"/>
                <a:gd name="T7" fmla="*/ 31 h 32"/>
                <a:gd name="T8" fmla="*/ 0 w 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31"/>
                  </a:cubicBezTo>
                  <a:lnTo>
                    <a:pt x="0" y="31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F5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43"/>
            <p:cNvSpPr>
              <a:spLocks noChangeArrowheads="1"/>
            </p:cNvSpPr>
            <p:nvPr/>
          </p:nvSpPr>
          <p:spPr bwMode="auto">
            <a:xfrm>
              <a:off x="6299200" y="6556375"/>
              <a:ext cx="11113" cy="11113"/>
            </a:xfrm>
            <a:custGeom>
              <a:avLst/>
              <a:gdLst>
                <a:gd name="T0" fmla="*/ 31 w 32"/>
                <a:gd name="T1" fmla="*/ 0 h 33"/>
                <a:gd name="T2" fmla="*/ 31 w 32"/>
                <a:gd name="T3" fmla="*/ 0 h 33"/>
                <a:gd name="T4" fmla="*/ 0 w 32"/>
                <a:gd name="T5" fmla="*/ 32 h 33"/>
                <a:gd name="T6" fmla="*/ 0 w 32"/>
                <a:gd name="T7" fmla="*/ 32 h 33"/>
                <a:gd name="T8" fmla="*/ 31 w 3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31" y="0"/>
                  </a:moveTo>
                  <a:lnTo>
                    <a:pt x="31" y="0"/>
                  </a:lnTo>
                  <a:cubicBezTo>
                    <a:pt x="0" y="0"/>
                    <a:pt x="0" y="32"/>
                    <a:pt x="0" y="32"/>
                  </a:cubicBezTo>
                  <a:lnTo>
                    <a:pt x="0" y="32"/>
                  </a:lnTo>
                  <a:cubicBezTo>
                    <a:pt x="0" y="32"/>
                    <a:pt x="0" y="0"/>
                    <a:pt x="31" y="0"/>
                  </a:cubicBezTo>
                </a:path>
              </a:pathLst>
            </a:custGeom>
            <a:solidFill>
              <a:srgbClr val="FAF2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44"/>
            <p:cNvSpPr>
              <a:spLocks noChangeArrowheads="1"/>
            </p:cNvSpPr>
            <p:nvPr/>
          </p:nvSpPr>
          <p:spPr bwMode="auto">
            <a:xfrm>
              <a:off x="6288088" y="6567488"/>
              <a:ext cx="11112" cy="22225"/>
            </a:xfrm>
            <a:custGeom>
              <a:avLst/>
              <a:gdLst>
                <a:gd name="T0" fmla="*/ 31 w 32"/>
                <a:gd name="T1" fmla="*/ 0 h 63"/>
                <a:gd name="T2" fmla="*/ 31 w 32"/>
                <a:gd name="T3" fmla="*/ 0 h 63"/>
                <a:gd name="T4" fmla="*/ 0 w 32"/>
                <a:gd name="T5" fmla="*/ 62 h 63"/>
                <a:gd name="T6" fmla="*/ 0 w 32"/>
                <a:gd name="T7" fmla="*/ 62 h 63"/>
                <a:gd name="T8" fmla="*/ 31 w 32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3">
                  <a:moveTo>
                    <a:pt x="31" y="0"/>
                  </a:moveTo>
                  <a:lnTo>
                    <a:pt x="31" y="0"/>
                  </a:lnTo>
                  <a:cubicBezTo>
                    <a:pt x="31" y="31"/>
                    <a:pt x="0" y="31"/>
                    <a:pt x="0" y="62"/>
                  </a:cubicBezTo>
                  <a:lnTo>
                    <a:pt x="0" y="62"/>
                  </a:lnTo>
                  <a:cubicBezTo>
                    <a:pt x="0" y="31"/>
                    <a:pt x="31" y="31"/>
                    <a:pt x="31" y="0"/>
                  </a:cubicBezTo>
                </a:path>
              </a:pathLst>
            </a:custGeom>
            <a:solidFill>
              <a:srgbClr val="F8F0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45"/>
            <p:cNvSpPr>
              <a:spLocks noChangeArrowheads="1"/>
            </p:cNvSpPr>
            <p:nvPr/>
          </p:nvSpPr>
          <p:spPr bwMode="auto">
            <a:xfrm>
              <a:off x="6276975" y="6591300"/>
              <a:ext cx="11113" cy="11113"/>
            </a:xfrm>
            <a:custGeom>
              <a:avLst/>
              <a:gdLst>
                <a:gd name="T0" fmla="*/ 31 w 32"/>
                <a:gd name="T1" fmla="*/ 0 h 32"/>
                <a:gd name="T2" fmla="*/ 31 w 32"/>
                <a:gd name="T3" fmla="*/ 0 h 32"/>
                <a:gd name="T4" fmla="*/ 0 w 32"/>
                <a:gd name="T5" fmla="*/ 31 h 32"/>
                <a:gd name="T6" fmla="*/ 0 w 32"/>
                <a:gd name="T7" fmla="*/ 31 h 32"/>
                <a:gd name="T8" fmla="*/ 31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0"/>
                  </a:moveTo>
                  <a:lnTo>
                    <a:pt x="31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31" y="0"/>
                  </a:lnTo>
                </a:path>
              </a:pathLst>
            </a:custGeom>
            <a:solidFill>
              <a:srgbClr val="F5E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46"/>
            <p:cNvSpPr>
              <a:spLocks noChangeArrowheads="1"/>
            </p:cNvSpPr>
            <p:nvPr/>
          </p:nvSpPr>
          <p:spPr bwMode="auto">
            <a:xfrm>
              <a:off x="6254750" y="6602413"/>
              <a:ext cx="23813" cy="23812"/>
            </a:xfrm>
            <a:custGeom>
              <a:avLst/>
              <a:gdLst>
                <a:gd name="T0" fmla="*/ 63 w 64"/>
                <a:gd name="T1" fmla="*/ 0 h 64"/>
                <a:gd name="T2" fmla="*/ 63 w 64"/>
                <a:gd name="T3" fmla="*/ 0 h 64"/>
                <a:gd name="T4" fmla="*/ 0 w 64"/>
                <a:gd name="T5" fmla="*/ 63 h 64"/>
                <a:gd name="T6" fmla="*/ 0 w 64"/>
                <a:gd name="T7" fmla="*/ 63 h 64"/>
                <a:gd name="T8" fmla="*/ 63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63" y="0"/>
                  </a:moveTo>
                  <a:lnTo>
                    <a:pt x="63" y="0"/>
                  </a:lnTo>
                  <a:cubicBezTo>
                    <a:pt x="31" y="32"/>
                    <a:pt x="31" y="32"/>
                    <a:pt x="0" y="63"/>
                  </a:cubicBezTo>
                  <a:lnTo>
                    <a:pt x="0" y="63"/>
                  </a:lnTo>
                  <a:cubicBezTo>
                    <a:pt x="31" y="32"/>
                    <a:pt x="31" y="32"/>
                    <a:pt x="63" y="0"/>
                  </a:cubicBezTo>
                </a:path>
              </a:pathLst>
            </a:custGeom>
            <a:solidFill>
              <a:srgbClr val="F3EC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47"/>
            <p:cNvSpPr>
              <a:spLocks noChangeArrowheads="1"/>
            </p:cNvSpPr>
            <p:nvPr/>
          </p:nvSpPr>
          <p:spPr bwMode="auto">
            <a:xfrm>
              <a:off x="6243638" y="6624638"/>
              <a:ext cx="11112" cy="11112"/>
            </a:xfrm>
            <a:custGeom>
              <a:avLst/>
              <a:gdLst>
                <a:gd name="T0" fmla="*/ 31 w 32"/>
                <a:gd name="T1" fmla="*/ 0 h 32"/>
                <a:gd name="T2" fmla="*/ 31 w 32"/>
                <a:gd name="T3" fmla="*/ 0 h 32"/>
                <a:gd name="T4" fmla="*/ 0 w 32"/>
                <a:gd name="T5" fmla="*/ 31 h 32"/>
                <a:gd name="T6" fmla="*/ 0 w 32"/>
                <a:gd name="T7" fmla="*/ 31 h 32"/>
                <a:gd name="T8" fmla="*/ 31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0"/>
                  </a:moveTo>
                  <a:lnTo>
                    <a:pt x="31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31" y="0"/>
                  </a:lnTo>
                </a:path>
              </a:pathLst>
            </a:custGeom>
            <a:solidFill>
              <a:srgbClr val="F2EB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48"/>
            <p:cNvSpPr>
              <a:spLocks noChangeArrowheads="1"/>
            </p:cNvSpPr>
            <p:nvPr/>
          </p:nvSpPr>
          <p:spPr bwMode="auto">
            <a:xfrm>
              <a:off x="6210300" y="6635750"/>
              <a:ext cx="34925" cy="23813"/>
            </a:xfrm>
            <a:custGeom>
              <a:avLst/>
              <a:gdLst>
                <a:gd name="T0" fmla="*/ 94 w 95"/>
                <a:gd name="T1" fmla="*/ 0 h 64"/>
                <a:gd name="T2" fmla="*/ 94 w 95"/>
                <a:gd name="T3" fmla="*/ 0 h 64"/>
                <a:gd name="T4" fmla="*/ 0 w 95"/>
                <a:gd name="T5" fmla="*/ 63 h 64"/>
                <a:gd name="T6" fmla="*/ 0 w 95"/>
                <a:gd name="T7" fmla="*/ 63 h 64"/>
                <a:gd name="T8" fmla="*/ 94 w 95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4">
                  <a:moveTo>
                    <a:pt x="94" y="0"/>
                  </a:moveTo>
                  <a:lnTo>
                    <a:pt x="94" y="0"/>
                  </a:lnTo>
                  <a:cubicBezTo>
                    <a:pt x="63" y="31"/>
                    <a:pt x="31" y="63"/>
                    <a:pt x="0" y="63"/>
                  </a:cubicBezTo>
                  <a:lnTo>
                    <a:pt x="0" y="63"/>
                  </a:lnTo>
                  <a:cubicBezTo>
                    <a:pt x="31" y="63"/>
                    <a:pt x="63" y="31"/>
                    <a:pt x="94" y="0"/>
                  </a:cubicBezTo>
                </a:path>
              </a:pathLst>
            </a:custGeom>
            <a:solidFill>
              <a:srgbClr val="EF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49"/>
            <p:cNvSpPr>
              <a:spLocks noChangeArrowheads="1"/>
            </p:cNvSpPr>
            <p:nvPr/>
          </p:nvSpPr>
          <p:spPr bwMode="auto">
            <a:xfrm>
              <a:off x="6164263" y="6657975"/>
              <a:ext cx="46037" cy="33338"/>
            </a:xfrm>
            <a:custGeom>
              <a:avLst/>
              <a:gdLst>
                <a:gd name="T0" fmla="*/ 125 w 126"/>
                <a:gd name="T1" fmla="*/ 0 h 94"/>
                <a:gd name="T2" fmla="*/ 125 w 126"/>
                <a:gd name="T3" fmla="*/ 0 h 94"/>
                <a:gd name="T4" fmla="*/ 0 w 126"/>
                <a:gd name="T5" fmla="*/ 93 h 94"/>
                <a:gd name="T6" fmla="*/ 0 w 126"/>
                <a:gd name="T7" fmla="*/ 93 h 94"/>
                <a:gd name="T8" fmla="*/ 125 w 126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4">
                  <a:moveTo>
                    <a:pt x="125" y="0"/>
                  </a:moveTo>
                  <a:lnTo>
                    <a:pt x="125" y="0"/>
                  </a:lnTo>
                  <a:cubicBezTo>
                    <a:pt x="94" y="31"/>
                    <a:pt x="31" y="62"/>
                    <a:pt x="0" y="93"/>
                  </a:cubicBezTo>
                  <a:lnTo>
                    <a:pt x="0" y="93"/>
                  </a:lnTo>
                  <a:cubicBezTo>
                    <a:pt x="31" y="62"/>
                    <a:pt x="94" y="31"/>
                    <a:pt x="125" y="0"/>
                  </a:cubicBezTo>
                </a:path>
              </a:pathLst>
            </a:custGeom>
            <a:solidFill>
              <a:srgbClr val="EDE7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50"/>
            <p:cNvSpPr>
              <a:spLocks noChangeArrowheads="1"/>
            </p:cNvSpPr>
            <p:nvPr/>
          </p:nvSpPr>
          <p:spPr bwMode="auto">
            <a:xfrm>
              <a:off x="6097588" y="6691313"/>
              <a:ext cx="68262" cy="23812"/>
            </a:xfrm>
            <a:custGeom>
              <a:avLst/>
              <a:gdLst>
                <a:gd name="T0" fmla="*/ 187 w 188"/>
                <a:gd name="T1" fmla="*/ 0 h 64"/>
                <a:gd name="T2" fmla="*/ 187 w 188"/>
                <a:gd name="T3" fmla="*/ 0 h 64"/>
                <a:gd name="T4" fmla="*/ 0 w 188"/>
                <a:gd name="T5" fmla="*/ 63 h 64"/>
                <a:gd name="T6" fmla="*/ 0 w 188"/>
                <a:gd name="T7" fmla="*/ 63 h 64"/>
                <a:gd name="T8" fmla="*/ 187 w 18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64">
                  <a:moveTo>
                    <a:pt x="187" y="0"/>
                  </a:moveTo>
                  <a:lnTo>
                    <a:pt x="187" y="0"/>
                  </a:lnTo>
                  <a:cubicBezTo>
                    <a:pt x="125" y="0"/>
                    <a:pt x="62" y="32"/>
                    <a:pt x="0" y="63"/>
                  </a:cubicBezTo>
                  <a:lnTo>
                    <a:pt x="0" y="63"/>
                  </a:lnTo>
                  <a:cubicBezTo>
                    <a:pt x="62" y="32"/>
                    <a:pt x="125" y="0"/>
                    <a:pt x="187" y="0"/>
                  </a:cubicBezTo>
                </a:path>
              </a:pathLst>
            </a:custGeom>
            <a:solidFill>
              <a:srgbClr val="ECE6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51"/>
            <p:cNvSpPr>
              <a:spLocks noChangeArrowheads="1"/>
            </p:cNvSpPr>
            <p:nvPr/>
          </p:nvSpPr>
          <p:spPr bwMode="auto">
            <a:xfrm>
              <a:off x="5984875" y="6715125"/>
              <a:ext cx="112713" cy="22225"/>
            </a:xfrm>
            <a:custGeom>
              <a:avLst/>
              <a:gdLst>
                <a:gd name="T0" fmla="*/ 313 w 314"/>
                <a:gd name="T1" fmla="*/ 0 h 63"/>
                <a:gd name="T2" fmla="*/ 313 w 314"/>
                <a:gd name="T3" fmla="*/ 0 h 63"/>
                <a:gd name="T4" fmla="*/ 0 w 314"/>
                <a:gd name="T5" fmla="*/ 62 h 63"/>
                <a:gd name="T6" fmla="*/ 0 w 314"/>
                <a:gd name="T7" fmla="*/ 62 h 63"/>
                <a:gd name="T8" fmla="*/ 313 w 31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63">
                  <a:moveTo>
                    <a:pt x="313" y="0"/>
                  </a:moveTo>
                  <a:lnTo>
                    <a:pt x="313" y="0"/>
                  </a:lnTo>
                  <a:cubicBezTo>
                    <a:pt x="219" y="31"/>
                    <a:pt x="125" y="31"/>
                    <a:pt x="0" y="62"/>
                  </a:cubicBezTo>
                  <a:lnTo>
                    <a:pt x="0" y="62"/>
                  </a:lnTo>
                  <a:cubicBezTo>
                    <a:pt x="125" y="31"/>
                    <a:pt x="219" y="31"/>
                    <a:pt x="313" y="0"/>
                  </a:cubicBezTo>
                </a:path>
              </a:pathLst>
            </a:custGeom>
            <a:solidFill>
              <a:srgbClr val="EA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52"/>
            <p:cNvSpPr>
              <a:spLocks noChangeArrowheads="1"/>
            </p:cNvSpPr>
            <p:nvPr/>
          </p:nvSpPr>
          <p:spPr bwMode="auto">
            <a:xfrm>
              <a:off x="5883275" y="6737350"/>
              <a:ext cx="101600" cy="1588"/>
            </a:xfrm>
            <a:custGeom>
              <a:avLst/>
              <a:gdLst>
                <a:gd name="T0" fmla="*/ 281 w 282"/>
                <a:gd name="T1" fmla="*/ 0 h 1"/>
                <a:gd name="T2" fmla="*/ 281 w 282"/>
                <a:gd name="T3" fmla="*/ 0 h 1"/>
                <a:gd name="T4" fmla="*/ 0 w 282"/>
                <a:gd name="T5" fmla="*/ 0 h 1"/>
                <a:gd name="T6" fmla="*/ 0 w 282"/>
                <a:gd name="T7" fmla="*/ 0 h 1"/>
                <a:gd name="T8" fmla="*/ 281 w 28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">
                  <a:moveTo>
                    <a:pt x="281" y="0"/>
                  </a:moveTo>
                  <a:lnTo>
                    <a:pt x="281" y="0"/>
                  </a:lnTo>
                  <a:cubicBezTo>
                    <a:pt x="187" y="0"/>
                    <a:pt x="94" y="0"/>
                    <a:pt x="0" y="0"/>
                  </a:cubicBezTo>
                  <a:lnTo>
                    <a:pt x="0" y="0"/>
                  </a:lnTo>
                  <a:cubicBezTo>
                    <a:pt x="94" y="0"/>
                    <a:pt x="187" y="0"/>
                    <a:pt x="281" y="0"/>
                  </a:cubicBezTo>
                </a:path>
              </a:pathLst>
            </a:custGeom>
            <a:solidFill>
              <a:srgbClr val="E8E1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53"/>
            <p:cNvSpPr>
              <a:spLocks noChangeArrowheads="1"/>
            </p:cNvSpPr>
            <p:nvPr/>
          </p:nvSpPr>
          <p:spPr bwMode="auto">
            <a:xfrm>
              <a:off x="5849938" y="6737350"/>
              <a:ext cx="34925" cy="1588"/>
            </a:xfrm>
            <a:custGeom>
              <a:avLst/>
              <a:gdLst>
                <a:gd name="T0" fmla="*/ 94 w 95"/>
                <a:gd name="T1" fmla="*/ 0 h 1"/>
                <a:gd name="T2" fmla="*/ 94 w 95"/>
                <a:gd name="T3" fmla="*/ 0 h 1"/>
                <a:gd name="T4" fmla="*/ 0 w 95"/>
                <a:gd name="T5" fmla="*/ 0 h 1"/>
                <a:gd name="T6" fmla="*/ 0 w 95"/>
                <a:gd name="T7" fmla="*/ 0 h 1"/>
                <a:gd name="T8" fmla="*/ 94 w 9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">
                  <a:moveTo>
                    <a:pt x="94" y="0"/>
                  </a:moveTo>
                  <a:lnTo>
                    <a:pt x="94" y="0"/>
                  </a:lnTo>
                  <a:cubicBezTo>
                    <a:pt x="63" y="0"/>
                    <a:pt x="31" y="0"/>
                    <a:pt x="0" y="0"/>
                  </a:cubicBezTo>
                  <a:lnTo>
                    <a:pt x="0" y="0"/>
                  </a:lnTo>
                  <a:cubicBezTo>
                    <a:pt x="31" y="0"/>
                    <a:pt x="63" y="0"/>
                    <a:pt x="94" y="0"/>
                  </a:cubicBezTo>
                </a:path>
              </a:pathLst>
            </a:custGeom>
            <a:solidFill>
              <a:srgbClr val="E7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54"/>
            <p:cNvSpPr>
              <a:spLocks noChangeArrowheads="1"/>
            </p:cNvSpPr>
            <p:nvPr/>
          </p:nvSpPr>
          <p:spPr bwMode="auto">
            <a:xfrm>
              <a:off x="5715000" y="5826125"/>
              <a:ext cx="652463" cy="911225"/>
            </a:xfrm>
            <a:custGeom>
              <a:avLst/>
              <a:gdLst>
                <a:gd name="T0" fmla="*/ 1656 w 1814"/>
                <a:gd name="T1" fmla="*/ 0 h 2532"/>
                <a:gd name="T2" fmla="*/ 1656 w 1814"/>
                <a:gd name="T3" fmla="*/ 0 h 2532"/>
                <a:gd name="T4" fmla="*/ 813 w 1814"/>
                <a:gd name="T5" fmla="*/ 656 h 2532"/>
                <a:gd name="T6" fmla="*/ 844 w 1814"/>
                <a:gd name="T7" fmla="*/ 969 h 2532"/>
                <a:gd name="T8" fmla="*/ 0 w 1814"/>
                <a:gd name="T9" fmla="*/ 2500 h 2532"/>
                <a:gd name="T10" fmla="*/ 375 w 1814"/>
                <a:gd name="T11" fmla="*/ 2531 h 2532"/>
                <a:gd name="T12" fmla="*/ 469 w 1814"/>
                <a:gd name="T13" fmla="*/ 2531 h 2532"/>
                <a:gd name="T14" fmla="*/ 750 w 1814"/>
                <a:gd name="T15" fmla="*/ 2531 h 2532"/>
                <a:gd name="T16" fmla="*/ 1063 w 1814"/>
                <a:gd name="T17" fmla="*/ 2469 h 2532"/>
                <a:gd name="T18" fmla="*/ 1250 w 1814"/>
                <a:gd name="T19" fmla="*/ 2406 h 2532"/>
                <a:gd name="T20" fmla="*/ 1375 w 1814"/>
                <a:gd name="T21" fmla="*/ 2313 h 2532"/>
                <a:gd name="T22" fmla="*/ 1469 w 1814"/>
                <a:gd name="T23" fmla="*/ 2250 h 2532"/>
                <a:gd name="T24" fmla="*/ 1500 w 1814"/>
                <a:gd name="T25" fmla="*/ 2219 h 2532"/>
                <a:gd name="T26" fmla="*/ 1563 w 1814"/>
                <a:gd name="T27" fmla="*/ 2156 h 2532"/>
                <a:gd name="T28" fmla="*/ 1594 w 1814"/>
                <a:gd name="T29" fmla="*/ 2125 h 2532"/>
                <a:gd name="T30" fmla="*/ 1625 w 1814"/>
                <a:gd name="T31" fmla="*/ 2063 h 2532"/>
                <a:gd name="T32" fmla="*/ 1656 w 1814"/>
                <a:gd name="T33" fmla="*/ 2031 h 2532"/>
                <a:gd name="T34" fmla="*/ 1656 w 1814"/>
                <a:gd name="T35" fmla="*/ 2000 h 2532"/>
                <a:gd name="T36" fmla="*/ 1719 w 1814"/>
                <a:gd name="T37" fmla="*/ 969 h 2532"/>
                <a:gd name="T38" fmla="*/ 1656 w 1814"/>
                <a:gd name="T39" fmla="*/ 0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4" h="2532">
                  <a:moveTo>
                    <a:pt x="1656" y="0"/>
                  </a:moveTo>
                  <a:lnTo>
                    <a:pt x="1656" y="0"/>
                  </a:lnTo>
                  <a:cubicBezTo>
                    <a:pt x="1406" y="250"/>
                    <a:pt x="1125" y="469"/>
                    <a:pt x="813" y="656"/>
                  </a:cubicBezTo>
                  <a:cubicBezTo>
                    <a:pt x="844" y="750"/>
                    <a:pt x="844" y="875"/>
                    <a:pt x="844" y="969"/>
                  </a:cubicBezTo>
                  <a:cubicBezTo>
                    <a:pt x="1000" y="1938"/>
                    <a:pt x="719" y="2375"/>
                    <a:pt x="0" y="2500"/>
                  </a:cubicBezTo>
                  <a:cubicBezTo>
                    <a:pt x="125" y="2531"/>
                    <a:pt x="250" y="2531"/>
                    <a:pt x="375" y="2531"/>
                  </a:cubicBezTo>
                  <a:cubicBezTo>
                    <a:pt x="406" y="2531"/>
                    <a:pt x="438" y="2531"/>
                    <a:pt x="469" y="2531"/>
                  </a:cubicBezTo>
                  <a:cubicBezTo>
                    <a:pt x="563" y="2531"/>
                    <a:pt x="656" y="2531"/>
                    <a:pt x="750" y="2531"/>
                  </a:cubicBezTo>
                  <a:cubicBezTo>
                    <a:pt x="875" y="2500"/>
                    <a:pt x="969" y="2500"/>
                    <a:pt x="1063" y="2469"/>
                  </a:cubicBezTo>
                  <a:cubicBezTo>
                    <a:pt x="1125" y="2438"/>
                    <a:pt x="1188" y="2406"/>
                    <a:pt x="1250" y="2406"/>
                  </a:cubicBezTo>
                  <a:cubicBezTo>
                    <a:pt x="1281" y="2375"/>
                    <a:pt x="1344" y="2344"/>
                    <a:pt x="1375" y="2313"/>
                  </a:cubicBezTo>
                  <a:cubicBezTo>
                    <a:pt x="1406" y="2313"/>
                    <a:pt x="1438" y="2281"/>
                    <a:pt x="1469" y="2250"/>
                  </a:cubicBezTo>
                  <a:lnTo>
                    <a:pt x="1500" y="2219"/>
                  </a:lnTo>
                  <a:cubicBezTo>
                    <a:pt x="1531" y="2188"/>
                    <a:pt x="1531" y="2188"/>
                    <a:pt x="1563" y="2156"/>
                  </a:cubicBezTo>
                  <a:lnTo>
                    <a:pt x="1594" y="2125"/>
                  </a:lnTo>
                  <a:cubicBezTo>
                    <a:pt x="1594" y="2094"/>
                    <a:pt x="1625" y="2094"/>
                    <a:pt x="1625" y="2063"/>
                  </a:cubicBezTo>
                  <a:cubicBezTo>
                    <a:pt x="1625" y="2063"/>
                    <a:pt x="1625" y="2031"/>
                    <a:pt x="1656" y="2031"/>
                  </a:cubicBezTo>
                  <a:cubicBezTo>
                    <a:pt x="1656" y="2000"/>
                    <a:pt x="1656" y="2000"/>
                    <a:pt x="1656" y="2000"/>
                  </a:cubicBezTo>
                  <a:cubicBezTo>
                    <a:pt x="1781" y="1750"/>
                    <a:pt x="1813" y="1406"/>
                    <a:pt x="1719" y="969"/>
                  </a:cubicBezTo>
                  <a:cubicBezTo>
                    <a:pt x="1688" y="594"/>
                    <a:pt x="1719" y="250"/>
                    <a:pt x="1656" y="0"/>
                  </a:cubicBezTo>
                </a:path>
              </a:pathLst>
            </a:custGeom>
            <a:solidFill>
              <a:srgbClr val="EBB2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55"/>
            <p:cNvSpPr>
              <a:spLocks noChangeArrowheads="1"/>
            </p:cNvSpPr>
            <p:nvPr/>
          </p:nvSpPr>
          <p:spPr bwMode="auto">
            <a:xfrm>
              <a:off x="2530475" y="2011363"/>
              <a:ext cx="4443413" cy="4443412"/>
            </a:xfrm>
            <a:custGeom>
              <a:avLst/>
              <a:gdLst>
                <a:gd name="T0" fmla="*/ 6499 w 12344"/>
                <a:gd name="T1" fmla="*/ 0 h 12344"/>
                <a:gd name="T2" fmla="*/ 6499 w 12344"/>
                <a:gd name="T3" fmla="*/ 0 h 12344"/>
                <a:gd name="T4" fmla="*/ 6499 w 12344"/>
                <a:gd name="T5" fmla="*/ 1125 h 12344"/>
                <a:gd name="T6" fmla="*/ 6157 w 12344"/>
                <a:gd name="T7" fmla="*/ 1500 h 12344"/>
                <a:gd name="T8" fmla="*/ 5813 w 12344"/>
                <a:gd name="T9" fmla="*/ 1125 h 12344"/>
                <a:gd name="T10" fmla="*/ 5813 w 12344"/>
                <a:gd name="T11" fmla="*/ 0 h 12344"/>
                <a:gd name="T12" fmla="*/ 0 w 12344"/>
                <a:gd name="T13" fmla="*/ 6155 h 12344"/>
                <a:gd name="T14" fmla="*/ 6157 w 12344"/>
                <a:gd name="T15" fmla="*/ 12343 h 12344"/>
                <a:gd name="T16" fmla="*/ 12343 w 12344"/>
                <a:gd name="T17" fmla="*/ 6155 h 12344"/>
                <a:gd name="T18" fmla="*/ 6499 w 12344"/>
                <a:gd name="T19" fmla="*/ 0 h 1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44" h="12344">
                  <a:moveTo>
                    <a:pt x="6499" y="0"/>
                  </a:moveTo>
                  <a:lnTo>
                    <a:pt x="6499" y="0"/>
                  </a:lnTo>
                  <a:cubicBezTo>
                    <a:pt x="6499" y="1125"/>
                    <a:pt x="6499" y="1125"/>
                    <a:pt x="6499" y="1125"/>
                  </a:cubicBezTo>
                  <a:cubicBezTo>
                    <a:pt x="6499" y="1344"/>
                    <a:pt x="6374" y="1500"/>
                    <a:pt x="6157" y="1500"/>
                  </a:cubicBezTo>
                  <a:cubicBezTo>
                    <a:pt x="5938" y="1500"/>
                    <a:pt x="5813" y="1344"/>
                    <a:pt x="5813" y="1125"/>
                  </a:cubicBezTo>
                  <a:cubicBezTo>
                    <a:pt x="5813" y="0"/>
                    <a:pt x="5813" y="0"/>
                    <a:pt x="5813" y="0"/>
                  </a:cubicBezTo>
                  <a:cubicBezTo>
                    <a:pt x="2563" y="219"/>
                    <a:pt x="0" y="2907"/>
                    <a:pt x="0" y="6155"/>
                  </a:cubicBezTo>
                  <a:cubicBezTo>
                    <a:pt x="0" y="9593"/>
                    <a:pt x="2750" y="12343"/>
                    <a:pt x="6157" y="12343"/>
                  </a:cubicBezTo>
                  <a:cubicBezTo>
                    <a:pt x="9593" y="12343"/>
                    <a:pt x="12343" y="9593"/>
                    <a:pt x="12343" y="6155"/>
                  </a:cubicBezTo>
                  <a:cubicBezTo>
                    <a:pt x="12343" y="2875"/>
                    <a:pt x="9749" y="188"/>
                    <a:pt x="6499" y="0"/>
                  </a:cubicBezTo>
                </a:path>
              </a:pathLst>
            </a:custGeom>
            <a:solidFill>
              <a:srgbClr val="EDB1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6"/>
            <p:cNvSpPr>
              <a:spLocks noChangeArrowheads="1"/>
            </p:cNvSpPr>
            <p:nvPr/>
          </p:nvSpPr>
          <p:spPr bwMode="auto">
            <a:xfrm>
              <a:off x="2530475" y="2011363"/>
              <a:ext cx="4443413" cy="4432300"/>
            </a:xfrm>
            <a:custGeom>
              <a:avLst/>
              <a:gdLst>
                <a:gd name="T0" fmla="*/ 6499 w 12344"/>
                <a:gd name="T1" fmla="*/ 0 h 12313"/>
                <a:gd name="T2" fmla="*/ 6499 w 12344"/>
                <a:gd name="T3" fmla="*/ 0 h 12313"/>
                <a:gd name="T4" fmla="*/ 6499 w 12344"/>
                <a:gd name="T5" fmla="*/ 1125 h 12313"/>
                <a:gd name="T6" fmla="*/ 6157 w 12344"/>
                <a:gd name="T7" fmla="*/ 1500 h 12313"/>
                <a:gd name="T8" fmla="*/ 5813 w 12344"/>
                <a:gd name="T9" fmla="*/ 1125 h 12313"/>
                <a:gd name="T10" fmla="*/ 5813 w 12344"/>
                <a:gd name="T11" fmla="*/ 0 h 12313"/>
                <a:gd name="T12" fmla="*/ 0 w 12344"/>
                <a:gd name="T13" fmla="*/ 6155 h 12313"/>
                <a:gd name="T14" fmla="*/ 6157 w 12344"/>
                <a:gd name="T15" fmla="*/ 12312 h 12313"/>
                <a:gd name="T16" fmla="*/ 12343 w 12344"/>
                <a:gd name="T17" fmla="*/ 6155 h 12313"/>
                <a:gd name="T18" fmla="*/ 6499 w 12344"/>
                <a:gd name="T19" fmla="*/ 0 h 1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44" h="12313">
                  <a:moveTo>
                    <a:pt x="6499" y="0"/>
                  </a:moveTo>
                  <a:lnTo>
                    <a:pt x="6499" y="0"/>
                  </a:lnTo>
                  <a:cubicBezTo>
                    <a:pt x="6499" y="1125"/>
                    <a:pt x="6499" y="1125"/>
                    <a:pt x="6499" y="1125"/>
                  </a:cubicBezTo>
                  <a:cubicBezTo>
                    <a:pt x="6499" y="1344"/>
                    <a:pt x="6374" y="1500"/>
                    <a:pt x="6157" y="1500"/>
                  </a:cubicBezTo>
                  <a:cubicBezTo>
                    <a:pt x="5938" y="1500"/>
                    <a:pt x="5813" y="1344"/>
                    <a:pt x="5813" y="1125"/>
                  </a:cubicBezTo>
                  <a:cubicBezTo>
                    <a:pt x="5813" y="0"/>
                    <a:pt x="5813" y="0"/>
                    <a:pt x="5813" y="0"/>
                  </a:cubicBezTo>
                  <a:cubicBezTo>
                    <a:pt x="2563" y="219"/>
                    <a:pt x="0" y="2875"/>
                    <a:pt x="0" y="6155"/>
                  </a:cubicBezTo>
                  <a:cubicBezTo>
                    <a:pt x="0" y="9562"/>
                    <a:pt x="2750" y="12312"/>
                    <a:pt x="6157" y="12312"/>
                  </a:cubicBezTo>
                  <a:cubicBezTo>
                    <a:pt x="9593" y="12312"/>
                    <a:pt x="12343" y="9562"/>
                    <a:pt x="12343" y="6155"/>
                  </a:cubicBezTo>
                  <a:cubicBezTo>
                    <a:pt x="12343" y="2875"/>
                    <a:pt x="9749" y="188"/>
                    <a:pt x="6499" y="0"/>
                  </a:cubicBezTo>
                </a:path>
              </a:pathLst>
            </a:custGeom>
            <a:solidFill>
              <a:srgbClr val="EDB1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57"/>
            <p:cNvSpPr>
              <a:spLocks noChangeArrowheads="1"/>
            </p:cNvSpPr>
            <p:nvPr/>
          </p:nvSpPr>
          <p:spPr bwMode="auto">
            <a:xfrm>
              <a:off x="4624388" y="2011363"/>
              <a:ext cx="247650" cy="539750"/>
            </a:xfrm>
            <a:custGeom>
              <a:avLst/>
              <a:gdLst>
                <a:gd name="T0" fmla="*/ 344 w 687"/>
                <a:gd name="T1" fmla="*/ 0 h 1501"/>
                <a:gd name="T2" fmla="*/ 344 w 687"/>
                <a:gd name="T3" fmla="*/ 0 h 1501"/>
                <a:gd name="T4" fmla="*/ 0 w 687"/>
                <a:gd name="T5" fmla="*/ 32 h 1501"/>
                <a:gd name="T6" fmla="*/ 0 w 687"/>
                <a:gd name="T7" fmla="*/ 1125 h 1501"/>
                <a:gd name="T8" fmla="*/ 344 w 687"/>
                <a:gd name="T9" fmla="*/ 1500 h 1501"/>
                <a:gd name="T10" fmla="*/ 686 w 687"/>
                <a:gd name="T11" fmla="*/ 1125 h 1501"/>
                <a:gd name="T12" fmla="*/ 686 w 687"/>
                <a:gd name="T13" fmla="*/ 32 h 1501"/>
                <a:gd name="T14" fmla="*/ 344 w 687"/>
                <a:gd name="T15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7" h="1501">
                  <a:moveTo>
                    <a:pt x="344" y="0"/>
                  </a:moveTo>
                  <a:lnTo>
                    <a:pt x="344" y="0"/>
                  </a:lnTo>
                  <a:cubicBezTo>
                    <a:pt x="219" y="0"/>
                    <a:pt x="94" y="32"/>
                    <a:pt x="0" y="32"/>
                  </a:cubicBezTo>
                  <a:cubicBezTo>
                    <a:pt x="0" y="1125"/>
                    <a:pt x="0" y="1125"/>
                    <a:pt x="0" y="1125"/>
                  </a:cubicBezTo>
                  <a:cubicBezTo>
                    <a:pt x="0" y="1344"/>
                    <a:pt x="125" y="1500"/>
                    <a:pt x="344" y="1500"/>
                  </a:cubicBezTo>
                  <a:cubicBezTo>
                    <a:pt x="561" y="1500"/>
                    <a:pt x="686" y="1344"/>
                    <a:pt x="686" y="1125"/>
                  </a:cubicBezTo>
                  <a:cubicBezTo>
                    <a:pt x="686" y="32"/>
                    <a:pt x="686" y="32"/>
                    <a:pt x="686" y="32"/>
                  </a:cubicBezTo>
                  <a:cubicBezTo>
                    <a:pt x="593" y="32"/>
                    <a:pt x="468" y="0"/>
                    <a:pt x="344" y="0"/>
                  </a:cubicBezTo>
                </a:path>
              </a:pathLst>
            </a:custGeom>
            <a:solidFill>
              <a:srgbClr val="FDF5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58"/>
            <p:cNvSpPr>
              <a:spLocks noChangeArrowheads="1"/>
            </p:cNvSpPr>
            <p:nvPr/>
          </p:nvSpPr>
          <p:spPr bwMode="auto">
            <a:xfrm>
              <a:off x="2868613" y="2024063"/>
              <a:ext cx="3757612" cy="3757612"/>
            </a:xfrm>
            <a:custGeom>
              <a:avLst/>
              <a:gdLst>
                <a:gd name="T0" fmla="*/ 5561 w 10437"/>
                <a:gd name="T1" fmla="*/ 0 h 10437"/>
                <a:gd name="T2" fmla="*/ 5561 w 10437"/>
                <a:gd name="T3" fmla="*/ 0 h 10437"/>
                <a:gd name="T4" fmla="*/ 5561 w 10437"/>
                <a:gd name="T5" fmla="*/ 1093 h 10437"/>
                <a:gd name="T6" fmla="*/ 5561 w 10437"/>
                <a:gd name="T7" fmla="*/ 1093 h 10437"/>
                <a:gd name="T8" fmla="*/ 5219 w 10437"/>
                <a:gd name="T9" fmla="*/ 1468 h 10437"/>
                <a:gd name="T10" fmla="*/ 4875 w 10437"/>
                <a:gd name="T11" fmla="*/ 1093 h 10437"/>
                <a:gd name="T12" fmla="*/ 4875 w 10437"/>
                <a:gd name="T13" fmla="*/ 0 h 10437"/>
                <a:gd name="T14" fmla="*/ 0 w 10437"/>
                <a:gd name="T15" fmla="*/ 5186 h 10437"/>
                <a:gd name="T16" fmla="*/ 5219 w 10437"/>
                <a:gd name="T17" fmla="*/ 10436 h 10437"/>
                <a:gd name="T18" fmla="*/ 10436 w 10437"/>
                <a:gd name="T19" fmla="*/ 5186 h 10437"/>
                <a:gd name="T20" fmla="*/ 5561 w 10437"/>
                <a:gd name="T21" fmla="*/ 0 h 10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37" h="10437">
                  <a:moveTo>
                    <a:pt x="5561" y="0"/>
                  </a:moveTo>
                  <a:lnTo>
                    <a:pt x="5561" y="0"/>
                  </a:lnTo>
                  <a:cubicBezTo>
                    <a:pt x="5561" y="1093"/>
                    <a:pt x="5561" y="1093"/>
                    <a:pt x="5561" y="1093"/>
                  </a:cubicBezTo>
                  <a:lnTo>
                    <a:pt x="5561" y="1093"/>
                  </a:lnTo>
                  <a:cubicBezTo>
                    <a:pt x="5561" y="1312"/>
                    <a:pt x="5436" y="1468"/>
                    <a:pt x="5219" y="1468"/>
                  </a:cubicBezTo>
                  <a:cubicBezTo>
                    <a:pt x="5000" y="1468"/>
                    <a:pt x="4875" y="1312"/>
                    <a:pt x="4875" y="1093"/>
                  </a:cubicBezTo>
                  <a:cubicBezTo>
                    <a:pt x="4875" y="0"/>
                    <a:pt x="4875" y="0"/>
                    <a:pt x="4875" y="0"/>
                  </a:cubicBezTo>
                  <a:cubicBezTo>
                    <a:pt x="2156" y="187"/>
                    <a:pt x="0" y="2437"/>
                    <a:pt x="0" y="5186"/>
                  </a:cubicBezTo>
                  <a:cubicBezTo>
                    <a:pt x="0" y="8092"/>
                    <a:pt x="2344" y="10436"/>
                    <a:pt x="5219" y="10436"/>
                  </a:cubicBezTo>
                  <a:cubicBezTo>
                    <a:pt x="8093" y="10436"/>
                    <a:pt x="10436" y="8092"/>
                    <a:pt x="10436" y="5186"/>
                  </a:cubicBezTo>
                  <a:cubicBezTo>
                    <a:pt x="10436" y="2437"/>
                    <a:pt x="8280" y="156"/>
                    <a:pt x="5561" y="0"/>
                  </a:cubicBezTo>
                </a:path>
              </a:pathLst>
            </a:custGeom>
            <a:solidFill>
              <a:srgbClr val="EFB8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59"/>
            <p:cNvSpPr>
              <a:spLocks noChangeArrowheads="1"/>
            </p:cNvSpPr>
            <p:nvPr/>
          </p:nvSpPr>
          <p:spPr bwMode="auto">
            <a:xfrm>
              <a:off x="4624388" y="2011363"/>
              <a:ext cx="247650" cy="596900"/>
            </a:xfrm>
            <a:custGeom>
              <a:avLst/>
              <a:gdLst>
                <a:gd name="T0" fmla="*/ 344 w 687"/>
                <a:gd name="T1" fmla="*/ 1657 h 1658"/>
                <a:gd name="T2" fmla="*/ 344 w 687"/>
                <a:gd name="T3" fmla="*/ 1657 h 1658"/>
                <a:gd name="T4" fmla="*/ 686 w 687"/>
                <a:gd name="T5" fmla="*/ 1250 h 1658"/>
                <a:gd name="T6" fmla="*/ 686 w 687"/>
                <a:gd name="T7" fmla="*/ 0 h 1658"/>
                <a:gd name="T8" fmla="*/ 374 w 687"/>
                <a:gd name="T9" fmla="*/ 0 h 1658"/>
                <a:gd name="T10" fmla="*/ 0 w 687"/>
                <a:gd name="T11" fmla="*/ 0 h 1658"/>
                <a:gd name="T12" fmla="*/ 0 w 687"/>
                <a:gd name="T13" fmla="*/ 1250 h 1658"/>
                <a:gd name="T14" fmla="*/ 344 w 687"/>
                <a:gd name="T15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7" h="1658">
                  <a:moveTo>
                    <a:pt x="344" y="1657"/>
                  </a:moveTo>
                  <a:lnTo>
                    <a:pt x="344" y="1657"/>
                  </a:lnTo>
                  <a:cubicBezTo>
                    <a:pt x="561" y="1657"/>
                    <a:pt x="686" y="1500"/>
                    <a:pt x="686" y="125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24" y="0"/>
                    <a:pt x="499" y="0"/>
                    <a:pt x="374" y="0"/>
                  </a:cubicBezTo>
                  <a:cubicBezTo>
                    <a:pt x="219" y="0"/>
                    <a:pt x="62" y="0"/>
                    <a:pt x="0" y="0"/>
                  </a:cubicBezTo>
                  <a:cubicBezTo>
                    <a:pt x="0" y="1250"/>
                    <a:pt x="0" y="1250"/>
                    <a:pt x="0" y="1250"/>
                  </a:cubicBezTo>
                  <a:cubicBezTo>
                    <a:pt x="0" y="1500"/>
                    <a:pt x="125" y="1657"/>
                    <a:pt x="344" y="1657"/>
                  </a:cubicBezTo>
                </a:path>
              </a:pathLst>
            </a:custGeom>
            <a:solidFill>
              <a:srgbClr val="F9DC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60"/>
            <p:cNvSpPr>
              <a:spLocks noChangeArrowheads="1"/>
            </p:cNvSpPr>
            <p:nvPr/>
          </p:nvSpPr>
          <p:spPr bwMode="auto">
            <a:xfrm>
              <a:off x="4624388" y="2011363"/>
              <a:ext cx="247650" cy="539750"/>
            </a:xfrm>
            <a:custGeom>
              <a:avLst/>
              <a:gdLst>
                <a:gd name="T0" fmla="*/ 344 w 687"/>
                <a:gd name="T1" fmla="*/ 1500 h 1501"/>
                <a:gd name="T2" fmla="*/ 344 w 687"/>
                <a:gd name="T3" fmla="*/ 1500 h 1501"/>
                <a:gd name="T4" fmla="*/ 686 w 687"/>
                <a:gd name="T5" fmla="*/ 1125 h 1501"/>
                <a:gd name="T6" fmla="*/ 686 w 687"/>
                <a:gd name="T7" fmla="*/ 0 h 1501"/>
                <a:gd name="T8" fmla="*/ 374 w 687"/>
                <a:gd name="T9" fmla="*/ 0 h 1501"/>
                <a:gd name="T10" fmla="*/ 0 w 687"/>
                <a:gd name="T11" fmla="*/ 0 h 1501"/>
                <a:gd name="T12" fmla="*/ 0 w 687"/>
                <a:gd name="T13" fmla="*/ 1125 h 1501"/>
                <a:gd name="T14" fmla="*/ 344 w 687"/>
                <a:gd name="T15" fmla="*/ 150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7" h="1501">
                  <a:moveTo>
                    <a:pt x="344" y="1500"/>
                  </a:moveTo>
                  <a:lnTo>
                    <a:pt x="344" y="1500"/>
                  </a:lnTo>
                  <a:cubicBezTo>
                    <a:pt x="561" y="1500"/>
                    <a:pt x="686" y="1344"/>
                    <a:pt x="686" y="1125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24" y="0"/>
                    <a:pt x="499" y="0"/>
                    <a:pt x="374" y="0"/>
                  </a:cubicBezTo>
                  <a:cubicBezTo>
                    <a:pt x="250" y="0"/>
                    <a:pt x="125" y="0"/>
                    <a:pt x="0" y="0"/>
                  </a:cubicBezTo>
                  <a:cubicBezTo>
                    <a:pt x="0" y="1125"/>
                    <a:pt x="0" y="1125"/>
                    <a:pt x="0" y="1125"/>
                  </a:cubicBezTo>
                  <a:cubicBezTo>
                    <a:pt x="0" y="1344"/>
                    <a:pt x="125" y="1500"/>
                    <a:pt x="344" y="1500"/>
                  </a:cubicBezTo>
                </a:path>
              </a:pathLst>
            </a:custGeom>
            <a:solidFill>
              <a:srgbClr val="BF91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61"/>
            <p:cNvSpPr>
              <a:spLocks noChangeArrowheads="1"/>
            </p:cNvSpPr>
            <p:nvPr/>
          </p:nvSpPr>
          <p:spPr bwMode="auto">
            <a:xfrm>
              <a:off x="3859213" y="3395663"/>
              <a:ext cx="280987" cy="280987"/>
            </a:xfrm>
            <a:custGeom>
              <a:avLst/>
              <a:gdLst>
                <a:gd name="T0" fmla="*/ 781 w 782"/>
                <a:gd name="T1" fmla="*/ 375 h 782"/>
                <a:gd name="T2" fmla="*/ 781 w 782"/>
                <a:gd name="T3" fmla="*/ 375 h 782"/>
                <a:gd name="T4" fmla="*/ 406 w 782"/>
                <a:gd name="T5" fmla="*/ 781 h 782"/>
                <a:gd name="T6" fmla="*/ 0 w 782"/>
                <a:gd name="T7" fmla="*/ 375 h 782"/>
                <a:gd name="T8" fmla="*/ 406 w 782"/>
                <a:gd name="T9" fmla="*/ 0 h 782"/>
                <a:gd name="T10" fmla="*/ 781 w 782"/>
                <a:gd name="T11" fmla="*/ 37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2" h="782">
                  <a:moveTo>
                    <a:pt x="781" y="375"/>
                  </a:moveTo>
                  <a:lnTo>
                    <a:pt x="781" y="375"/>
                  </a:lnTo>
                  <a:cubicBezTo>
                    <a:pt x="781" y="594"/>
                    <a:pt x="625" y="781"/>
                    <a:pt x="406" y="781"/>
                  </a:cubicBezTo>
                  <a:cubicBezTo>
                    <a:pt x="187" y="781"/>
                    <a:pt x="0" y="594"/>
                    <a:pt x="0" y="375"/>
                  </a:cubicBezTo>
                  <a:cubicBezTo>
                    <a:pt x="0" y="156"/>
                    <a:pt x="187" y="0"/>
                    <a:pt x="406" y="0"/>
                  </a:cubicBezTo>
                  <a:cubicBezTo>
                    <a:pt x="625" y="0"/>
                    <a:pt x="781" y="156"/>
                    <a:pt x="781" y="375"/>
                  </a:cubicBezTo>
                </a:path>
              </a:pathLst>
            </a:custGeom>
            <a:solidFill>
              <a:srgbClr val="1B19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62"/>
            <p:cNvSpPr>
              <a:spLocks noChangeArrowheads="1"/>
            </p:cNvSpPr>
            <p:nvPr/>
          </p:nvSpPr>
          <p:spPr bwMode="auto">
            <a:xfrm>
              <a:off x="5365750" y="3395663"/>
              <a:ext cx="282575" cy="280987"/>
            </a:xfrm>
            <a:custGeom>
              <a:avLst/>
              <a:gdLst>
                <a:gd name="T0" fmla="*/ 782 w 783"/>
                <a:gd name="T1" fmla="*/ 375 h 782"/>
                <a:gd name="T2" fmla="*/ 782 w 783"/>
                <a:gd name="T3" fmla="*/ 375 h 782"/>
                <a:gd name="T4" fmla="*/ 407 w 783"/>
                <a:gd name="T5" fmla="*/ 781 h 782"/>
                <a:gd name="T6" fmla="*/ 0 w 783"/>
                <a:gd name="T7" fmla="*/ 375 h 782"/>
                <a:gd name="T8" fmla="*/ 407 w 783"/>
                <a:gd name="T9" fmla="*/ 0 h 782"/>
                <a:gd name="T10" fmla="*/ 782 w 783"/>
                <a:gd name="T11" fmla="*/ 37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3" h="782">
                  <a:moveTo>
                    <a:pt x="782" y="375"/>
                  </a:moveTo>
                  <a:lnTo>
                    <a:pt x="782" y="375"/>
                  </a:lnTo>
                  <a:cubicBezTo>
                    <a:pt x="782" y="594"/>
                    <a:pt x="625" y="781"/>
                    <a:pt x="407" y="781"/>
                  </a:cubicBezTo>
                  <a:cubicBezTo>
                    <a:pt x="188" y="781"/>
                    <a:pt x="0" y="594"/>
                    <a:pt x="0" y="375"/>
                  </a:cubicBezTo>
                  <a:cubicBezTo>
                    <a:pt x="0" y="156"/>
                    <a:pt x="188" y="0"/>
                    <a:pt x="407" y="0"/>
                  </a:cubicBezTo>
                  <a:cubicBezTo>
                    <a:pt x="625" y="0"/>
                    <a:pt x="782" y="156"/>
                    <a:pt x="782" y="375"/>
                  </a:cubicBezTo>
                </a:path>
              </a:pathLst>
            </a:custGeom>
            <a:solidFill>
              <a:srgbClr val="1B19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63"/>
            <p:cNvSpPr>
              <a:spLocks noChangeArrowheads="1"/>
            </p:cNvSpPr>
            <p:nvPr/>
          </p:nvSpPr>
          <p:spPr bwMode="auto">
            <a:xfrm>
              <a:off x="3487738" y="-777875"/>
              <a:ext cx="1439862" cy="1147763"/>
            </a:xfrm>
            <a:custGeom>
              <a:avLst/>
              <a:gdLst>
                <a:gd name="T0" fmla="*/ 3999 w 4000"/>
                <a:gd name="T1" fmla="*/ 2063 h 3189"/>
                <a:gd name="T2" fmla="*/ 3999 w 4000"/>
                <a:gd name="T3" fmla="*/ 2063 h 3189"/>
                <a:gd name="T4" fmla="*/ 312 w 4000"/>
                <a:gd name="T5" fmla="*/ 2782 h 3189"/>
                <a:gd name="T6" fmla="*/ 0 w 4000"/>
                <a:gd name="T7" fmla="*/ 1125 h 3189"/>
                <a:gd name="T8" fmla="*/ 3655 w 4000"/>
                <a:gd name="T9" fmla="*/ 406 h 3189"/>
                <a:gd name="T10" fmla="*/ 3999 w 4000"/>
                <a:gd name="T11" fmla="*/ 2063 h 3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0" h="3189">
                  <a:moveTo>
                    <a:pt x="3999" y="2063"/>
                  </a:moveTo>
                  <a:lnTo>
                    <a:pt x="3999" y="2063"/>
                  </a:lnTo>
                  <a:cubicBezTo>
                    <a:pt x="2625" y="1625"/>
                    <a:pt x="1656" y="3188"/>
                    <a:pt x="312" y="2782"/>
                  </a:cubicBezTo>
                  <a:cubicBezTo>
                    <a:pt x="218" y="2219"/>
                    <a:pt x="93" y="1688"/>
                    <a:pt x="0" y="1125"/>
                  </a:cubicBezTo>
                  <a:cubicBezTo>
                    <a:pt x="1343" y="1532"/>
                    <a:pt x="2312" y="0"/>
                    <a:pt x="3655" y="406"/>
                  </a:cubicBezTo>
                  <a:cubicBezTo>
                    <a:pt x="3780" y="969"/>
                    <a:pt x="3874" y="1500"/>
                    <a:pt x="3999" y="2063"/>
                  </a:cubicBezTo>
                </a:path>
              </a:pathLst>
            </a:custGeom>
            <a:solidFill>
              <a:srgbClr val="B7C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64"/>
            <p:cNvSpPr>
              <a:spLocks noChangeArrowheads="1"/>
            </p:cNvSpPr>
            <p:nvPr/>
          </p:nvSpPr>
          <p:spPr bwMode="auto">
            <a:xfrm>
              <a:off x="3600450" y="-620713"/>
              <a:ext cx="1214438" cy="833438"/>
            </a:xfrm>
            <a:custGeom>
              <a:avLst/>
              <a:gdLst>
                <a:gd name="T0" fmla="*/ 3374 w 3375"/>
                <a:gd name="T1" fmla="*/ 1312 h 2313"/>
                <a:gd name="T2" fmla="*/ 3374 w 3375"/>
                <a:gd name="T3" fmla="*/ 1312 h 2313"/>
                <a:gd name="T4" fmla="*/ 219 w 3375"/>
                <a:gd name="T5" fmla="*/ 2156 h 2313"/>
                <a:gd name="T6" fmla="*/ 0 w 3375"/>
                <a:gd name="T7" fmla="*/ 1000 h 2313"/>
                <a:gd name="T8" fmla="*/ 3125 w 3375"/>
                <a:gd name="T9" fmla="*/ 156 h 2313"/>
                <a:gd name="T10" fmla="*/ 3374 w 3375"/>
                <a:gd name="T11" fmla="*/ 1312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5" h="2313">
                  <a:moveTo>
                    <a:pt x="3374" y="1312"/>
                  </a:moveTo>
                  <a:lnTo>
                    <a:pt x="3374" y="1312"/>
                  </a:lnTo>
                  <a:cubicBezTo>
                    <a:pt x="2219" y="1156"/>
                    <a:pt x="1344" y="2312"/>
                    <a:pt x="219" y="2156"/>
                  </a:cubicBezTo>
                  <a:cubicBezTo>
                    <a:pt x="156" y="1750"/>
                    <a:pt x="63" y="1375"/>
                    <a:pt x="0" y="1000"/>
                  </a:cubicBezTo>
                  <a:cubicBezTo>
                    <a:pt x="1125" y="1156"/>
                    <a:pt x="2000" y="0"/>
                    <a:pt x="3125" y="156"/>
                  </a:cubicBezTo>
                  <a:cubicBezTo>
                    <a:pt x="3218" y="531"/>
                    <a:pt x="3280" y="937"/>
                    <a:pt x="3374" y="1312"/>
                  </a:cubicBezTo>
                </a:path>
              </a:pathLst>
            </a:custGeom>
            <a:solidFill>
              <a:srgbClr val="99B6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5"/>
            <p:cNvSpPr>
              <a:spLocks noChangeArrowheads="1"/>
            </p:cNvSpPr>
            <p:nvPr/>
          </p:nvSpPr>
          <p:spPr bwMode="auto">
            <a:xfrm>
              <a:off x="4016375" y="-406400"/>
              <a:ext cx="360363" cy="417513"/>
            </a:xfrm>
            <a:custGeom>
              <a:avLst/>
              <a:gdLst>
                <a:gd name="T0" fmla="*/ 938 w 1001"/>
                <a:gd name="T1" fmla="*/ 376 h 1158"/>
                <a:gd name="T2" fmla="*/ 938 w 1001"/>
                <a:gd name="T3" fmla="*/ 376 h 1158"/>
                <a:gd name="T4" fmla="*/ 594 w 1001"/>
                <a:gd name="T5" fmla="*/ 1032 h 1158"/>
                <a:gd name="T6" fmla="*/ 63 w 1001"/>
                <a:gd name="T7" fmla="*/ 782 h 1158"/>
                <a:gd name="T8" fmla="*/ 407 w 1001"/>
                <a:gd name="T9" fmla="*/ 126 h 1158"/>
                <a:gd name="T10" fmla="*/ 938 w 1001"/>
                <a:gd name="T11" fmla="*/ 376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1158">
                  <a:moveTo>
                    <a:pt x="938" y="376"/>
                  </a:moveTo>
                  <a:lnTo>
                    <a:pt x="938" y="376"/>
                  </a:lnTo>
                  <a:cubicBezTo>
                    <a:pt x="1000" y="625"/>
                    <a:pt x="844" y="907"/>
                    <a:pt x="594" y="1032"/>
                  </a:cubicBezTo>
                  <a:cubicBezTo>
                    <a:pt x="344" y="1157"/>
                    <a:pt x="125" y="1032"/>
                    <a:pt x="63" y="782"/>
                  </a:cubicBezTo>
                  <a:cubicBezTo>
                    <a:pt x="0" y="532"/>
                    <a:pt x="157" y="219"/>
                    <a:pt x="407" y="126"/>
                  </a:cubicBezTo>
                  <a:cubicBezTo>
                    <a:pt x="657" y="0"/>
                    <a:pt x="875" y="126"/>
                    <a:pt x="938" y="376"/>
                  </a:cubicBezTo>
                </a:path>
              </a:pathLst>
            </a:custGeom>
            <a:solidFill>
              <a:srgbClr val="B7C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66"/>
            <p:cNvSpPr>
              <a:spLocks noChangeArrowheads="1"/>
            </p:cNvSpPr>
            <p:nvPr/>
          </p:nvSpPr>
          <p:spPr bwMode="auto">
            <a:xfrm>
              <a:off x="4117975" y="-328613"/>
              <a:ext cx="168275" cy="247650"/>
            </a:xfrm>
            <a:custGeom>
              <a:avLst/>
              <a:gdLst>
                <a:gd name="T0" fmla="*/ 250 w 469"/>
                <a:gd name="T1" fmla="*/ 625 h 689"/>
                <a:gd name="T2" fmla="*/ 250 w 469"/>
                <a:gd name="T3" fmla="*/ 625 h 689"/>
                <a:gd name="T4" fmla="*/ 125 w 469"/>
                <a:gd name="T5" fmla="*/ 625 h 689"/>
                <a:gd name="T6" fmla="*/ 31 w 469"/>
                <a:gd name="T7" fmla="*/ 625 h 689"/>
                <a:gd name="T8" fmla="*/ 93 w 469"/>
                <a:gd name="T9" fmla="*/ 500 h 689"/>
                <a:gd name="T10" fmla="*/ 156 w 469"/>
                <a:gd name="T11" fmla="*/ 500 h 689"/>
                <a:gd name="T12" fmla="*/ 218 w 469"/>
                <a:gd name="T13" fmla="*/ 500 h 689"/>
                <a:gd name="T14" fmla="*/ 218 w 469"/>
                <a:gd name="T15" fmla="*/ 406 h 689"/>
                <a:gd name="T16" fmla="*/ 125 w 469"/>
                <a:gd name="T17" fmla="*/ 406 h 689"/>
                <a:gd name="T18" fmla="*/ 62 w 469"/>
                <a:gd name="T19" fmla="*/ 406 h 689"/>
                <a:gd name="T20" fmla="*/ 31 w 469"/>
                <a:gd name="T21" fmla="*/ 375 h 689"/>
                <a:gd name="T22" fmla="*/ 0 w 469"/>
                <a:gd name="T23" fmla="*/ 313 h 689"/>
                <a:gd name="T24" fmla="*/ 0 w 469"/>
                <a:gd name="T25" fmla="*/ 313 h 689"/>
                <a:gd name="T26" fmla="*/ 0 w 469"/>
                <a:gd name="T27" fmla="*/ 250 h 689"/>
                <a:gd name="T28" fmla="*/ 31 w 469"/>
                <a:gd name="T29" fmla="*/ 188 h 689"/>
                <a:gd name="T30" fmla="*/ 62 w 469"/>
                <a:gd name="T31" fmla="*/ 125 h 689"/>
                <a:gd name="T32" fmla="*/ 125 w 469"/>
                <a:gd name="T33" fmla="*/ 94 h 689"/>
                <a:gd name="T34" fmla="*/ 125 w 469"/>
                <a:gd name="T35" fmla="*/ 32 h 689"/>
                <a:gd name="T36" fmla="*/ 218 w 469"/>
                <a:gd name="T37" fmla="*/ 0 h 689"/>
                <a:gd name="T38" fmla="*/ 218 w 469"/>
                <a:gd name="T39" fmla="*/ 63 h 689"/>
                <a:gd name="T40" fmla="*/ 312 w 469"/>
                <a:gd name="T41" fmla="*/ 32 h 689"/>
                <a:gd name="T42" fmla="*/ 375 w 469"/>
                <a:gd name="T43" fmla="*/ 32 h 689"/>
                <a:gd name="T44" fmla="*/ 343 w 469"/>
                <a:gd name="T45" fmla="*/ 157 h 689"/>
                <a:gd name="T46" fmla="*/ 281 w 469"/>
                <a:gd name="T47" fmla="*/ 157 h 689"/>
                <a:gd name="T48" fmla="*/ 218 w 469"/>
                <a:gd name="T49" fmla="*/ 157 h 689"/>
                <a:gd name="T50" fmla="*/ 250 w 469"/>
                <a:gd name="T51" fmla="*/ 250 h 689"/>
                <a:gd name="T52" fmla="*/ 343 w 469"/>
                <a:gd name="T53" fmla="*/ 250 h 689"/>
                <a:gd name="T54" fmla="*/ 375 w 469"/>
                <a:gd name="T55" fmla="*/ 250 h 689"/>
                <a:gd name="T56" fmla="*/ 437 w 469"/>
                <a:gd name="T57" fmla="*/ 282 h 689"/>
                <a:gd name="T58" fmla="*/ 437 w 469"/>
                <a:gd name="T59" fmla="*/ 344 h 689"/>
                <a:gd name="T60" fmla="*/ 437 w 469"/>
                <a:gd name="T61" fmla="*/ 344 h 689"/>
                <a:gd name="T62" fmla="*/ 437 w 469"/>
                <a:gd name="T63" fmla="*/ 406 h 689"/>
                <a:gd name="T64" fmla="*/ 437 w 469"/>
                <a:gd name="T65" fmla="*/ 469 h 689"/>
                <a:gd name="T66" fmla="*/ 375 w 469"/>
                <a:gd name="T67" fmla="*/ 532 h 689"/>
                <a:gd name="T68" fmla="*/ 312 w 469"/>
                <a:gd name="T69" fmla="*/ 563 h 689"/>
                <a:gd name="T70" fmla="*/ 343 w 469"/>
                <a:gd name="T71" fmla="*/ 657 h 689"/>
                <a:gd name="T72" fmla="*/ 250 w 469"/>
                <a:gd name="T73" fmla="*/ 688 h 689"/>
                <a:gd name="T74" fmla="*/ 250 w 469"/>
                <a:gd name="T75" fmla="*/ 625 h 689"/>
                <a:gd name="T76" fmla="*/ 156 w 469"/>
                <a:gd name="T77" fmla="*/ 188 h 689"/>
                <a:gd name="T78" fmla="*/ 156 w 469"/>
                <a:gd name="T79" fmla="*/ 188 h 689"/>
                <a:gd name="T80" fmla="*/ 125 w 469"/>
                <a:gd name="T81" fmla="*/ 219 h 689"/>
                <a:gd name="T82" fmla="*/ 125 w 469"/>
                <a:gd name="T83" fmla="*/ 250 h 689"/>
                <a:gd name="T84" fmla="*/ 125 w 469"/>
                <a:gd name="T85" fmla="*/ 250 h 689"/>
                <a:gd name="T86" fmla="*/ 125 w 469"/>
                <a:gd name="T87" fmla="*/ 282 h 689"/>
                <a:gd name="T88" fmla="*/ 187 w 469"/>
                <a:gd name="T89" fmla="*/ 282 h 689"/>
                <a:gd name="T90" fmla="*/ 156 w 469"/>
                <a:gd name="T91" fmla="*/ 188 h 689"/>
                <a:gd name="T92" fmla="*/ 281 w 469"/>
                <a:gd name="T93" fmla="*/ 469 h 689"/>
                <a:gd name="T94" fmla="*/ 281 w 469"/>
                <a:gd name="T95" fmla="*/ 469 h 689"/>
                <a:gd name="T96" fmla="*/ 343 w 469"/>
                <a:gd name="T97" fmla="*/ 406 h 689"/>
                <a:gd name="T98" fmla="*/ 343 w 469"/>
                <a:gd name="T99" fmla="*/ 406 h 689"/>
                <a:gd name="T100" fmla="*/ 312 w 469"/>
                <a:gd name="T101" fmla="*/ 375 h 689"/>
                <a:gd name="T102" fmla="*/ 281 w 469"/>
                <a:gd name="T103" fmla="*/ 375 h 689"/>
                <a:gd name="T104" fmla="*/ 281 w 469"/>
                <a:gd name="T105" fmla="*/ 46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9" h="689">
                  <a:moveTo>
                    <a:pt x="250" y="625"/>
                  </a:moveTo>
                  <a:lnTo>
                    <a:pt x="250" y="625"/>
                  </a:lnTo>
                  <a:cubicBezTo>
                    <a:pt x="218" y="625"/>
                    <a:pt x="156" y="625"/>
                    <a:pt x="125" y="625"/>
                  </a:cubicBezTo>
                  <a:cubicBezTo>
                    <a:pt x="93" y="625"/>
                    <a:pt x="62" y="625"/>
                    <a:pt x="31" y="625"/>
                  </a:cubicBezTo>
                  <a:cubicBezTo>
                    <a:pt x="62" y="594"/>
                    <a:pt x="62" y="532"/>
                    <a:pt x="93" y="500"/>
                  </a:cubicBezTo>
                  <a:cubicBezTo>
                    <a:pt x="93" y="500"/>
                    <a:pt x="125" y="500"/>
                    <a:pt x="156" y="500"/>
                  </a:cubicBezTo>
                  <a:cubicBezTo>
                    <a:pt x="187" y="500"/>
                    <a:pt x="187" y="500"/>
                    <a:pt x="218" y="500"/>
                  </a:cubicBezTo>
                  <a:cubicBezTo>
                    <a:pt x="218" y="469"/>
                    <a:pt x="218" y="438"/>
                    <a:pt x="218" y="406"/>
                  </a:cubicBezTo>
                  <a:cubicBezTo>
                    <a:pt x="187" y="406"/>
                    <a:pt x="156" y="406"/>
                    <a:pt x="125" y="406"/>
                  </a:cubicBezTo>
                  <a:cubicBezTo>
                    <a:pt x="93" y="406"/>
                    <a:pt x="93" y="406"/>
                    <a:pt x="62" y="406"/>
                  </a:cubicBezTo>
                  <a:cubicBezTo>
                    <a:pt x="62" y="406"/>
                    <a:pt x="31" y="406"/>
                    <a:pt x="31" y="375"/>
                  </a:cubicBezTo>
                  <a:cubicBezTo>
                    <a:pt x="0" y="375"/>
                    <a:pt x="0" y="344"/>
                    <a:pt x="0" y="313"/>
                  </a:cubicBezTo>
                  <a:lnTo>
                    <a:pt x="0" y="313"/>
                  </a:lnTo>
                  <a:cubicBezTo>
                    <a:pt x="0" y="313"/>
                    <a:pt x="0" y="282"/>
                    <a:pt x="0" y="250"/>
                  </a:cubicBezTo>
                  <a:cubicBezTo>
                    <a:pt x="0" y="250"/>
                    <a:pt x="0" y="219"/>
                    <a:pt x="31" y="188"/>
                  </a:cubicBezTo>
                  <a:cubicBezTo>
                    <a:pt x="31" y="188"/>
                    <a:pt x="62" y="157"/>
                    <a:pt x="62" y="125"/>
                  </a:cubicBezTo>
                  <a:cubicBezTo>
                    <a:pt x="93" y="125"/>
                    <a:pt x="125" y="94"/>
                    <a:pt x="125" y="94"/>
                  </a:cubicBezTo>
                  <a:cubicBezTo>
                    <a:pt x="125" y="63"/>
                    <a:pt x="125" y="63"/>
                    <a:pt x="125" y="32"/>
                  </a:cubicBezTo>
                  <a:cubicBezTo>
                    <a:pt x="156" y="32"/>
                    <a:pt x="187" y="32"/>
                    <a:pt x="218" y="0"/>
                  </a:cubicBezTo>
                  <a:cubicBezTo>
                    <a:pt x="218" y="32"/>
                    <a:pt x="218" y="32"/>
                    <a:pt x="218" y="63"/>
                  </a:cubicBezTo>
                  <a:cubicBezTo>
                    <a:pt x="250" y="32"/>
                    <a:pt x="281" y="32"/>
                    <a:pt x="312" y="32"/>
                  </a:cubicBezTo>
                  <a:cubicBezTo>
                    <a:pt x="312" y="32"/>
                    <a:pt x="343" y="32"/>
                    <a:pt x="375" y="32"/>
                  </a:cubicBezTo>
                  <a:cubicBezTo>
                    <a:pt x="375" y="94"/>
                    <a:pt x="343" y="125"/>
                    <a:pt x="343" y="157"/>
                  </a:cubicBezTo>
                  <a:cubicBezTo>
                    <a:pt x="312" y="157"/>
                    <a:pt x="312" y="157"/>
                    <a:pt x="281" y="157"/>
                  </a:cubicBezTo>
                  <a:cubicBezTo>
                    <a:pt x="281" y="157"/>
                    <a:pt x="250" y="157"/>
                    <a:pt x="218" y="157"/>
                  </a:cubicBezTo>
                  <a:cubicBezTo>
                    <a:pt x="250" y="188"/>
                    <a:pt x="250" y="219"/>
                    <a:pt x="250" y="250"/>
                  </a:cubicBezTo>
                  <a:cubicBezTo>
                    <a:pt x="281" y="250"/>
                    <a:pt x="312" y="250"/>
                    <a:pt x="343" y="250"/>
                  </a:cubicBezTo>
                  <a:lnTo>
                    <a:pt x="375" y="250"/>
                  </a:lnTo>
                  <a:cubicBezTo>
                    <a:pt x="406" y="250"/>
                    <a:pt x="406" y="282"/>
                    <a:pt x="437" y="282"/>
                  </a:cubicBezTo>
                  <a:cubicBezTo>
                    <a:pt x="437" y="282"/>
                    <a:pt x="437" y="313"/>
                    <a:pt x="437" y="344"/>
                  </a:cubicBezTo>
                  <a:lnTo>
                    <a:pt x="437" y="344"/>
                  </a:lnTo>
                  <a:cubicBezTo>
                    <a:pt x="468" y="375"/>
                    <a:pt x="468" y="375"/>
                    <a:pt x="437" y="406"/>
                  </a:cubicBezTo>
                  <a:cubicBezTo>
                    <a:pt x="437" y="438"/>
                    <a:pt x="437" y="438"/>
                    <a:pt x="437" y="469"/>
                  </a:cubicBezTo>
                  <a:cubicBezTo>
                    <a:pt x="406" y="500"/>
                    <a:pt x="406" y="500"/>
                    <a:pt x="375" y="532"/>
                  </a:cubicBezTo>
                  <a:cubicBezTo>
                    <a:pt x="375" y="532"/>
                    <a:pt x="343" y="563"/>
                    <a:pt x="312" y="563"/>
                  </a:cubicBezTo>
                  <a:cubicBezTo>
                    <a:pt x="312" y="594"/>
                    <a:pt x="312" y="625"/>
                    <a:pt x="343" y="657"/>
                  </a:cubicBezTo>
                  <a:cubicBezTo>
                    <a:pt x="312" y="657"/>
                    <a:pt x="281" y="688"/>
                    <a:pt x="250" y="688"/>
                  </a:cubicBezTo>
                  <a:cubicBezTo>
                    <a:pt x="250" y="657"/>
                    <a:pt x="250" y="625"/>
                    <a:pt x="250" y="625"/>
                  </a:cubicBezTo>
                  <a:close/>
                  <a:moveTo>
                    <a:pt x="156" y="188"/>
                  </a:moveTo>
                  <a:lnTo>
                    <a:pt x="156" y="188"/>
                  </a:lnTo>
                  <a:cubicBezTo>
                    <a:pt x="156" y="219"/>
                    <a:pt x="125" y="219"/>
                    <a:pt x="125" y="219"/>
                  </a:cubicBezTo>
                  <a:cubicBezTo>
                    <a:pt x="125" y="250"/>
                    <a:pt x="125" y="250"/>
                    <a:pt x="125" y="250"/>
                  </a:cubicBezTo>
                  <a:lnTo>
                    <a:pt x="125" y="250"/>
                  </a:lnTo>
                  <a:cubicBezTo>
                    <a:pt x="125" y="282"/>
                    <a:pt x="125" y="282"/>
                    <a:pt x="125" y="282"/>
                  </a:cubicBezTo>
                  <a:cubicBezTo>
                    <a:pt x="156" y="282"/>
                    <a:pt x="156" y="282"/>
                    <a:pt x="187" y="282"/>
                  </a:cubicBezTo>
                  <a:cubicBezTo>
                    <a:pt x="187" y="250"/>
                    <a:pt x="156" y="219"/>
                    <a:pt x="156" y="188"/>
                  </a:cubicBezTo>
                  <a:close/>
                  <a:moveTo>
                    <a:pt x="281" y="469"/>
                  </a:moveTo>
                  <a:lnTo>
                    <a:pt x="281" y="469"/>
                  </a:lnTo>
                  <a:cubicBezTo>
                    <a:pt x="312" y="438"/>
                    <a:pt x="343" y="438"/>
                    <a:pt x="343" y="406"/>
                  </a:cubicBezTo>
                  <a:lnTo>
                    <a:pt x="343" y="406"/>
                  </a:lnTo>
                  <a:lnTo>
                    <a:pt x="312" y="375"/>
                  </a:lnTo>
                  <a:lnTo>
                    <a:pt x="281" y="375"/>
                  </a:lnTo>
                  <a:cubicBezTo>
                    <a:pt x="281" y="406"/>
                    <a:pt x="281" y="438"/>
                    <a:pt x="281" y="469"/>
                  </a:cubicBezTo>
                  <a:close/>
                </a:path>
              </a:pathLst>
            </a:custGeom>
            <a:solidFill>
              <a:srgbClr val="99B6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67"/>
            <p:cNvSpPr>
              <a:spLocks noChangeArrowheads="1"/>
            </p:cNvSpPr>
            <p:nvPr/>
          </p:nvSpPr>
          <p:spPr bwMode="auto">
            <a:xfrm>
              <a:off x="3363913" y="1303338"/>
              <a:ext cx="979487" cy="630237"/>
            </a:xfrm>
            <a:custGeom>
              <a:avLst/>
              <a:gdLst>
                <a:gd name="T0" fmla="*/ 2406 w 2720"/>
                <a:gd name="T1" fmla="*/ 1750 h 1751"/>
                <a:gd name="T2" fmla="*/ 2406 w 2720"/>
                <a:gd name="T3" fmla="*/ 1750 h 1751"/>
                <a:gd name="T4" fmla="*/ 0 w 2720"/>
                <a:gd name="T5" fmla="*/ 1093 h 1751"/>
                <a:gd name="T6" fmla="*/ 312 w 2720"/>
                <a:gd name="T7" fmla="*/ 0 h 1751"/>
                <a:gd name="T8" fmla="*/ 2719 w 2720"/>
                <a:gd name="T9" fmla="*/ 687 h 1751"/>
                <a:gd name="T10" fmla="*/ 2406 w 2720"/>
                <a:gd name="T11" fmla="*/ 175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0" h="1751">
                  <a:moveTo>
                    <a:pt x="2406" y="1750"/>
                  </a:moveTo>
                  <a:lnTo>
                    <a:pt x="2406" y="1750"/>
                  </a:lnTo>
                  <a:cubicBezTo>
                    <a:pt x="1750" y="1093"/>
                    <a:pt x="687" y="1750"/>
                    <a:pt x="0" y="1093"/>
                  </a:cubicBezTo>
                  <a:cubicBezTo>
                    <a:pt x="125" y="718"/>
                    <a:pt x="219" y="375"/>
                    <a:pt x="312" y="0"/>
                  </a:cubicBezTo>
                  <a:cubicBezTo>
                    <a:pt x="1000" y="656"/>
                    <a:pt x="2031" y="31"/>
                    <a:pt x="2719" y="687"/>
                  </a:cubicBezTo>
                  <a:cubicBezTo>
                    <a:pt x="2625" y="1031"/>
                    <a:pt x="2531" y="1406"/>
                    <a:pt x="2406" y="1750"/>
                  </a:cubicBezTo>
                </a:path>
              </a:pathLst>
            </a:custGeom>
            <a:solidFill>
              <a:srgbClr val="B7C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68"/>
            <p:cNvSpPr>
              <a:spLocks noChangeArrowheads="1"/>
            </p:cNvSpPr>
            <p:nvPr/>
          </p:nvSpPr>
          <p:spPr bwMode="auto">
            <a:xfrm>
              <a:off x="3430588" y="1404938"/>
              <a:ext cx="844550" cy="439737"/>
            </a:xfrm>
            <a:custGeom>
              <a:avLst/>
              <a:gdLst>
                <a:gd name="T0" fmla="*/ 2125 w 2345"/>
                <a:gd name="T1" fmla="*/ 1219 h 1220"/>
                <a:gd name="T2" fmla="*/ 2125 w 2345"/>
                <a:gd name="T3" fmla="*/ 1219 h 1220"/>
                <a:gd name="T4" fmla="*/ 0 w 2345"/>
                <a:gd name="T5" fmla="*/ 750 h 1220"/>
                <a:gd name="T6" fmla="*/ 219 w 2345"/>
                <a:gd name="T7" fmla="*/ 0 h 1220"/>
                <a:gd name="T8" fmla="*/ 2344 w 2345"/>
                <a:gd name="T9" fmla="*/ 437 h 1220"/>
                <a:gd name="T10" fmla="*/ 2125 w 2345"/>
                <a:gd name="T11" fmla="*/ 1219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5" h="1220">
                  <a:moveTo>
                    <a:pt x="2125" y="1219"/>
                  </a:moveTo>
                  <a:lnTo>
                    <a:pt x="2125" y="1219"/>
                  </a:lnTo>
                  <a:cubicBezTo>
                    <a:pt x="1500" y="781"/>
                    <a:pt x="625" y="1187"/>
                    <a:pt x="0" y="750"/>
                  </a:cubicBezTo>
                  <a:cubicBezTo>
                    <a:pt x="94" y="500"/>
                    <a:pt x="157" y="250"/>
                    <a:pt x="219" y="0"/>
                  </a:cubicBezTo>
                  <a:cubicBezTo>
                    <a:pt x="844" y="437"/>
                    <a:pt x="1719" y="31"/>
                    <a:pt x="2344" y="437"/>
                  </a:cubicBezTo>
                  <a:cubicBezTo>
                    <a:pt x="2282" y="687"/>
                    <a:pt x="2219" y="969"/>
                    <a:pt x="2125" y="1219"/>
                  </a:cubicBezTo>
                </a:path>
              </a:pathLst>
            </a:custGeom>
            <a:solidFill>
              <a:srgbClr val="99B6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69"/>
            <p:cNvSpPr>
              <a:spLocks noChangeArrowheads="1"/>
            </p:cNvSpPr>
            <p:nvPr/>
          </p:nvSpPr>
          <p:spPr bwMode="auto">
            <a:xfrm>
              <a:off x="3713163" y="1517650"/>
              <a:ext cx="269875" cy="214313"/>
            </a:xfrm>
            <a:custGeom>
              <a:avLst/>
              <a:gdLst>
                <a:gd name="T0" fmla="*/ 718 w 751"/>
                <a:gd name="T1" fmla="*/ 313 h 595"/>
                <a:gd name="T2" fmla="*/ 718 w 751"/>
                <a:gd name="T3" fmla="*/ 313 h 595"/>
                <a:gd name="T4" fmla="*/ 312 w 751"/>
                <a:gd name="T5" fmla="*/ 594 h 595"/>
                <a:gd name="T6" fmla="*/ 62 w 751"/>
                <a:gd name="T7" fmla="*/ 282 h 595"/>
                <a:gd name="T8" fmla="*/ 468 w 751"/>
                <a:gd name="T9" fmla="*/ 0 h 595"/>
                <a:gd name="T10" fmla="*/ 718 w 751"/>
                <a:gd name="T11" fmla="*/ 313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1" h="595">
                  <a:moveTo>
                    <a:pt x="718" y="313"/>
                  </a:moveTo>
                  <a:lnTo>
                    <a:pt x="718" y="313"/>
                  </a:lnTo>
                  <a:cubicBezTo>
                    <a:pt x="656" y="469"/>
                    <a:pt x="468" y="594"/>
                    <a:pt x="312" y="594"/>
                  </a:cubicBezTo>
                  <a:cubicBezTo>
                    <a:pt x="125" y="594"/>
                    <a:pt x="0" y="438"/>
                    <a:pt x="62" y="282"/>
                  </a:cubicBezTo>
                  <a:cubicBezTo>
                    <a:pt x="93" y="125"/>
                    <a:pt x="281" y="0"/>
                    <a:pt x="468" y="0"/>
                  </a:cubicBezTo>
                  <a:cubicBezTo>
                    <a:pt x="656" y="0"/>
                    <a:pt x="750" y="125"/>
                    <a:pt x="718" y="313"/>
                  </a:cubicBezTo>
                </a:path>
              </a:pathLst>
            </a:custGeom>
            <a:solidFill>
              <a:srgbClr val="B7C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70"/>
            <p:cNvSpPr>
              <a:spLocks noChangeArrowheads="1"/>
            </p:cNvSpPr>
            <p:nvPr/>
          </p:nvSpPr>
          <p:spPr bwMode="auto">
            <a:xfrm>
              <a:off x="3779838" y="1550988"/>
              <a:ext cx="134937" cy="146050"/>
            </a:xfrm>
            <a:custGeom>
              <a:avLst/>
              <a:gdLst>
                <a:gd name="T0" fmla="*/ 125 w 376"/>
                <a:gd name="T1" fmla="*/ 344 h 407"/>
                <a:gd name="T2" fmla="*/ 125 w 376"/>
                <a:gd name="T3" fmla="*/ 344 h 407"/>
                <a:gd name="T4" fmla="*/ 63 w 376"/>
                <a:gd name="T5" fmla="*/ 344 h 407"/>
                <a:gd name="T6" fmla="*/ 0 w 376"/>
                <a:gd name="T7" fmla="*/ 313 h 407"/>
                <a:gd name="T8" fmla="*/ 63 w 376"/>
                <a:gd name="T9" fmla="*/ 250 h 407"/>
                <a:gd name="T10" fmla="*/ 125 w 376"/>
                <a:gd name="T11" fmla="*/ 281 h 407"/>
                <a:gd name="T12" fmla="*/ 156 w 376"/>
                <a:gd name="T13" fmla="*/ 281 h 407"/>
                <a:gd name="T14" fmla="*/ 156 w 376"/>
                <a:gd name="T15" fmla="*/ 219 h 407"/>
                <a:gd name="T16" fmla="*/ 125 w 376"/>
                <a:gd name="T17" fmla="*/ 219 h 407"/>
                <a:gd name="T18" fmla="*/ 94 w 376"/>
                <a:gd name="T19" fmla="*/ 188 h 407"/>
                <a:gd name="T20" fmla="*/ 63 w 376"/>
                <a:gd name="T21" fmla="*/ 156 h 407"/>
                <a:gd name="T22" fmla="*/ 63 w 376"/>
                <a:gd name="T23" fmla="*/ 125 h 407"/>
                <a:gd name="T24" fmla="*/ 63 w 376"/>
                <a:gd name="T25" fmla="*/ 125 h 407"/>
                <a:gd name="T26" fmla="*/ 94 w 376"/>
                <a:gd name="T27" fmla="*/ 63 h 407"/>
                <a:gd name="T28" fmla="*/ 125 w 376"/>
                <a:gd name="T29" fmla="*/ 31 h 407"/>
                <a:gd name="T30" fmla="*/ 188 w 376"/>
                <a:gd name="T31" fmla="*/ 31 h 407"/>
                <a:gd name="T32" fmla="*/ 219 w 376"/>
                <a:gd name="T33" fmla="*/ 0 h 407"/>
                <a:gd name="T34" fmla="*/ 250 w 376"/>
                <a:gd name="T35" fmla="*/ 0 h 407"/>
                <a:gd name="T36" fmla="*/ 281 w 376"/>
                <a:gd name="T37" fmla="*/ 0 h 407"/>
                <a:gd name="T38" fmla="*/ 281 w 376"/>
                <a:gd name="T39" fmla="*/ 31 h 407"/>
                <a:gd name="T40" fmla="*/ 344 w 376"/>
                <a:gd name="T41" fmla="*/ 31 h 407"/>
                <a:gd name="T42" fmla="*/ 375 w 376"/>
                <a:gd name="T43" fmla="*/ 63 h 407"/>
                <a:gd name="T44" fmla="*/ 313 w 376"/>
                <a:gd name="T45" fmla="*/ 125 h 407"/>
                <a:gd name="T46" fmla="*/ 281 w 376"/>
                <a:gd name="T47" fmla="*/ 94 h 407"/>
                <a:gd name="T48" fmla="*/ 250 w 376"/>
                <a:gd name="T49" fmla="*/ 94 h 407"/>
                <a:gd name="T50" fmla="*/ 250 w 376"/>
                <a:gd name="T51" fmla="*/ 156 h 407"/>
                <a:gd name="T52" fmla="*/ 281 w 376"/>
                <a:gd name="T53" fmla="*/ 156 h 407"/>
                <a:gd name="T54" fmla="*/ 313 w 376"/>
                <a:gd name="T55" fmla="*/ 188 h 407"/>
                <a:gd name="T56" fmla="*/ 344 w 376"/>
                <a:gd name="T57" fmla="*/ 219 h 407"/>
                <a:gd name="T58" fmla="*/ 344 w 376"/>
                <a:gd name="T59" fmla="*/ 250 h 407"/>
                <a:gd name="T60" fmla="*/ 344 w 376"/>
                <a:gd name="T61" fmla="*/ 250 h 407"/>
                <a:gd name="T62" fmla="*/ 313 w 376"/>
                <a:gd name="T63" fmla="*/ 313 h 407"/>
                <a:gd name="T64" fmla="*/ 281 w 376"/>
                <a:gd name="T65" fmla="*/ 313 h 407"/>
                <a:gd name="T66" fmla="*/ 250 w 376"/>
                <a:gd name="T67" fmla="*/ 344 h 407"/>
                <a:gd name="T68" fmla="*/ 188 w 376"/>
                <a:gd name="T69" fmla="*/ 344 h 407"/>
                <a:gd name="T70" fmla="*/ 156 w 376"/>
                <a:gd name="T71" fmla="*/ 406 h 407"/>
                <a:gd name="T72" fmla="*/ 125 w 376"/>
                <a:gd name="T73" fmla="*/ 406 h 407"/>
                <a:gd name="T74" fmla="*/ 125 w 376"/>
                <a:gd name="T75" fmla="*/ 344 h 407"/>
                <a:gd name="T76" fmla="*/ 219 w 376"/>
                <a:gd name="T77" fmla="*/ 94 h 407"/>
                <a:gd name="T78" fmla="*/ 219 w 376"/>
                <a:gd name="T79" fmla="*/ 94 h 407"/>
                <a:gd name="T80" fmla="*/ 188 w 376"/>
                <a:gd name="T81" fmla="*/ 94 h 407"/>
                <a:gd name="T82" fmla="*/ 156 w 376"/>
                <a:gd name="T83" fmla="*/ 125 h 407"/>
                <a:gd name="T84" fmla="*/ 156 w 376"/>
                <a:gd name="T85" fmla="*/ 125 h 407"/>
                <a:gd name="T86" fmla="*/ 156 w 376"/>
                <a:gd name="T87" fmla="*/ 125 h 407"/>
                <a:gd name="T88" fmla="*/ 188 w 376"/>
                <a:gd name="T89" fmla="*/ 125 h 407"/>
                <a:gd name="T90" fmla="*/ 219 w 376"/>
                <a:gd name="T91" fmla="*/ 94 h 407"/>
                <a:gd name="T92" fmla="*/ 219 w 376"/>
                <a:gd name="T93" fmla="*/ 281 h 407"/>
                <a:gd name="T94" fmla="*/ 219 w 376"/>
                <a:gd name="T95" fmla="*/ 281 h 407"/>
                <a:gd name="T96" fmla="*/ 250 w 376"/>
                <a:gd name="T97" fmla="*/ 250 h 407"/>
                <a:gd name="T98" fmla="*/ 250 w 376"/>
                <a:gd name="T99" fmla="*/ 250 h 407"/>
                <a:gd name="T100" fmla="*/ 250 w 376"/>
                <a:gd name="T101" fmla="*/ 250 h 407"/>
                <a:gd name="T102" fmla="*/ 219 w 376"/>
                <a:gd name="T103" fmla="*/ 219 h 407"/>
                <a:gd name="T104" fmla="*/ 219 w 376"/>
                <a:gd name="T105" fmla="*/ 28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6" h="407">
                  <a:moveTo>
                    <a:pt x="125" y="344"/>
                  </a:moveTo>
                  <a:lnTo>
                    <a:pt x="125" y="344"/>
                  </a:lnTo>
                  <a:cubicBezTo>
                    <a:pt x="94" y="344"/>
                    <a:pt x="94" y="344"/>
                    <a:pt x="63" y="344"/>
                  </a:cubicBezTo>
                  <a:cubicBezTo>
                    <a:pt x="31" y="344"/>
                    <a:pt x="31" y="313"/>
                    <a:pt x="0" y="313"/>
                  </a:cubicBezTo>
                  <a:cubicBezTo>
                    <a:pt x="31" y="281"/>
                    <a:pt x="31" y="250"/>
                    <a:pt x="63" y="250"/>
                  </a:cubicBezTo>
                  <a:cubicBezTo>
                    <a:pt x="94" y="250"/>
                    <a:pt x="94" y="250"/>
                    <a:pt x="125" y="281"/>
                  </a:cubicBezTo>
                  <a:cubicBezTo>
                    <a:pt x="125" y="281"/>
                    <a:pt x="125" y="281"/>
                    <a:pt x="156" y="281"/>
                  </a:cubicBezTo>
                  <a:cubicBezTo>
                    <a:pt x="156" y="250"/>
                    <a:pt x="156" y="250"/>
                    <a:pt x="156" y="219"/>
                  </a:cubicBezTo>
                  <a:lnTo>
                    <a:pt x="125" y="219"/>
                  </a:lnTo>
                  <a:cubicBezTo>
                    <a:pt x="94" y="188"/>
                    <a:pt x="94" y="188"/>
                    <a:pt x="94" y="188"/>
                  </a:cubicBezTo>
                  <a:cubicBezTo>
                    <a:pt x="63" y="188"/>
                    <a:pt x="63" y="156"/>
                    <a:pt x="63" y="156"/>
                  </a:cubicBezTo>
                  <a:lnTo>
                    <a:pt x="63" y="125"/>
                  </a:lnTo>
                  <a:lnTo>
                    <a:pt x="63" y="125"/>
                  </a:lnTo>
                  <a:cubicBezTo>
                    <a:pt x="63" y="94"/>
                    <a:pt x="94" y="94"/>
                    <a:pt x="94" y="63"/>
                  </a:cubicBezTo>
                  <a:cubicBezTo>
                    <a:pt x="94" y="63"/>
                    <a:pt x="125" y="63"/>
                    <a:pt x="125" y="31"/>
                  </a:cubicBezTo>
                  <a:cubicBezTo>
                    <a:pt x="125" y="31"/>
                    <a:pt x="156" y="31"/>
                    <a:pt x="188" y="31"/>
                  </a:cubicBezTo>
                  <a:lnTo>
                    <a:pt x="219" y="0"/>
                  </a:lnTo>
                  <a:cubicBezTo>
                    <a:pt x="219" y="0"/>
                    <a:pt x="219" y="0"/>
                    <a:pt x="250" y="0"/>
                  </a:cubicBezTo>
                  <a:lnTo>
                    <a:pt x="281" y="0"/>
                  </a:lnTo>
                  <a:cubicBezTo>
                    <a:pt x="281" y="0"/>
                    <a:pt x="281" y="0"/>
                    <a:pt x="281" y="31"/>
                  </a:cubicBezTo>
                  <a:cubicBezTo>
                    <a:pt x="313" y="31"/>
                    <a:pt x="313" y="31"/>
                    <a:pt x="344" y="31"/>
                  </a:cubicBezTo>
                  <a:cubicBezTo>
                    <a:pt x="344" y="31"/>
                    <a:pt x="375" y="31"/>
                    <a:pt x="375" y="63"/>
                  </a:cubicBezTo>
                  <a:cubicBezTo>
                    <a:pt x="375" y="63"/>
                    <a:pt x="344" y="94"/>
                    <a:pt x="313" y="125"/>
                  </a:cubicBezTo>
                  <a:cubicBezTo>
                    <a:pt x="313" y="125"/>
                    <a:pt x="313" y="94"/>
                    <a:pt x="281" y="94"/>
                  </a:cubicBezTo>
                  <a:cubicBezTo>
                    <a:pt x="281" y="94"/>
                    <a:pt x="281" y="94"/>
                    <a:pt x="250" y="94"/>
                  </a:cubicBezTo>
                  <a:cubicBezTo>
                    <a:pt x="250" y="125"/>
                    <a:pt x="250" y="125"/>
                    <a:pt x="250" y="156"/>
                  </a:cubicBezTo>
                  <a:lnTo>
                    <a:pt x="281" y="156"/>
                  </a:lnTo>
                  <a:cubicBezTo>
                    <a:pt x="313" y="156"/>
                    <a:pt x="313" y="188"/>
                    <a:pt x="313" y="188"/>
                  </a:cubicBezTo>
                  <a:cubicBezTo>
                    <a:pt x="344" y="188"/>
                    <a:pt x="344" y="219"/>
                    <a:pt x="344" y="219"/>
                  </a:cubicBezTo>
                  <a:lnTo>
                    <a:pt x="344" y="250"/>
                  </a:lnTo>
                  <a:lnTo>
                    <a:pt x="344" y="250"/>
                  </a:lnTo>
                  <a:cubicBezTo>
                    <a:pt x="344" y="281"/>
                    <a:pt x="313" y="281"/>
                    <a:pt x="313" y="313"/>
                  </a:cubicBezTo>
                  <a:cubicBezTo>
                    <a:pt x="313" y="313"/>
                    <a:pt x="313" y="313"/>
                    <a:pt x="281" y="313"/>
                  </a:cubicBezTo>
                  <a:cubicBezTo>
                    <a:pt x="281" y="344"/>
                    <a:pt x="250" y="344"/>
                    <a:pt x="250" y="344"/>
                  </a:cubicBezTo>
                  <a:cubicBezTo>
                    <a:pt x="219" y="344"/>
                    <a:pt x="219" y="344"/>
                    <a:pt x="188" y="344"/>
                  </a:cubicBezTo>
                  <a:cubicBezTo>
                    <a:pt x="188" y="375"/>
                    <a:pt x="188" y="375"/>
                    <a:pt x="156" y="406"/>
                  </a:cubicBezTo>
                  <a:lnTo>
                    <a:pt x="125" y="406"/>
                  </a:lnTo>
                  <a:cubicBezTo>
                    <a:pt x="125" y="375"/>
                    <a:pt x="125" y="375"/>
                    <a:pt x="125" y="344"/>
                  </a:cubicBezTo>
                  <a:close/>
                  <a:moveTo>
                    <a:pt x="219" y="94"/>
                  </a:moveTo>
                  <a:lnTo>
                    <a:pt x="219" y="94"/>
                  </a:lnTo>
                  <a:cubicBezTo>
                    <a:pt x="188" y="94"/>
                    <a:pt x="188" y="94"/>
                    <a:pt x="188" y="94"/>
                  </a:cubicBezTo>
                  <a:cubicBezTo>
                    <a:pt x="188" y="94"/>
                    <a:pt x="156" y="94"/>
                    <a:pt x="156" y="125"/>
                  </a:cubicBezTo>
                  <a:lnTo>
                    <a:pt x="156" y="125"/>
                  </a:lnTo>
                  <a:lnTo>
                    <a:pt x="156" y="125"/>
                  </a:lnTo>
                  <a:cubicBezTo>
                    <a:pt x="188" y="125"/>
                    <a:pt x="188" y="125"/>
                    <a:pt x="188" y="125"/>
                  </a:cubicBezTo>
                  <a:lnTo>
                    <a:pt x="219" y="94"/>
                  </a:lnTo>
                  <a:close/>
                  <a:moveTo>
                    <a:pt x="219" y="281"/>
                  </a:moveTo>
                  <a:lnTo>
                    <a:pt x="219" y="281"/>
                  </a:lnTo>
                  <a:cubicBezTo>
                    <a:pt x="219" y="281"/>
                    <a:pt x="250" y="281"/>
                    <a:pt x="250" y="250"/>
                  </a:cubicBezTo>
                  <a:lnTo>
                    <a:pt x="250" y="250"/>
                  </a:lnTo>
                  <a:lnTo>
                    <a:pt x="250" y="250"/>
                  </a:lnTo>
                  <a:cubicBezTo>
                    <a:pt x="250" y="250"/>
                    <a:pt x="219" y="250"/>
                    <a:pt x="219" y="219"/>
                  </a:cubicBezTo>
                  <a:cubicBezTo>
                    <a:pt x="219" y="250"/>
                    <a:pt x="219" y="281"/>
                    <a:pt x="219" y="281"/>
                  </a:cubicBezTo>
                  <a:close/>
                </a:path>
              </a:pathLst>
            </a:custGeom>
            <a:solidFill>
              <a:srgbClr val="99B6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71"/>
            <p:cNvSpPr>
              <a:spLocks noChangeArrowheads="1"/>
            </p:cNvSpPr>
            <p:nvPr/>
          </p:nvSpPr>
          <p:spPr bwMode="auto">
            <a:xfrm>
              <a:off x="4781550" y="392113"/>
              <a:ext cx="1452563" cy="1249362"/>
            </a:xfrm>
            <a:custGeom>
              <a:avLst/>
              <a:gdLst>
                <a:gd name="T0" fmla="*/ 3125 w 4033"/>
                <a:gd name="T1" fmla="*/ 3469 h 3470"/>
                <a:gd name="T2" fmla="*/ 3125 w 4033"/>
                <a:gd name="T3" fmla="*/ 3469 h 3470"/>
                <a:gd name="T4" fmla="*/ 0 w 4033"/>
                <a:gd name="T5" fmla="*/ 1407 h 3470"/>
                <a:gd name="T6" fmla="*/ 907 w 4033"/>
                <a:gd name="T7" fmla="*/ 0 h 3470"/>
                <a:gd name="T8" fmla="*/ 4032 w 4033"/>
                <a:gd name="T9" fmla="*/ 2063 h 3470"/>
                <a:gd name="T10" fmla="*/ 3125 w 4033"/>
                <a:gd name="T11" fmla="*/ 3469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3" h="3470">
                  <a:moveTo>
                    <a:pt x="3125" y="3469"/>
                  </a:moveTo>
                  <a:lnTo>
                    <a:pt x="3125" y="3469"/>
                  </a:lnTo>
                  <a:cubicBezTo>
                    <a:pt x="2438" y="2219"/>
                    <a:pt x="657" y="2657"/>
                    <a:pt x="0" y="1407"/>
                  </a:cubicBezTo>
                  <a:cubicBezTo>
                    <a:pt x="313" y="938"/>
                    <a:pt x="625" y="469"/>
                    <a:pt x="907" y="0"/>
                  </a:cubicBezTo>
                  <a:cubicBezTo>
                    <a:pt x="1594" y="1250"/>
                    <a:pt x="3375" y="813"/>
                    <a:pt x="4032" y="2063"/>
                  </a:cubicBezTo>
                  <a:cubicBezTo>
                    <a:pt x="3750" y="2532"/>
                    <a:pt x="3438" y="3000"/>
                    <a:pt x="3125" y="3469"/>
                  </a:cubicBezTo>
                </a:path>
              </a:pathLst>
            </a:custGeom>
            <a:solidFill>
              <a:srgbClr val="B7C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72"/>
            <p:cNvSpPr>
              <a:spLocks noChangeArrowheads="1"/>
            </p:cNvSpPr>
            <p:nvPr/>
          </p:nvSpPr>
          <p:spPr bwMode="auto">
            <a:xfrm>
              <a:off x="4881563" y="549275"/>
              <a:ext cx="1249362" cy="933450"/>
            </a:xfrm>
            <a:custGeom>
              <a:avLst/>
              <a:gdLst>
                <a:gd name="T0" fmla="*/ 2843 w 3469"/>
                <a:gd name="T1" fmla="*/ 2594 h 2595"/>
                <a:gd name="T2" fmla="*/ 2843 w 3469"/>
                <a:gd name="T3" fmla="*/ 2594 h 2595"/>
                <a:gd name="T4" fmla="*/ 0 w 3469"/>
                <a:gd name="T5" fmla="*/ 1000 h 2595"/>
                <a:gd name="T6" fmla="*/ 656 w 3469"/>
                <a:gd name="T7" fmla="*/ 0 h 2595"/>
                <a:gd name="T8" fmla="*/ 3468 w 3469"/>
                <a:gd name="T9" fmla="*/ 1625 h 2595"/>
                <a:gd name="T10" fmla="*/ 2843 w 3469"/>
                <a:gd name="T11" fmla="*/ 2594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69" h="2595">
                  <a:moveTo>
                    <a:pt x="2843" y="2594"/>
                  </a:moveTo>
                  <a:lnTo>
                    <a:pt x="2843" y="2594"/>
                  </a:lnTo>
                  <a:cubicBezTo>
                    <a:pt x="2125" y="1687"/>
                    <a:pt x="687" y="1875"/>
                    <a:pt x="0" y="1000"/>
                  </a:cubicBezTo>
                  <a:cubicBezTo>
                    <a:pt x="218" y="656"/>
                    <a:pt x="437" y="344"/>
                    <a:pt x="656" y="0"/>
                  </a:cubicBezTo>
                  <a:cubicBezTo>
                    <a:pt x="1343" y="906"/>
                    <a:pt x="2781" y="719"/>
                    <a:pt x="3468" y="1625"/>
                  </a:cubicBezTo>
                  <a:cubicBezTo>
                    <a:pt x="3250" y="1937"/>
                    <a:pt x="3031" y="2281"/>
                    <a:pt x="2843" y="2594"/>
                  </a:cubicBezTo>
                </a:path>
              </a:pathLst>
            </a:custGeom>
            <a:solidFill>
              <a:srgbClr val="99B6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73"/>
            <p:cNvSpPr>
              <a:spLocks noChangeArrowheads="1"/>
            </p:cNvSpPr>
            <p:nvPr/>
          </p:nvSpPr>
          <p:spPr bwMode="auto">
            <a:xfrm>
              <a:off x="5287963" y="841375"/>
              <a:ext cx="427037" cy="338138"/>
            </a:xfrm>
            <a:custGeom>
              <a:avLst/>
              <a:gdLst>
                <a:gd name="T0" fmla="*/ 1031 w 1188"/>
                <a:gd name="T1" fmla="*/ 625 h 939"/>
                <a:gd name="T2" fmla="*/ 1031 w 1188"/>
                <a:gd name="T3" fmla="*/ 625 h 939"/>
                <a:gd name="T4" fmla="*/ 343 w 1188"/>
                <a:gd name="T5" fmla="*/ 875 h 939"/>
                <a:gd name="T6" fmla="*/ 125 w 1188"/>
                <a:gd name="T7" fmla="*/ 313 h 939"/>
                <a:gd name="T8" fmla="*/ 843 w 1188"/>
                <a:gd name="T9" fmla="*/ 94 h 939"/>
                <a:gd name="T10" fmla="*/ 1031 w 1188"/>
                <a:gd name="T11" fmla="*/ 625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8" h="939">
                  <a:moveTo>
                    <a:pt x="1031" y="625"/>
                  </a:moveTo>
                  <a:lnTo>
                    <a:pt x="1031" y="625"/>
                  </a:lnTo>
                  <a:cubicBezTo>
                    <a:pt x="906" y="844"/>
                    <a:pt x="593" y="938"/>
                    <a:pt x="343" y="875"/>
                  </a:cubicBezTo>
                  <a:cubicBezTo>
                    <a:pt x="62" y="782"/>
                    <a:pt x="0" y="532"/>
                    <a:pt x="125" y="313"/>
                  </a:cubicBezTo>
                  <a:cubicBezTo>
                    <a:pt x="281" y="94"/>
                    <a:pt x="593" y="0"/>
                    <a:pt x="843" y="94"/>
                  </a:cubicBezTo>
                  <a:cubicBezTo>
                    <a:pt x="1093" y="157"/>
                    <a:pt x="1187" y="407"/>
                    <a:pt x="1031" y="625"/>
                  </a:cubicBezTo>
                </a:path>
              </a:pathLst>
            </a:custGeom>
            <a:solidFill>
              <a:srgbClr val="B7C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74"/>
            <p:cNvSpPr>
              <a:spLocks noChangeArrowheads="1"/>
            </p:cNvSpPr>
            <p:nvPr/>
          </p:nvSpPr>
          <p:spPr bwMode="auto">
            <a:xfrm>
              <a:off x="5376863" y="909638"/>
              <a:ext cx="236537" cy="214312"/>
            </a:xfrm>
            <a:custGeom>
              <a:avLst/>
              <a:gdLst>
                <a:gd name="T0" fmla="*/ 187 w 657"/>
                <a:gd name="T1" fmla="*/ 500 h 595"/>
                <a:gd name="T2" fmla="*/ 187 w 657"/>
                <a:gd name="T3" fmla="*/ 500 h 595"/>
                <a:gd name="T4" fmla="*/ 93 w 657"/>
                <a:gd name="T5" fmla="*/ 437 h 595"/>
                <a:gd name="T6" fmla="*/ 0 w 657"/>
                <a:gd name="T7" fmla="*/ 344 h 595"/>
                <a:gd name="T8" fmla="*/ 125 w 657"/>
                <a:gd name="T9" fmla="*/ 312 h 595"/>
                <a:gd name="T10" fmla="*/ 187 w 657"/>
                <a:gd name="T11" fmla="*/ 344 h 595"/>
                <a:gd name="T12" fmla="*/ 250 w 657"/>
                <a:gd name="T13" fmla="*/ 406 h 595"/>
                <a:gd name="T14" fmla="*/ 281 w 657"/>
                <a:gd name="T15" fmla="*/ 312 h 595"/>
                <a:gd name="T16" fmla="*/ 218 w 657"/>
                <a:gd name="T17" fmla="*/ 281 h 595"/>
                <a:gd name="T18" fmla="*/ 187 w 657"/>
                <a:gd name="T19" fmla="*/ 219 h 595"/>
                <a:gd name="T20" fmla="*/ 187 w 657"/>
                <a:gd name="T21" fmla="*/ 187 h 595"/>
                <a:gd name="T22" fmla="*/ 187 w 657"/>
                <a:gd name="T23" fmla="*/ 125 h 595"/>
                <a:gd name="T24" fmla="*/ 187 w 657"/>
                <a:gd name="T25" fmla="*/ 125 h 595"/>
                <a:gd name="T26" fmla="*/ 250 w 657"/>
                <a:gd name="T27" fmla="*/ 62 h 595"/>
                <a:gd name="T28" fmla="*/ 312 w 657"/>
                <a:gd name="T29" fmla="*/ 31 h 595"/>
                <a:gd name="T30" fmla="*/ 375 w 657"/>
                <a:gd name="T31" fmla="*/ 31 h 595"/>
                <a:gd name="T32" fmla="*/ 468 w 657"/>
                <a:gd name="T33" fmla="*/ 31 h 595"/>
                <a:gd name="T34" fmla="*/ 500 w 657"/>
                <a:gd name="T35" fmla="*/ 0 h 595"/>
                <a:gd name="T36" fmla="*/ 562 w 657"/>
                <a:gd name="T37" fmla="*/ 31 h 595"/>
                <a:gd name="T38" fmla="*/ 531 w 657"/>
                <a:gd name="T39" fmla="*/ 62 h 595"/>
                <a:gd name="T40" fmla="*/ 625 w 657"/>
                <a:gd name="T41" fmla="*/ 125 h 595"/>
                <a:gd name="T42" fmla="*/ 656 w 657"/>
                <a:gd name="T43" fmla="*/ 187 h 595"/>
                <a:gd name="T44" fmla="*/ 562 w 657"/>
                <a:gd name="T45" fmla="*/ 250 h 595"/>
                <a:gd name="T46" fmla="*/ 531 w 657"/>
                <a:gd name="T47" fmla="*/ 187 h 595"/>
                <a:gd name="T48" fmla="*/ 468 w 657"/>
                <a:gd name="T49" fmla="*/ 156 h 595"/>
                <a:gd name="T50" fmla="*/ 437 w 657"/>
                <a:gd name="T51" fmla="*/ 250 h 595"/>
                <a:gd name="T52" fmla="*/ 500 w 657"/>
                <a:gd name="T53" fmla="*/ 281 h 595"/>
                <a:gd name="T54" fmla="*/ 531 w 657"/>
                <a:gd name="T55" fmla="*/ 344 h 595"/>
                <a:gd name="T56" fmla="*/ 531 w 657"/>
                <a:gd name="T57" fmla="*/ 375 h 595"/>
                <a:gd name="T58" fmla="*/ 531 w 657"/>
                <a:gd name="T59" fmla="*/ 437 h 595"/>
                <a:gd name="T60" fmla="*/ 531 w 657"/>
                <a:gd name="T61" fmla="*/ 437 h 595"/>
                <a:gd name="T62" fmla="*/ 468 w 657"/>
                <a:gd name="T63" fmla="*/ 500 h 595"/>
                <a:gd name="T64" fmla="*/ 406 w 657"/>
                <a:gd name="T65" fmla="*/ 531 h 595"/>
                <a:gd name="T66" fmla="*/ 343 w 657"/>
                <a:gd name="T67" fmla="*/ 531 h 595"/>
                <a:gd name="T68" fmla="*/ 250 w 657"/>
                <a:gd name="T69" fmla="*/ 531 h 595"/>
                <a:gd name="T70" fmla="*/ 218 w 657"/>
                <a:gd name="T71" fmla="*/ 594 h 595"/>
                <a:gd name="T72" fmla="*/ 125 w 657"/>
                <a:gd name="T73" fmla="*/ 562 h 595"/>
                <a:gd name="T74" fmla="*/ 187 w 657"/>
                <a:gd name="T75" fmla="*/ 500 h 595"/>
                <a:gd name="T76" fmla="*/ 406 w 657"/>
                <a:gd name="T77" fmla="*/ 125 h 595"/>
                <a:gd name="T78" fmla="*/ 406 w 657"/>
                <a:gd name="T79" fmla="*/ 125 h 595"/>
                <a:gd name="T80" fmla="*/ 375 w 657"/>
                <a:gd name="T81" fmla="*/ 125 h 595"/>
                <a:gd name="T82" fmla="*/ 343 w 657"/>
                <a:gd name="T83" fmla="*/ 156 h 595"/>
                <a:gd name="T84" fmla="*/ 343 w 657"/>
                <a:gd name="T85" fmla="*/ 156 h 595"/>
                <a:gd name="T86" fmla="*/ 343 w 657"/>
                <a:gd name="T87" fmla="*/ 187 h 595"/>
                <a:gd name="T88" fmla="*/ 375 w 657"/>
                <a:gd name="T89" fmla="*/ 219 h 595"/>
                <a:gd name="T90" fmla="*/ 406 w 657"/>
                <a:gd name="T91" fmla="*/ 125 h 595"/>
                <a:gd name="T92" fmla="*/ 312 w 657"/>
                <a:gd name="T93" fmla="*/ 437 h 595"/>
                <a:gd name="T94" fmla="*/ 312 w 657"/>
                <a:gd name="T95" fmla="*/ 437 h 595"/>
                <a:gd name="T96" fmla="*/ 375 w 657"/>
                <a:gd name="T97" fmla="*/ 406 h 595"/>
                <a:gd name="T98" fmla="*/ 375 w 657"/>
                <a:gd name="T99" fmla="*/ 406 h 595"/>
                <a:gd name="T100" fmla="*/ 375 w 657"/>
                <a:gd name="T101" fmla="*/ 375 h 595"/>
                <a:gd name="T102" fmla="*/ 343 w 657"/>
                <a:gd name="T103" fmla="*/ 344 h 595"/>
                <a:gd name="T104" fmla="*/ 312 w 657"/>
                <a:gd name="T105" fmla="*/ 43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7" h="595">
                  <a:moveTo>
                    <a:pt x="187" y="500"/>
                  </a:moveTo>
                  <a:lnTo>
                    <a:pt x="187" y="500"/>
                  </a:lnTo>
                  <a:cubicBezTo>
                    <a:pt x="125" y="469"/>
                    <a:pt x="93" y="469"/>
                    <a:pt x="93" y="437"/>
                  </a:cubicBezTo>
                  <a:cubicBezTo>
                    <a:pt x="62" y="406"/>
                    <a:pt x="31" y="375"/>
                    <a:pt x="0" y="344"/>
                  </a:cubicBezTo>
                  <a:cubicBezTo>
                    <a:pt x="62" y="344"/>
                    <a:pt x="93" y="312"/>
                    <a:pt x="125" y="312"/>
                  </a:cubicBezTo>
                  <a:cubicBezTo>
                    <a:pt x="156" y="312"/>
                    <a:pt x="156" y="344"/>
                    <a:pt x="187" y="344"/>
                  </a:cubicBezTo>
                  <a:cubicBezTo>
                    <a:pt x="187" y="375"/>
                    <a:pt x="218" y="375"/>
                    <a:pt x="250" y="406"/>
                  </a:cubicBezTo>
                  <a:cubicBezTo>
                    <a:pt x="250" y="375"/>
                    <a:pt x="281" y="344"/>
                    <a:pt x="281" y="312"/>
                  </a:cubicBezTo>
                  <a:cubicBezTo>
                    <a:pt x="281" y="312"/>
                    <a:pt x="250" y="281"/>
                    <a:pt x="218" y="281"/>
                  </a:cubicBezTo>
                  <a:cubicBezTo>
                    <a:pt x="218" y="250"/>
                    <a:pt x="187" y="250"/>
                    <a:pt x="187" y="219"/>
                  </a:cubicBezTo>
                  <a:lnTo>
                    <a:pt x="187" y="187"/>
                  </a:lnTo>
                  <a:cubicBezTo>
                    <a:pt x="187" y="156"/>
                    <a:pt x="187" y="156"/>
                    <a:pt x="187" y="125"/>
                  </a:cubicBezTo>
                  <a:lnTo>
                    <a:pt x="187" y="125"/>
                  </a:lnTo>
                  <a:cubicBezTo>
                    <a:pt x="218" y="94"/>
                    <a:pt x="218" y="94"/>
                    <a:pt x="250" y="62"/>
                  </a:cubicBezTo>
                  <a:cubicBezTo>
                    <a:pt x="281" y="62"/>
                    <a:pt x="281" y="62"/>
                    <a:pt x="312" y="31"/>
                  </a:cubicBezTo>
                  <a:cubicBezTo>
                    <a:pt x="343" y="31"/>
                    <a:pt x="343" y="31"/>
                    <a:pt x="375" y="31"/>
                  </a:cubicBezTo>
                  <a:cubicBezTo>
                    <a:pt x="406" y="31"/>
                    <a:pt x="437" y="31"/>
                    <a:pt x="468" y="31"/>
                  </a:cubicBezTo>
                  <a:cubicBezTo>
                    <a:pt x="468" y="31"/>
                    <a:pt x="500" y="31"/>
                    <a:pt x="500" y="0"/>
                  </a:cubicBezTo>
                  <a:cubicBezTo>
                    <a:pt x="531" y="31"/>
                    <a:pt x="531" y="31"/>
                    <a:pt x="562" y="31"/>
                  </a:cubicBezTo>
                  <a:cubicBezTo>
                    <a:pt x="562" y="62"/>
                    <a:pt x="562" y="62"/>
                    <a:pt x="531" y="62"/>
                  </a:cubicBezTo>
                  <a:cubicBezTo>
                    <a:pt x="562" y="94"/>
                    <a:pt x="593" y="94"/>
                    <a:pt x="625" y="125"/>
                  </a:cubicBezTo>
                  <a:cubicBezTo>
                    <a:pt x="625" y="125"/>
                    <a:pt x="656" y="156"/>
                    <a:pt x="656" y="187"/>
                  </a:cubicBezTo>
                  <a:cubicBezTo>
                    <a:pt x="625" y="187"/>
                    <a:pt x="593" y="219"/>
                    <a:pt x="562" y="250"/>
                  </a:cubicBezTo>
                  <a:cubicBezTo>
                    <a:pt x="531" y="219"/>
                    <a:pt x="531" y="219"/>
                    <a:pt x="531" y="187"/>
                  </a:cubicBezTo>
                  <a:cubicBezTo>
                    <a:pt x="500" y="187"/>
                    <a:pt x="500" y="187"/>
                    <a:pt x="468" y="156"/>
                  </a:cubicBezTo>
                  <a:cubicBezTo>
                    <a:pt x="468" y="187"/>
                    <a:pt x="437" y="219"/>
                    <a:pt x="437" y="250"/>
                  </a:cubicBezTo>
                  <a:cubicBezTo>
                    <a:pt x="468" y="250"/>
                    <a:pt x="468" y="281"/>
                    <a:pt x="500" y="281"/>
                  </a:cubicBezTo>
                  <a:cubicBezTo>
                    <a:pt x="500" y="312"/>
                    <a:pt x="531" y="312"/>
                    <a:pt x="531" y="344"/>
                  </a:cubicBezTo>
                  <a:lnTo>
                    <a:pt x="531" y="375"/>
                  </a:lnTo>
                  <a:cubicBezTo>
                    <a:pt x="531" y="406"/>
                    <a:pt x="531" y="437"/>
                    <a:pt x="531" y="437"/>
                  </a:cubicBezTo>
                  <a:lnTo>
                    <a:pt x="531" y="437"/>
                  </a:lnTo>
                  <a:cubicBezTo>
                    <a:pt x="500" y="469"/>
                    <a:pt x="500" y="469"/>
                    <a:pt x="468" y="500"/>
                  </a:cubicBezTo>
                  <a:cubicBezTo>
                    <a:pt x="437" y="500"/>
                    <a:pt x="437" y="500"/>
                    <a:pt x="406" y="531"/>
                  </a:cubicBezTo>
                  <a:cubicBezTo>
                    <a:pt x="375" y="531"/>
                    <a:pt x="343" y="531"/>
                    <a:pt x="343" y="531"/>
                  </a:cubicBezTo>
                  <a:cubicBezTo>
                    <a:pt x="312" y="531"/>
                    <a:pt x="281" y="531"/>
                    <a:pt x="250" y="531"/>
                  </a:cubicBezTo>
                  <a:cubicBezTo>
                    <a:pt x="250" y="531"/>
                    <a:pt x="218" y="562"/>
                    <a:pt x="218" y="594"/>
                  </a:cubicBezTo>
                  <a:cubicBezTo>
                    <a:pt x="187" y="562"/>
                    <a:pt x="156" y="562"/>
                    <a:pt x="125" y="562"/>
                  </a:cubicBezTo>
                  <a:cubicBezTo>
                    <a:pt x="156" y="531"/>
                    <a:pt x="156" y="500"/>
                    <a:pt x="187" y="500"/>
                  </a:cubicBezTo>
                  <a:close/>
                  <a:moveTo>
                    <a:pt x="406" y="125"/>
                  </a:moveTo>
                  <a:lnTo>
                    <a:pt x="406" y="125"/>
                  </a:lnTo>
                  <a:lnTo>
                    <a:pt x="375" y="125"/>
                  </a:lnTo>
                  <a:cubicBezTo>
                    <a:pt x="343" y="125"/>
                    <a:pt x="343" y="156"/>
                    <a:pt x="343" y="156"/>
                  </a:cubicBezTo>
                  <a:lnTo>
                    <a:pt x="343" y="156"/>
                  </a:lnTo>
                  <a:lnTo>
                    <a:pt x="343" y="187"/>
                  </a:lnTo>
                  <a:cubicBezTo>
                    <a:pt x="343" y="187"/>
                    <a:pt x="343" y="187"/>
                    <a:pt x="375" y="219"/>
                  </a:cubicBezTo>
                  <a:cubicBezTo>
                    <a:pt x="375" y="187"/>
                    <a:pt x="406" y="156"/>
                    <a:pt x="406" y="125"/>
                  </a:cubicBezTo>
                  <a:close/>
                  <a:moveTo>
                    <a:pt x="312" y="437"/>
                  </a:moveTo>
                  <a:lnTo>
                    <a:pt x="312" y="437"/>
                  </a:lnTo>
                  <a:cubicBezTo>
                    <a:pt x="343" y="437"/>
                    <a:pt x="375" y="437"/>
                    <a:pt x="375" y="406"/>
                  </a:cubicBezTo>
                  <a:lnTo>
                    <a:pt x="375" y="406"/>
                  </a:lnTo>
                  <a:lnTo>
                    <a:pt x="375" y="375"/>
                  </a:lnTo>
                  <a:cubicBezTo>
                    <a:pt x="375" y="375"/>
                    <a:pt x="375" y="375"/>
                    <a:pt x="343" y="344"/>
                  </a:cubicBezTo>
                  <a:cubicBezTo>
                    <a:pt x="343" y="375"/>
                    <a:pt x="312" y="406"/>
                    <a:pt x="312" y="437"/>
                  </a:cubicBezTo>
                  <a:close/>
                </a:path>
              </a:pathLst>
            </a:custGeom>
            <a:solidFill>
              <a:srgbClr val="99B6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75"/>
            <p:cNvSpPr>
              <a:spLocks noChangeArrowheads="1"/>
            </p:cNvSpPr>
            <p:nvPr/>
          </p:nvSpPr>
          <p:spPr bwMode="auto">
            <a:xfrm>
              <a:off x="3735388" y="234950"/>
              <a:ext cx="979487" cy="979488"/>
            </a:xfrm>
            <a:custGeom>
              <a:avLst/>
              <a:gdLst>
                <a:gd name="T0" fmla="*/ 2719 w 2720"/>
                <a:gd name="T1" fmla="*/ 1375 h 2720"/>
                <a:gd name="T2" fmla="*/ 2719 w 2720"/>
                <a:gd name="T3" fmla="*/ 1375 h 2720"/>
                <a:gd name="T4" fmla="*/ 1344 w 2720"/>
                <a:gd name="T5" fmla="*/ 2719 h 2720"/>
                <a:gd name="T6" fmla="*/ 0 w 2720"/>
                <a:gd name="T7" fmla="*/ 1375 h 2720"/>
                <a:gd name="T8" fmla="*/ 1344 w 2720"/>
                <a:gd name="T9" fmla="*/ 0 h 2720"/>
                <a:gd name="T10" fmla="*/ 2719 w 2720"/>
                <a:gd name="T11" fmla="*/ 1375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0" h="2720">
                  <a:moveTo>
                    <a:pt x="2719" y="1375"/>
                  </a:moveTo>
                  <a:lnTo>
                    <a:pt x="2719" y="1375"/>
                  </a:lnTo>
                  <a:cubicBezTo>
                    <a:pt x="2719" y="2094"/>
                    <a:pt x="2094" y="2719"/>
                    <a:pt x="1344" y="2719"/>
                  </a:cubicBezTo>
                  <a:cubicBezTo>
                    <a:pt x="594" y="2719"/>
                    <a:pt x="0" y="2094"/>
                    <a:pt x="0" y="1375"/>
                  </a:cubicBezTo>
                  <a:cubicBezTo>
                    <a:pt x="0" y="625"/>
                    <a:pt x="594" y="0"/>
                    <a:pt x="1344" y="0"/>
                  </a:cubicBezTo>
                  <a:cubicBezTo>
                    <a:pt x="2094" y="0"/>
                    <a:pt x="2719" y="625"/>
                    <a:pt x="2719" y="1375"/>
                  </a:cubicBezTo>
                </a:path>
              </a:pathLst>
            </a:custGeom>
            <a:solidFill>
              <a:srgbClr val="FED7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76"/>
            <p:cNvSpPr>
              <a:spLocks noChangeArrowheads="1"/>
            </p:cNvSpPr>
            <p:nvPr/>
          </p:nvSpPr>
          <p:spPr bwMode="auto">
            <a:xfrm>
              <a:off x="3870325" y="369888"/>
              <a:ext cx="709613" cy="709612"/>
            </a:xfrm>
            <a:custGeom>
              <a:avLst/>
              <a:gdLst>
                <a:gd name="T0" fmla="*/ 1969 w 1970"/>
                <a:gd name="T1" fmla="*/ 1000 h 1970"/>
                <a:gd name="T2" fmla="*/ 1969 w 1970"/>
                <a:gd name="T3" fmla="*/ 1000 h 1970"/>
                <a:gd name="T4" fmla="*/ 969 w 1970"/>
                <a:gd name="T5" fmla="*/ 1969 h 1970"/>
                <a:gd name="T6" fmla="*/ 0 w 1970"/>
                <a:gd name="T7" fmla="*/ 1000 h 1970"/>
                <a:gd name="T8" fmla="*/ 969 w 1970"/>
                <a:gd name="T9" fmla="*/ 0 h 1970"/>
                <a:gd name="T10" fmla="*/ 1969 w 1970"/>
                <a:gd name="T11" fmla="*/ 100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0" h="1970">
                  <a:moveTo>
                    <a:pt x="1969" y="1000"/>
                  </a:moveTo>
                  <a:lnTo>
                    <a:pt x="1969" y="1000"/>
                  </a:lnTo>
                  <a:cubicBezTo>
                    <a:pt x="1969" y="1531"/>
                    <a:pt x="1531" y="1969"/>
                    <a:pt x="969" y="1969"/>
                  </a:cubicBezTo>
                  <a:cubicBezTo>
                    <a:pt x="438" y="1969"/>
                    <a:pt x="0" y="1531"/>
                    <a:pt x="0" y="1000"/>
                  </a:cubicBezTo>
                  <a:cubicBezTo>
                    <a:pt x="0" y="437"/>
                    <a:pt x="438" y="0"/>
                    <a:pt x="969" y="0"/>
                  </a:cubicBezTo>
                  <a:cubicBezTo>
                    <a:pt x="1531" y="0"/>
                    <a:pt x="1969" y="437"/>
                    <a:pt x="1969" y="1000"/>
                  </a:cubicBezTo>
                </a:path>
              </a:pathLst>
            </a:custGeom>
            <a:solidFill>
              <a:srgbClr val="FEE4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77"/>
            <p:cNvSpPr>
              <a:spLocks noChangeArrowheads="1"/>
            </p:cNvSpPr>
            <p:nvPr/>
          </p:nvSpPr>
          <p:spPr bwMode="auto">
            <a:xfrm>
              <a:off x="4049713" y="493713"/>
              <a:ext cx="338137" cy="473075"/>
            </a:xfrm>
            <a:custGeom>
              <a:avLst/>
              <a:gdLst>
                <a:gd name="T0" fmla="*/ 406 w 939"/>
                <a:gd name="T1" fmla="*/ 1157 h 1314"/>
                <a:gd name="T2" fmla="*/ 406 w 939"/>
                <a:gd name="T3" fmla="*/ 1157 h 1314"/>
                <a:gd name="T4" fmla="*/ 188 w 939"/>
                <a:gd name="T5" fmla="*/ 1094 h 1314"/>
                <a:gd name="T6" fmla="*/ 0 w 939"/>
                <a:gd name="T7" fmla="*/ 1001 h 1314"/>
                <a:gd name="T8" fmla="*/ 125 w 939"/>
                <a:gd name="T9" fmla="*/ 813 h 1314"/>
                <a:gd name="T10" fmla="*/ 281 w 939"/>
                <a:gd name="T11" fmla="*/ 876 h 1314"/>
                <a:gd name="T12" fmla="*/ 438 w 939"/>
                <a:gd name="T13" fmla="*/ 938 h 1314"/>
                <a:gd name="T14" fmla="*/ 438 w 939"/>
                <a:gd name="T15" fmla="*/ 751 h 1314"/>
                <a:gd name="T16" fmla="*/ 250 w 939"/>
                <a:gd name="T17" fmla="*/ 688 h 1314"/>
                <a:gd name="T18" fmla="*/ 156 w 939"/>
                <a:gd name="T19" fmla="*/ 625 h 1314"/>
                <a:gd name="T20" fmla="*/ 63 w 939"/>
                <a:gd name="T21" fmla="*/ 532 h 1314"/>
                <a:gd name="T22" fmla="*/ 63 w 939"/>
                <a:gd name="T23" fmla="*/ 407 h 1314"/>
                <a:gd name="T24" fmla="*/ 63 w 939"/>
                <a:gd name="T25" fmla="*/ 407 h 1314"/>
                <a:gd name="T26" fmla="*/ 63 w 939"/>
                <a:gd name="T27" fmla="*/ 282 h 1314"/>
                <a:gd name="T28" fmla="*/ 156 w 939"/>
                <a:gd name="T29" fmla="*/ 188 h 1314"/>
                <a:gd name="T30" fmla="*/ 250 w 939"/>
                <a:gd name="T31" fmla="*/ 126 h 1314"/>
                <a:gd name="T32" fmla="*/ 406 w 939"/>
                <a:gd name="T33" fmla="*/ 94 h 1314"/>
                <a:gd name="T34" fmla="*/ 406 w 939"/>
                <a:gd name="T35" fmla="*/ 0 h 1314"/>
                <a:gd name="T36" fmla="*/ 563 w 939"/>
                <a:gd name="T37" fmla="*/ 0 h 1314"/>
                <a:gd name="T38" fmla="*/ 563 w 939"/>
                <a:gd name="T39" fmla="*/ 94 h 1314"/>
                <a:gd name="T40" fmla="*/ 750 w 939"/>
                <a:gd name="T41" fmla="*/ 126 h 1314"/>
                <a:gd name="T42" fmla="*/ 906 w 939"/>
                <a:gd name="T43" fmla="*/ 219 h 1314"/>
                <a:gd name="T44" fmla="*/ 781 w 939"/>
                <a:gd name="T45" fmla="*/ 407 h 1314"/>
                <a:gd name="T46" fmla="*/ 688 w 939"/>
                <a:gd name="T47" fmla="*/ 344 h 1314"/>
                <a:gd name="T48" fmla="*/ 563 w 939"/>
                <a:gd name="T49" fmla="*/ 313 h 1314"/>
                <a:gd name="T50" fmla="*/ 563 w 939"/>
                <a:gd name="T51" fmla="*/ 501 h 1314"/>
                <a:gd name="T52" fmla="*/ 719 w 939"/>
                <a:gd name="T53" fmla="*/ 532 h 1314"/>
                <a:gd name="T54" fmla="*/ 844 w 939"/>
                <a:gd name="T55" fmla="*/ 625 h 1314"/>
                <a:gd name="T56" fmla="*/ 906 w 939"/>
                <a:gd name="T57" fmla="*/ 719 h 1314"/>
                <a:gd name="T58" fmla="*/ 938 w 939"/>
                <a:gd name="T59" fmla="*/ 844 h 1314"/>
                <a:gd name="T60" fmla="*/ 938 w 939"/>
                <a:gd name="T61" fmla="*/ 844 h 1314"/>
                <a:gd name="T62" fmla="*/ 906 w 939"/>
                <a:gd name="T63" fmla="*/ 969 h 1314"/>
                <a:gd name="T64" fmla="*/ 844 w 939"/>
                <a:gd name="T65" fmla="*/ 1063 h 1314"/>
                <a:gd name="T66" fmla="*/ 719 w 939"/>
                <a:gd name="T67" fmla="*/ 1126 h 1314"/>
                <a:gd name="T68" fmla="*/ 563 w 939"/>
                <a:gd name="T69" fmla="*/ 1157 h 1314"/>
                <a:gd name="T70" fmla="*/ 563 w 939"/>
                <a:gd name="T71" fmla="*/ 1313 h 1314"/>
                <a:gd name="T72" fmla="*/ 406 w 939"/>
                <a:gd name="T73" fmla="*/ 1313 h 1314"/>
                <a:gd name="T74" fmla="*/ 406 w 939"/>
                <a:gd name="T75" fmla="*/ 1157 h 1314"/>
                <a:gd name="T76" fmla="*/ 438 w 939"/>
                <a:gd name="T77" fmla="*/ 313 h 1314"/>
                <a:gd name="T78" fmla="*/ 438 w 939"/>
                <a:gd name="T79" fmla="*/ 313 h 1314"/>
                <a:gd name="T80" fmla="*/ 344 w 939"/>
                <a:gd name="T81" fmla="*/ 344 h 1314"/>
                <a:gd name="T82" fmla="*/ 313 w 939"/>
                <a:gd name="T83" fmla="*/ 376 h 1314"/>
                <a:gd name="T84" fmla="*/ 313 w 939"/>
                <a:gd name="T85" fmla="*/ 376 h 1314"/>
                <a:gd name="T86" fmla="*/ 344 w 939"/>
                <a:gd name="T87" fmla="*/ 438 h 1314"/>
                <a:gd name="T88" fmla="*/ 438 w 939"/>
                <a:gd name="T89" fmla="*/ 469 h 1314"/>
                <a:gd name="T90" fmla="*/ 438 w 939"/>
                <a:gd name="T91" fmla="*/ 313 h 1314"/>
                <a:gd name="T92" fmla="*/ 563 w 939"/>
                <a:gd name="T93" fmla="*/ 938 h 1314"/>
                <a:gd name="T94" fmla="*/ 563 w 939"/>
                <a:gd name="T95" fmla="*/ 938 h 1314"/>
                <a:gd name="T96" fmla="*/ 656 w 939"/>
                <a:gd name="T97" fmla="*/ 844 h 1314"/>
                <a:gd name="T98" fmla="*/ 656 w 939"/>
                <a:gd name="T99" fmla="*/ 844 h 1314"/>
                <a:gd name="T100" fmla="*/ 656 w 939"/>
                <a:gd name="T101" fmla="*/ 813 h 1314"/>
                <a:gd name="T102" fmla="*/ 563 w 939"/>
                <a:gd name="T103" fmla="*/ 751 h 1314"/>
                <a:gd name="T104" fmla="*/ 563 w 939"/>
                <a:gd name="T105" fmla="*/ 938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39" h="1314">
                  <a:moveTo>
                    <a:pt x="406" y="1157"/>
                  </a:moveTo>
                  <a:lnTo>
                    <a:pt x="406" y="1157"/>
                  </a:lnTo>
                  <a:cubicBezTo>
                    <a:pt x="344" y="1157"/>
                    <a:pt x="250" y="1126"/>
                    <a:pt x="188" y="1094"/>
                  </a:cubicBezTo>
                  <a:cubicBezTo>
                    <a:pt x="125" y="1094"/>
                    <a:pt x="63" y="1032"/>
                    <a:pt x="0" y="1001"/>
                  </a:cubicBezTo>
                  <a:cubicBezTo>
                    <a:pt x="125" y="813"/>
                    <a:pt x="125" y="813"/>
                    <a:pt x="125" y="813"/>
                  </a:cubicBezTo>
                  <a:cubicBezTo>
                    <a:pt x="188" y="844"/>
                    <a:pt x="219" y="876"/>
                    <a:pt x="281" y="876"/>
                  </a:cubicBezTo>
                  <a:cubicBezTo>
                    <a:pt x="313" y="907"/>
                    <a:pt x="375" y="907"/>
                    <a:pt x="438" y="938"/>
                  </a:cubicBezTo>
                  <a:cubicBezTo>
                    <a:pt x="438" y="751"/>
                    <a:pt x="438" y="751"/>
                    <a:pt x="438" y="751"/>
                  </a:cubicBezTo>
                  <a:cubicBezTo>
                    <a:pt x="375" y="719"/>
                    <a:pt x="313" y="719"/>
                    <a:pt x="250" y="688"/>
                  </a:cubicBezTo>
                  <a:cubicBezTo>
                    <a:pt x="219" y="657"/>
                    <a:pt x="188" y="657"/>
                    <a:pt x="156" y="625"/>
                  </a:cubicBezTo>
                  <a:cubicBezTo>
                    <a:pt x="125" y="594"/>
                    <a:pt x="94" y="563"/>
                    <a:pt x="63" y="532"/>
                  </a:cubicBezTo>
                  <a:cubicBezTo>
                    <a:pt x="63" y="501"/>
                    <a:pt x="63" y="469"/>
                    <a:pt x="63" y="407"/>
                  </a:cubicBezTo>
                  <a:lnTo>
                    <a:pt x="63" y="407"/>
                  </a:lnTo>
                  <a:cubicBezTo>
                    <a:pt x="63" y="344"/>
                    <a:pt x="63" y="313"/>
                    <a:pt x="63" y="282"/>
                  </a:cubicBezTo>
                  <a:cubicBezTo>
                    <a:pt x="94" y="251"/>
                    <a:pt x="125" y="219"/>
                    <a:pt x="156" y="188"/>
                  </a:cubicBezTo>
                  <a:cubicBezTo>
                    <a:pt x="188" y="157"/>
                    <a:pt x="219" y="126"/>
                    <a:pt x="250" y="126"/>
                  </a:cubicBezTo>
                  <a:cubicBezTo>
                    <a:pt x="313" y="94"/>
                    <a:pt x="344" y="94"/>
                    <a:pt x="406" y="94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63" y="94"/>
                    <a:pt x="563" y="94"/>
                    <a:pt x="563" y="94"/>
                  </a:cubicBezTo>
                  <a:cubicBezTo>
                    <a:pt x="625" y="94"/>
                    <a:pt x="688" y="94"/>
                    <a:pt x="750" y="126"/>
                  </a:cubicBezTo>
                  <a:cubicBezTo>
                    <a:pt x="813" y="157"/>
                    <a:pt x="844" y="157"/>
                    <a:pt x="906" y="219"/>
                  </a:cubicBezTo>
                  <a:cubicBezTo>
                    <a:pt x="781" y="407"/>
                    <a:pt x="781" y="407"/>
                    <a:pt x="781" y="407"/>
                  </a:cubicBezTo>
                  <a:cubicBezTo>
                    <a:pt x="750" y="376"/>
                    <a:pt x="719" y="376"/>
                    <a:pt x="688" y="344"/>
                  </a:cubicBezTo>
                  <a:cubicBezTo>
                    <a:pt x="625" y="344"/>
                    <a:pt x="594" y="313"/>
                    <a:pt x="563" y="313"/>
                  </a:cubicBezTo>
                  <a:cubicBezTo>
                    <a:pt x="563" y="501"/>
                    <a:pt x="563" y="501"/>
                    <a:pt x="563" y="501"/>
                  </a:cubicBezTo>
                  <a:cubicBezTo>
                    <a:pt x="625" y="501"/>
                    <a:pt x="688" y="532"/>
                    <a:pt x="719" y="532"/>
                  </a:cubicBezTo>
                  <a:cubicBezTo>
                    <a:pt x="781" y="563"/>
                    <a:pt x="813" y="594"/>
                    <a:pt x="844" y="625"/>
                  </a:cubicBezTo>
                  <a:cubicBezTo>
                    <a:pt x="875" y="625"/>
                    <a:pt x="906" y="657"/>
                    <a:pt x="906" y="719"/>
                  </a:cubicBezTo>
                  <a:cubicBezTo>
                    <a:pt x="938" y="751"/>
                    <a:pt x="938" y="782"/>
                    <a:pt x="938" y="844"/>
                  </a:cubicBezTo>
                  <a:lnTo>
                    <a:pt x="938" y="844"/>
                  </a:lnTo>
                  <a:cubicBezTo>
                    <a:pt x="938" y="876"/>
                    <a:pt x="938" y="938"/>
                    <a:pt x="906" y="969"/>
                  </a:cubicBezTo>
                  <a:cubicBezTo>
                    <a:pt x="906" y="1001"/>
                    <a:pt x="875" y="1032"/>
                    <a:pt x="844" y="1063"/>
                  </a:cubicBezTo>
                  <a:cubicBezTo>
                    <a:pt x="813" y="1094"/>
                    <a:pt x="781" y="1094"/>
                    <a:pt x="719" y="1126"/>
                  </a:cubicBezTo>
                  <a:cubicBezTo>
                    <a:pt x="688" y="1157"/>
                    <a:pt x="625" y="1157"/>
                    <a:pt x="563" y="1157"/>
                  </a:cubicBezTo>
                  <a:cubicBezTo>
                    <a:pt x="563" y="1313"/>
                    <a:pt x="563" y="1313"/>
                    <a:pt x="563" y="1313"/>
                  </a:cubicBezTo>
                  <a:cubicBezTo>
                    <a:pt x="406" y="1313"/>
                    <a:pt x="406" y="1313"/>
                    <a:pt x="406" y="1313"/>
                  </a:cubicBezTo>
                  <a:lnTo>
                    <a:pt x="406" y="1157"/>
                  </a:lnTo>
                  <a:close/>
                  <a:moveTo>
                    <a:pt x="438" y="313"/>
                  </a:moveTo>
                  <a:lnTo>
                    <a:pt x="438" y="313"/>
                  </a:lnTo>
                  <a:cubicBezTo>
                    <a:pt x="375" y="313"/>
                    <a:pt x="344" y="313"/>
                    <a:pt x="344" y="344"/>
                  </a:cubicBezTo>
                  <a:cubicBezTo>
                    <a:pt x="313" y="344"/>
                    <a:pt x="313" y="376"/>
                    <a:pt x="313" y="376"/>
                  </a:cubicBezTo>
                  <a:lnTo>
                    <a:pt x="313" y="376"/>
                  </a:lnTo>
                  <a:cubicBezTo>
                    <a:pt x="313" y="407"/>
                    <a:pt x="313" y="407"/>
                    <a:pt x="344" y="438"/>
                  </a:cubicBezTo>
                  <a:cubicBezTo>
                    <a:pt x="344" y="438"/>
                    <a:pt x="375" y="469"/>
                    <a:pt x="438" y="469"/>
                  </a:cubicBezTo>
                  <a:lnTo>
                    <a:pt x="438" y="313"/>
                  </a:lnTo>
                  <a:close/>
                  <a:moveTo>
                    <a:pt x="563" y="938"/>
                  </a:moveTo>
                  <a:lnTo>
                    <a:pt x="563" y="938"/>
                  </a:lnTo>
                  <a:cubicBezTo>
                    <a:pt x="625" y="938"/>
                    <a:pt x="656" y="907"/>
                    <a:pt x="656" y="844"/>
                  </a:cubicBezTo>
                  <a:lnTo>
                    <a:pt x="656" y="844"/>
                  </a:lnTo>
                  <a:lnTo>
                    <a:pt x="656" y="813"/>
                  </a:lnTo>
                  <a:cubicBezTo>
                    <a:pt x="625" y="782"/>
                    <a:pt x="594" y="782"/>
                    <a:pt x="563" y="751"/>
                  </a:cubicBezTo>
                  <a:lnTo>
                    <a:pt x="563" y="938"/>
                  </a:lnTo>
                  <a:close/>
                </a:path>
              </a:pathLst>
            </a:custGeom>
            <a:solidFill>
              <a:srgbClr val="F7BE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78"/>
            <p:cNvSpPr>
              <a:spLocks noChangeArrowheads="1"/>
            </p:cNvSpPr>
            <p:nvPr/>
          </p:nvSpPr>
          <p:spPr bwMode="auto">
            <a:xfrm>
              <a:off x="4983163" y="-530225"/>
              <a:ext cx="652462" cy="652463"/>
            </a:xfrm>
            <a:custGeom>
              <a:avLst/>
              <a:gdLst>
                <a:gd name="T0" fmla="*/ 1812 w 1813"/>
                <a:gd name="T1" fmla="*/ 906 h 1813"/>
                <a:gd name="T2" fmla="*/ 1812 w 1813"/>
                <a:gd name="T3" fmla="*/ 906 h 1813"/>
                <a:gd name="T4" fmla="*/ 906 w 1813"/>
                <a:gd name="T5" fmla="*/ 1812 h 1813"/>
                <a:gd name="T6" fmla="*/ 0 w 1813"/>
                <a:gd name="T7" fmla="*/ 906 h 1813"/>
                <a:gd name="T8" fmla="*/ 906 w 1813"/>
                <a:gd name="T9" fmla="*/ 0 h 1813"/>
                <a:gd name="T10" fmla="*/ 1812 w 1813"/>
                <a:gd name="T11" fmla="*/ 906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3" h="1813">
                  <a:moveTo>
                    <a:pt x="1812" y="906"/>
                  </a:moveTo>
                  <a:lnTo>
                    <a:pt x="1812" y="906"/>
                  </a:lnTo>
                  <a:cubicBezTo>
                    <a:pt x="1812" y="1406"/>
                    <a:pt x="1406" y="1812"/>
                    <a:pt x="906" y="1812"/>
                  </a:cubicBezTo>
                  <a:cubicBezTo>
                    <a:pt x="406" y="1812"/>
                    <a:pt x="0" y="1406"/>
                    <a:pt x="0" y="906"/>
                  </a:cubicBezTo>
                  <a:cubicBezTo>
                    <a:pt x="0" y="406"/>
                    <a:pt x="406" y="0"/>
                    <a:pt x="906" y="0"/>
                  </a:cubicBezTo>
                  <a:cubicBezTo>
                    <a:pt x="1406" y="0"/>
                    <a:pt x="1812" y="406"/>
                    <a:pt x="1812" y="906"/>
                  </a:cubicBezTo>
                </a:path>
              </a:pathLst>
            </a:custGeom>
            <a:solidFill>
              <a:srgbClr val="FED7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79"/>
            <p:cNvSpPr>
              <a:spLocks noChangeArrowheads="1"/>
            </p:cNvSpPr>
            <p:nvPr/>
          </p:nvSpPr>
          <p:spPr bwMode="auto">
            <a:xfrm>
              <a:off x="5062538" y="-439738"/>
              <a:ext cx="484187" cy="484188"/>
            </a:xfrm>
            <a:custGeom>
              <a:avLst/>
              <a:gdLst>
                <a:gd name="T0" fmla="*/ 1343 w 1344"/>
                <a:gd name="T1" fmla="*/ 656 h 1344"/>
                <a:gd name="T2" fmla="*/ 1343 w 1344"/>
                <a:gd name="T3" fmla="*/ 656 h 1344"/>
                <a:gd name="T4" fmla="*/ 687 w 1344"/>
                <a:gd name="T5" fmla="*/ 1343 h 1344"/>
                <a:gd name="T6" fmla="*/ 0 w 1344"/>
                <a:gd name="T7" fmla="*/ 656 h 1344"/>
                <a:gd name="T8" fmla="*/ 687 w 1344"/>
                <a:gd name="T9" fmla="*/ 0 h 1344"/>
                <a:gd name="T10" fmla="*/ 1343 w 1344"/>
                <a:gd name="T11" fmla="*/ 656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1344">
                  <a:moveTo>
                    <a:pt x="1343" y="656"/>
                  </a:moveTo>
                  <a:lnTo>
                    <a:pt x="1343" y="656"/>
                  </a:lnTo>
                  <a:cubicBezTo>
                    <a:pt x="1343" y="1031"/>
                    <a:pt x="1031" y="1343"/>
                    <a:pt x="687" y="1343"/>
                  </a:cubicBezTo>
                  <a:cubicBezTo>
                    <a:pt x="312" y="1343"/>
                    <a:pt x="0" y="1031"/>
                    <a:pt x="0" y="656"/>
                  </a:cubicBezTo>
                  <a:cubicBezTo>
                    <a:pt x="0" y="312"/>
                    <a:pt x="312" y="0"/>
                    <a:pt x="687" y="0"/>
                  </a:cubicBezTo>
                  <a:cubicBezTo>
                    <a:pt x="1031" y="0"/>
                    <a:pt x="1343" y="312"/>
                    <a:pt x="1343" y="656"/>
                  </a:cubicBezTo>
                </a:path>
              </a:pathLst>
            </a:custGeom>
            <a:solidFill>
              <a:srgbClr val="FEE4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80"/>
            <p:cNvSpPr>
              <a:spLocks noChangeArrowheads="1"/>
            </p:cNvSpPr>
            <p:nvPr/>
          </p:nvSpPr>
          <p:spPr bwMode="auto">
            <a:xfrm>
              <a:off x="5186363" y="-361950"/>
              <a:ext cx="225425" cy="327025"/>
            </a:xfrm>
            <a:custGeom>
              <a:avLst/>
              <a:gdLst>
                <a:gd name="T0" fmla="*/ 282 w 626"/>
                <a:gd name="T1" fmla="*/ 781 h 907"/>
                <a:gd name="T2" fmla="*/ 282 w 626"/>
                <a:gd name="T3" fmla="*/ 781 h 907"/>
                <a:gd name="T4" fmla="*/ 125 w 626"/>
                <a:gd name="T5" fmla="*/ 750 h 907"/>
                <a:gd name="T6" fmla="*/ 0 w 626"/>
                <a:gd name="T7" fmla="*/ 687 h 907"/>
                <a:gd name="T8" fmla="*/ 94 w 626"/>
                <a:gd name="T9" fmla="*/ 562 h 907"/>
                <a:gd name="T10" fmla="*/ 188 w 626"/>
                <a:gd name="T11" fmla="*/ 625 h 907"/>
                <a:gd name="T12" fmla="*/ 282 w 626"/>
                <a:gd name="T13" fmla="*/ 625 h 907"/>
                <a:gd name="T14" fmla="*/ 282 w 626"/>
                <a:gd name="T15" fmla="*/ 499 h 907"/>
                <a:gd name="T16" fmla="*/ 188 w 626"/>
                <a:gd name="T17" fmla="*/ 468 h 907"/>
                <a:gd name="T18" fmla="*/ 94 w 626"/>
                <a:gd name="T19" fmla="*/ 437 h 907"/>
                <a:gd name="T20" fmla="*/ 63 w 626"/>
                <a:gd name="T21" fmla="*/ 375 h 907"/>
                <a:gd name="T22" fmla="*/ 32 w 626"/>
                <a:gd name="T23" fmla="*/ 281 h 907"/>
                <a:gd name="T24" fmla="*/ 32 w 626"/>
                <a:gd name="T25" fmla="*/ 281 h 907"/>
                <a:gd name="T26" fmla="*/ 63 w 626"/>
                <a:gd name="T27" fmla="*/ 218 h 907"/>
                <a:gd name="T28" fmla="*/ 94 w 626"/>
                <a:gd name="T29" fmla="*/ 125 h 907"/>
                <a:gd name="T30" fmla="*/ 188 w 626"/>
                <a:gd name="T31" fmla="*/ 93 h 907"/>
                <a:gd name="T32" fmla="*/ 282 w 626"/>
                <a:gd name="T33" fmla="*/ 62 h 907"/>
                <a:gd name="T34" fmla="*/ 282 w 626"/>
                <a:gd name="T35" fmla="*/ 0 h 907"/>
                <a:gd name="T36" fmla="*/ 407 w 626"/>
                <a:gd name="T37" fmla="*/ 0 h 907"/>
                <a:gd name="T38" fmla="*/ 407 w 626"/>
                <a:gd name="T39" fmla="*/ 62 h 907"/>
                <a:gd name="T40" fmla="*/ 500 w 626"/>
                <a:gd name="T41" fmla="*/ 93 h 907"/>
                <a:gd name="T42" fmla="*/ 625 w 626"/>
                <a:gd name="T43" fmla="*/ 156 h 907"/>
                <a:gd name="T44" fmla="*/ 532 w 626"/>
                <a:gd name="T45" fmla="*/ 281 h 907"/>
                <a:gd name="T46" fmla="*/ 469 w 626"/>
                <a:gd name="T47" fmla="*/ 250 h 907"/>
                <a:gd name="T48" fmla="*/ 407 w 626"/>
                <a:gd name="T49" fmla="*/ 218 h 907"/>
                <a:gd name="T50" fmla="*/ 407 w 626"/>
                <a:gd name="T51" fmla="*/ 343 h 907"/>
                <a:gd name="T52" fmla="*/ 500 w 626"/>
                <a:gd name="T53" fmla="*/ 375 h 907"/>
                <a:gd name="T54" fmla="*/ 563 w 626"/>
                <a:gd name="T55" fmla="*/ 437 h 907"/>
                <a:gd name="T56" fmla="*/ 625 w 626"/>
                <a:gd name="T57" fmla="*/ 499 h 907"/>
                <a:gd name="T58" fmla="*/ 625 w 626"/>
                <a:gd name="T59" fmla="*/ 562 h 907"/>
                <a:gd name="T60" fmla="*/ 625 w 626"/>
                <a:gd name="T61" fmla="*/ 593 h 907"/>
                <a:gd name="T62" fmla="*/ 625 w 626"/>
                <a:gd name="T63" fmla="*/ 656 h 907"/>
                <a:gd name="T64" fmla="*/ 563 w 626"/>
                <a:gd name="T65" fmla="*/ 718 h 907"/>
                <a:gd name="T66" fmla="*/ 500 w 626"/>
                <a:gd name="T67" fmla="*/ 781 h 907"/>
                <a:gd name="T68" fmla="*/ 407 w 626"/>
                <a:gd name="T69" fmla="*/ 781 h 907"/>
                <a:gd name="T70" fmla="*/ 407 w 626"/>
                <a:gd name="T71" fmla="*/ 906 h 907"/>
                <a:gd name="T72" fmla="*/ 282 w 626"/>
                <a:gd name="T73" fmla="*/ 906 h 907"/>
                <a:gd name="T74" fmla="*/ 282 w 626"/>
                <a:gd name="T75" fmla="*/ 781 h 907"/>
                <a:gd name="T76" fmla="*/ 282 w 626"/>
                <a:gd name="T77" fmla="*/ 218 h 907"/>
                <a:gd name="T78" fmla="*/ 282 w 626"/>
                <a:gd name="T79" fmla="*/ 218 h 907"/>
                <a:gd name="T80" fmla="*/ 250 w 626"/>
                <a:gd name="T81" fmla="*/ 250 h 907"/>
                <a:gd name="T82" fmla="*/ 219 w 626"/>
                <a:gd name="T83" fmla="*/ 281 h 907"/>
                <a:gd name="T84" fmla="*/ 219 w 626"/>
                <a:gd name="T85" fmla="*/ 281 h 907"/>
                <a:gd name="T86" fmla="*/ 250 w 626"/>
                <a:gd name="T87" fmla="*/ 312 h 907"/>
                <a:gd name="T88" fmla="*/ 282 w 626"/>
                <a:gd name="T89" fmla="*/ 343 h 907"/>
                <a:gd name="T90" fmla="*/ 282 w 626"/>
                <a:gd name="T91" fmla="*/ 218 h 907"/>
                <a:gd name="T92" fmla="*/ 375 w 626"/>
                <a:gd name="T93" fmla="*/ 656 h 907"/>
                <a:gd name="T94" fmla="*/ 375 w 626"/>
                <a:gd name="T95" fmla="*/ 656 h 907"/>
                <a:gd name="T96" fmla="*/ 469 w 626"/>
                <a:gd name="T97" fmla="*/ 593 h 907"/>
                <a:gd name="T98" fmla="*/ 469 w 626"/>
                <a:gd name="T99" fmla="*/ 593 h 907"/>
                <a:gd name="T100" fmla="*/ 438 w 626"/>
                <a:gd name="T101" fmla="*/ 562 h 907"/>
                <a:gd name="T102" fmla="*/ 375 w 626"/>
                <a:gd name="T103" fmla="*/ 531 h 907"/>
                <a:gd name="T104" fmla="*/ 375 w 626"/>
                <a:gd name="T105" fmla="*/ 65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6" h="907">
                  <a:moveTo>
                    <a:pt x="282" y="781"/>
                  </a:moveTo>
                  <a:lnTo>
                    <a:pt x="282" y="781"/>
                  </a:lnTo>
                  <a:cubicBezTo>
                    <a:pt x="250" y="781"/>
                    <a:pt x="188" y="781"/>
                    <a:pt x="125" y="750"/>
                  </a:cubicBezTo>
                  <a:cubicBezTo>
                    <a:pt x="94" y="750"/>
                    <a:pt x="63" y="718"/>
                    <a:pt x="0" y="687"/>
                  </a:cubicBezTo>
                  <a:cubicBezTo>
                    <a:pt x="94" y="562"/>
                    <a:pt x="94" y="562"/>
                    <a:pt x="94" y="562"/>
                  </a:cubicBezTo>
                  <a:cubicBezTo>
                    <a:pt x="125" y="562"/>
                    <a:pt x="157" y="593"/>
                    <a:pt x="188" y="625"/>
                  </a:cubicBezTo>
                  <a:cubicBezTo>
                    <a:pt x="219" y="625"/>
                    <a:pt x="250" y="625"/>
                    <a:pt x="282" y="625"/>
                  </a:cubicBezTo>
                  <a:cubicBezTo>
                    <a:pt x="282" y="499"/>
                    <a:pt x="282" y="499"/>
                    <a:pt x="282" y="499"/>
                  </a:cubicBezTo>
                  <a:cubicBezTo>
                    <a:pt x="250" y="499"/>
                    <a:pt x="219" y="499"/>
                    <a:pt x="188" y="468"/>
                  </a:cubicBezTo>
                  <a:cubicBezTo>
                    <a:pt x="157" y="468"/>
                    <a:pt x="125" y="468"/>
                    <a:pt x="94" y="437"/>
                  </a:cubicBezTo>
                  <a:cubicBezTo>
                    <a:pt x="94" y="406"/>
                    <a:pt x="63" y="406"/>
                    <a:pt x="63" y="375"/>
                  </a:cubicBezTo>
                  <a:cubicBezTo>
                    <a:pt x="63" y="343"/>
                    <a:pt x="32" y="312"/>
                    <a:pt x="32" y="281"/>
                  </a:cubicBezTo>
                  <a:lnTo>
                    <a:pt x="32" y="281"/>
                  </a:lnTo>
                  <a:cubicBezTo>
                    <a:pt x="32" y="250"/>
                    <a:pt x="63" y="218"/>
                    <a:pt x="63" y="218"/>
                  </a:cubicBezTo>
                  <a:cubicBezTo>
                    <a:pt x="63" y="187"/>
                    <a:pt x="94" y="156"/>
                    <a:pt x="94" y="125"/>
                  </a:cubicBezTo>
                  <a:cubicBezTo>
                    <a:pt x="125" y="125"/>
                    <a:pt x="157" y="93"/>
                    <a:pt x="188" y="93"/>
                  </a:cubicBezTo>
                  <a:cubicBezTo>
                    <a:pt x="219" y="93"/>
                    <a:pt x="250" y="62"/>
                    <a:pt x="282" y="62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38" y="93"/>
                    <a:pt x="469" y="93"/>
                    <a:pt x="500" y="93"/>
                  </a:cubicBezTo>
                  <a:cubicBezTo>
                    <a:pt x="563" y="125"/>
                    <a:pt x="594" y="125"/>
                    <a:pt x="625" y="156"/>
                  </a:cubicBezTo>
                  <a:cubicBezTo>
                    <a:pt x="532" y="281"/>
                    <a:pt x="532" y="281"/>
                    <a:pt x="532" y="281"/>
                  </a:cubicBezTo>
                  <a:cubicBezTo>
                    <a:pt x="500" y="281"/>
                    <a:pt x="500" y="281"/>
                    <a:pt x="469" y="250"/>
                  </a:cubicBezTo>
                  <a:cubicBezTo>
                    <a:pt x="438" y="250"/>
                    <a:pt x="407" y="250"/>
                    <a:pt x="407" y="218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38" y="375"/>
                    <a:pt x="469" y="375"/>
                    <a:pt x="500" y="375"/>
                  </a:cubicBezTo>
                  <a:cubicBezTo>
                    <a:pt x="532" y="406"/>
                    <a:pt x="563" y="406"/>
                    <a:pt x="563" y="437"/>
                  </a:cubicBezTo>
                  <a:cubicBezTo>
                    <a:pt x="594" y="437"/>
                    <a:pt x="625" y="468"/>
                    <a:pt x="625" y="499"/>
                  </a:cubicBezTo>
                  <a:cubicBezTo>
                    <a:pt x="625" y="531"/>
                    <a:pt x="625" y="531"/>
                    <a:pt x="625" y="562"/>
                  </a:cubicBezTo>
                  <a:cubicBezTo>
                    <a:pt x="625" y="593"/>
                    <a:pt x="625" y="593"/>
                    <a:pt x="625" y="593"/>
                  </a:cubicBezTo>
                  <a:cubicBezTo>
                    <a:pt x="625" y="625"/>
                    <a:pt x="625" y="625"/>
                    <a:pt x="625" y="656"/>
                  </a:cubicBezTo>
                  <a:cubicBezTo>
                    <a:pt x="594" y="687"/>
                    <a:pt x="594" y="718"/>
                    <a:pt x="563" y="718"/>
                  </a:cubicBezTo>
                  <a:cubicBezTo>
                    <a:pt x="563" y="750"/>
                    <a:pt x="532" y="750"/>
                    <a:pt x="500" y="781"/>
                  </a:cubicBezTo>
                  <a:cubicBezTo>
                    <a:pt x="469" y="781"/>
                    <a:pt x="438" y="781"/>
                    <a:pt x="407" y="781"/>
                  </a:cubicBezTo>
                  <a:cubicBezTo>
                    <a:pt x="407" y="906"/>
                    <a:pt x="407" y="906"/>
                    <a:pt x="407" y="906"/>
                  </a:cubicBezTo>
                  <a:cubicBezTo>
                    <a:pt x="282" y="906"/>
                    <a:pt x="282" y="906"/>
                    <a:pt x="282" y="906"/>
                  </a:cubicBezTo>
                  <a:lnTo>
                    <a:pt x="282" y="781"/>
                  </a:lnTo>
                  <a:close/>
                  <a:moveTo>
                    <a:pt x="282" y="218"/>
                  </a:moveTo>
                  <a:lnTo>
                    <a:pt x="282" y="218"/>
                  </a:lnTo>
                  <a:cubicBezTo>
                    <a:pt x="282" y="218"/>
                    <a:pt x="250" y="218"/>
                    <a:pt x="250" y="250"/>
                  </a:cubicBezTo>
                  <a:cubicBezTo>
                    <a:pt x="219" y="250"/>
                    <a:pt x="219" y="250"/>
                    <a:pt x="219" y="281"/>
                  </a:cubicBezTo>
                  <a:lnTo>
                    <a:pt x="219" y="281"/>
                  </a:lnTo>
                  <a:cubicBezTo>
                    <a:pt x="219" y="281"/>
                    <a:pt x="219" y="312"/>
                    <a:pt x="250" y="312"/>
                  </a:cubicBezTo>
                  <a:cubicBezTo>
                    <a:pt x="250" y="312"/>
                    <a:pt x="282" y="312"/>
                    <a:pt x="282" y="343"/>
                  </a:cubicBezTo>
                  <a:lnTo>
                    <a:pt x="282" y="218"/>
                  </a:lnTo>
                  <a:close/>
                  <a:moveTo>
                    <a:pt x="375" y="656"/>
                  </a:moveTo>
                  <a:lnTo>
                    <a:pt x="375" y="656"/>
                  </a:lnTo>
                  <a:cubicBezTo>
                    <a:pt x="438" y="625"/>
                    <a:pt x="469" y="625"/>
                    <a:pt x="469" y="593"/>
                  </a:cubicBezTo>
                  <a:lnTo>
                    <a:pt x="469" y="593"/>
                  </a:lnTo>
                  <a:cubicBezTo>
                    <a:pt x="469" y="562"/>
                    <a:pt x="469" y="562"/>
                    <a:pt x="438" y="562"/>
                  </a:cubicBezTo>
                  <a:cubicBezTo>
                    <a:pt x="438" y="562"/>
                    <a:pt x="407" y="531"/>
                    <a:pt x="375" y="531"/>
                  </a:cubicBezTo>
                  <a:lnTo>
                    <a:pt x="375" y="656"/>
                  </a:lnTo>
                  <a:close/>
                </a:path>
              </a:pathLst>
            </a:custGeom>
            <a:solidFill>
              <a:srgbClr val="F7BE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81"/>
            <p:cNvSpPr>
              <a:spLocks noChangeArrowheads="1"/>
            </p:cNvSpPr>
            <p:nvPr/>
          </p:nvSpPr>
          <p:spPr bwMode="auto">
            <a:xfrm>
              <a:off x="4646613" y="1460500"/>
              <a:ext cx="179387" cy="641350"/>
            </a:xfrm>
            <a:custGeom>
              <a:avLst/>
              <a:gdLst>
                <a:gd name="T0" fmla="*/ 499 w 500"/>
                <a:gd name="T1" fmla="*/ 1531 h 1782"/>
                <a:gd name="T2" fmla="*/ 499 w 500"/>
                <a:gd name="T3" fmla="*/ 1531 h 1782"/>
                <a:gd name="T4" fmla="*/ 250 w 500"/>
                <a:gd name="T5" fmla="*/ 1781 h 1782"/>
                <a:gd name="T6" fmla="*/ 250 w 500"/>
                <a:gd name="T7" fmla="*/ 1781 h 1782"/>
                <a:gd name="T8" fmla="*/ 0 w 500"/>
                <a:gd name="T9" fmla="*/ 1531 h 1782"/>
                <a:gd name="T10" fmla="*/ 0 w 500"/>
                <a:gd name="T11" fmla="*/ 250 h 1782"/>
                <a:gd name="T12" fmla="*/ 250 w 500"/>
                <a:gd name="T13" fmla="*/ 0 h 1782"/>
                <a:gd name="T14" fmla="*/ 250 w 500"/>
                <a:gd name="T15" fmla="*/ 0 h 1782"/>
                <a:gd name="T16" fmla="*/ 499 w 500"/>
                <a:gd name="T17" fmla="*/ 250 h 1782"/>
                <a:gd name="T18" fmla="*/ 499 w 500"/>
                <a:gd name="T19" fmla="*/ 1531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1782">
                  <a:moveTo>
                    <a:pt x="499" y="1531"/>
                  </a:moveTo>
                  <a:lnTo>
                    <a:pt x="499" y="1531"/>
                  </a:lnTo>
                  <a:cubicBezTo>
                    <a:pt x="499" y="1688"/>
                    <a:pt x="406" y="1781"/>
                    <a:pt x="250" y="1781"/>
                  </a:cubicBezTo>
                  <a:lnTo>
                    <a:pt x="250" y="1781"/>
                  </a:lnTo>
                  <a:cubicBezTo>
                    <a:pt x="125" y="1781"/>
                    <a:pt x="0" y="1688"/>
                    <a:pt x="0" y="1531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125"/>
                    <a:pt x="125" y="0"/>
                    <a:pt x="250" y="0"/>
                  </a:cubicBezTo>
                  <a:lnTo>
                    <a:pt x="250" y="0"/>
                  </a:lnTo>
                  <a:cubicBezTo>
                    <a:pt x="406" y="0"/>
                    <a:pt x="499" y="125"/>
                    <a:pt x="499" y="250"/>
                  </a:cubicBezTo>
                  <a:lnTo>
                    <a:pt x="499" y="1531"/>
                  </a:lnTo>
                </a:path>
              </a:pathLst>
            </a:custGeom>
            <a:solidFill>
              <a:srgbClr val="FED7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82"/>
            <p:cNvSpPr>
              <a:spLocks noChangeArrowheads="1"/>
            </p:cNvSpPr>
            <p:nvPr/>
          </p:nvSpPr>
          <p:spPr bwMode="auto">
            <a:xfrm>
              <a:off x="4646613" y="1495425"/>
              <a:ext cx="134937" cy="561975"/>
            </a:xfrm>
            <a:custGeom>
              <a:avLst/>
              <a:gdLst>
                <a:gd name="T0" fmla="*/ 374 w 375"/>
                <a:gd name="T1" fmla="*/ 1375 h 1563"/>
                <a:gd name="T2" fmla="*/ 374 w 375"/>
                <a:gd name="T3" fmla="*/ 1375 h 1563"/>
                <a:gd name="T4" fmla="*/ 188 w 375"/>
                <a:gd name="T5" fmla="*/ 1562 h 1563"/>
                <a:gd name="T6" fmla="*/ 0 w 375"/>
                <a:gd name="T7" fmla="*/ 1375 h 1563"/>
                <a:gd name="T8" fmla="*/ 0 w 375"/>
                <a:gd name="T9" fmla="*/ 187 h 1563"/>
                <a:gd name="T10" fmla="*/ 188 w 375"/>
                <a:gd name="T11" fmla="*/ 0 h 1563"/>
                <a:gd name="T12" fmla="*/ 374 w 375"/>
                <a:gd name="T13" fmla="*/ 187 h 1563"/>
                <a:gd name="T14" fmla="*/ 374 w 375"/>
                <a:gd name="T15" fmla="*/ 1375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5" h="1563">
                  <a:moveTo>
                    <a:pt x="374" y="1375"/>
                  </a:moveTo>
                  <a:lnTo>
                    <a:pt x="374" y="1375"/>
                  </a:lnTo>
                  <a:cubicBezTo>
                    <a:pt x="374" y="1500"/>
                    <a:pt x="312" y="1562"/>
                    <a:pt x="188" y="1562"/>
                  </a:cubicBezTo>
                  <a:cubicBezTo>
                    <a:pt x="94" y="1562"/>
                    <a:pt x="0" y="1500"/>
                    <a:pt x="0" y="1375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62"/>
                    <a:pt x="94" y="0"/>
                    <a:pt x="188" y="0"/>
                  </a:cubicBezTo>
                  <a:cubicBezTo>
                    <a:pt x="312" y="0"/>
                    <a:pt x="374" y="62"/>
                    <a:pt x="374" y="187"/>
                  </a:cubicBezTo>
                  <a:lnTo>
                    <a:pt x="374" y="1375"/>
                  </a:lnTo>
                </a:path>
              </a:pathLst>
            </a:custGeom>
            <a:solidFill>
              <a:srgbClr val="FEE4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83"/>
            <p:cNvSpPr>
              <a:spLocks noChangeArrowheads="1"/>
            </p:cNvSpPr>
            <p:nvPr/>
          </p:nvSpPr>
          <p:spPr bwMode="auto">
            <a:xfrm>
              <a:off x="3881438" y="3879850"/>
              <a:ext cx="1731962" cy="1316038"/>
            </a:xfrm>
            <a:custGeom>
              <a:avLst/>
              <a:gdLst>
                <a:gd name="T0" fmla="*/ 4812 w 4813"/>
                <a:gd name="T1" fmla="*/ 1812 h 3657"/>
                <a:gd name="T2" fmla="*/ 4812 w 4813"/>
                <a:gd name="T3" fmla="*/ 1812 h 3657"/>
                <a:gd name="T4" fmla="*/ 2407 w 4813"/>
                <a:gd name="T5" fmla="*/ 3656 h 3657"/>
                <a:gd name="T6" fmla="*/ 0 w 4813"/>
                <a:gd name="T7" fmla="*/ 1812 h 3657"/>
                <a:gd name="T8" fmla="*/ 2407 w 4813"/>
                <a:gd name="T9" fmla="*/ 0 h 3657"/>
                <a:gd name="T10" fmla="*/ 4812 w 4813"/>
                <a:gd name="T11" fmla="*/ 1812 h 3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3" h="3657">
                  <a:moveTo>
                    <a:pt x="4812" y="1812"/>
                  </a:moveTo>
                  <a:lnTo>
                    <a:pt x="4812" y="1812"/>
                  </a:lnTo>
                  <a:cubicBezTo>
                    <a:pt x="4812" y="2843"/>
                    <a:pt x="3718" y="3656"/>
                    <a:pt x="2407" y="3656"/>
                  </a:cubicBezTo>
                  <a:cubicBezTo>
                    <a:pt x="1094" y="3656"/>
                    <a:pt x="0" y="2843"/>
                    <a:pt x="0" y="1812"/>
                  </a:cubicBezTo>
                  <a:cubicBezTo>
                    <a:pt x="0" y="812"/>
                    <a:pt x="1094" y="0"/>
                    <a:pt x="2407" y="0"/>
                  </a:cubicBezTo>
                  <a:cubicBezTo>
                    <a:pt x="3718" y="0"/>
                    <a:pt x="4812" y="812"/>
                    <a:pt x="4812" y="1812"/>
                  </a:cubicBezTo>
                </a:path>
              </a:pathLst>
            </a:custGeom>
            <a:solidFill>
              <a:srgbClr val="FEEF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84"/>
            <p:cNvSpPr>
              <a:spLocks noChangeArrowheads="1"/>
            </p:cNvSpPr>
            <p:nvPr/>
          </p:nvSpPr>
          <p:spPr bwMode="auto">
            <a:xfrm>
              <a:off x="3881438" y="3890963"/>
              <a:ext cx="1731962" cy="1316037"/>
            </a:xfrm>
            <a:custGeom>
              <a:avLst/>
              <a:gdLst>
                <a:gd name="T0" fmla="*/ 4812 w 4813"/>
                <a:gd name="T1" fmla="*/ 1844 h 3657"/>
                <a:gd name="T2" fmla="*/ 4812 w 4813"/>
                <a:gd name="T3" fmla="*/ 1844 h 3657"/>
                <a:gd name="T4" fmla="*/ 2407 w 4813"/>
                <a:gd name="T5" fmla="*/ 3656 h 3657"/>
                <a:gd name="T6" fmla="*/ 0 w 4813"/>
                <a:gd name="T7" fmla="*/ 1844 h 3657"/>
                <a:gd name="T8" fmla="*/ 2407 w 4813"/>
                <a:gd name="T9" fmla="*/ 0 h 3657"/>
                <a:gd name="T10" fmla="*/ 4812 w 4813"/>
                <a:gd name="T11" fmla="*/ 1844 h 3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3" h="3657">
                  <a:moveTo>
                    <a:pt x="4812" y="1844"/>
                  </a:moveTo>
                  <a:lnTo>
                    <a:pt x="4812" y="1844"/>
                  </a:lnTo>
                  <a:cubicBezTo>
                    <a:pt x="4812" y="2844"/>
                    <a:pt x="3718" y="3656"/>
                    <a:pt x="2407" y="3656"/>
                  </a:cubicBezTo>
                  <a:cubicBezTo>
                    <a:pt x="1094" y="3656"/>
                    <a:pt x="0" y="2844"/>
                    <a:pt x="0" y="1844"/>
                  </a:cubicBezTo>
                  <a:cubicBezTo>
                    <a:pt x="0" y="813"/>
                    <a:pt x="1094" y="0"/>
                    <a:pt x="2407" y="0"/>
                  </a:cubicBezTo>
                  <a:cubicBezTo>
                    <a:pt x="3718" y="0"/>
                    <a:pt x="4812" y="813"/>
                    <a:pt x="4812" y="1844"/>
                  </a:cubicBezTo>
                </a:path>
              </a:pathLst>
            </a:custGeom>
            <a:solidFill>
              <a:srgbClr val="F8D8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85"/>
            <p:cNvSpPr>
              <a:spLocks noChangeArrowheads="1"/>
            </p:cNvSpPr>
            <p:nvPr/>
          </p:nvSpPr>
          <p:spPr bwMode="auto">
            <a:xfrm>
              <a:off x="4208463" y="4329113"/>
              <a:ext cx="382587" cy="382587"/>
            </a:xfrm>
            <a:custGeom>
              <a:avLst/>
              <a:gdLst>
                <a:gd name="T0" fmla="*/ 1062 w 1063"/>
                <a:gd name="T1" fmla="*/ 531 h 1063"/>
                <a:gd name="T2" fmla="*/ 1062 w 1063"/>
                <a:gd name="T3" fmla="*/ 531 h 1063"/>
                <a:gd name="T4" fmla="*/ 531 w 1063"/>
                <a:gd name="T5" fmla="*/ 1062 h 1063"/>
                <a:gd name="T6" fmla="*/ 0 w 1063"/>
                <a:gd name="T7" fmla="*/ 531 h 1063"/>
                <a:gd name="T8" fmla="*/ 531 w 1063"/>
                <a:gd name="T9" fmla="*/ 0 h 1063"/>
                <a:gd name="T10" fmla="*/ 1062 w 1063"/>
                <a:gd name="T11" fmla="*/ 531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3" h="1063">
                  <a:moveTo>
                    <a:pt x="1062" y="531"/>
                  </a:moveTo>
                  <a:lnTo>
                    <a:pt x="1062" y="531"/>
                  </a:lnTo>
                  <a:cubicBezTo>
                    <a:pt x="1062" y="812"/>
                    <a:pt x="812" y="1062"/>
                    <a:pt x="531" y="1062"/>
                  </a:cubicBezTo>
                  <a:cubicBezTo>
                    <a:pt x="218" y="1062"/>
                    <a:pt x="0" y="812"/>
                    <a:pt x="0" y="531"/>
                  </a:cubicBezTo>
                  <a:cubicBezTo>
                    <a:pt x="0" y="250"/>
                    <a:pt x="218" y="0"/>
                    <a:pt x="531" y="0"/>
                  </a:cubicBezTo>
                  <a:cubicBezTo>
                    <a:pt x="812" y="0"/>
                    <a:pt x="1062" y="250"/>
                    <a:pt x="1062" y="531"/>
                  </a:cubicBezTo>
                </a:path>
              </a:pathLst>
            </a:custGeom>
            <a:solidFill>
              <a:srgbClr val="C54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86"/>
            <p:cNvSpPr>
              <a:spLocks noChangeArrowheads="1"/>
            </p:cNvSpPr>
            <p:nvPr/>
          </p:nvSpPr>
          <p:spPr bwMode="auto">
            <a:xfrm>
              <a:off x="4916488" y="4329113"/>
              <a:ext cx="382587" cy="382587"/>
            </a:xfrm>
            <a:custGeom>
              <a:avLst/>
              <a:gdLst>
                <a:gd name="T0" fmla="*/ 1063 w 1064"/>
                <a:gd name="T1" fmla="*/ 531 h 1063"/>
                <a:gd name="T2" fmla="*/ 1063 w 1064"/>
                <a:gd name="T3" fmla="*/ 531 h 1063"/>
                <a:gd name="T4" fmla="*/ 532 w 1064"/>
                <a:gd name="T5" fmla="*/ 1062 h 1063"/>
                <a:gd name="T6" fmla="*/ 0 w 1064"/>
                <a:gd name="T7" fmla="*/ 531 h 1063"/>
                <a:gd name="T8" fmla="*/ 532 w 1064"/>
                <a:gd name="T9" fmla="*/ 0 h 1063"/>
                <a:gd name="T10" fmla="*/ 1063 w 1064"/>
                <a:gd name="T11" fmla="*/ 531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4" h="1063">
                  <a:moveTo>
                    <a:pt x="1063" y="531"/>
                  </a:moveTo>
                  <a:lnTo>
                    <a:pt x="1063" y="531"/>
                  </a:lnTo>
                  <a:cubicBezTo>
                    <a:pt x="1063" y="812"/>
                    <a:pt x="813" y="1062"/>
                    <a:pt x="532" y="1062"/>
                  </a:cubicBezTo>
                  <a:cubicBezTo>
                    <a:pt x="250" y="1062"/>
                    <a:pt x="0" y="812"/>
                    <a:pt x="0" y="531"/>
                  </a:cubicBezTo>
                  <a:cubicBezTo>
                    <a:pt x="0" y="250"/>
                    <a:pt x="250" y="0"/>
                    <a:pt x="532" y="0"/>
                  </a:cubicBezTo>
                  <a:cubicBezTo>
                    <a:pt x="813" y="0"/>
                    <a:pt x="1063" y="250"/>
                    <a:pt x="1063" y="531"/>
                  </a:cubicBezTo>
                </a:path>
              </a:pathLst>
            </a:custGeom>
            <a:solidFill>
              <a:srgbClr val="C54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" name="Oval 162"/>
          <p:cNvSpPr/>
          <p:nvPr/>
        </p:nvSpPr>
        <p:spPr>
          <a:xfrm>
            <a:off x="2149270" y="4218470"/>
            <a:ext cx="915106" cy="91510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Lato Light"/>
                <a:cs typeface="Lato Light"/>
              </a:rPr>
              <a:t>1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257235" y="4322080"/>
            <a:ext cx="118683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Lato Light"/>
                <a:cs typeface="Lato Light"/>
              </a:rPr>
              <a:t>Make Emissions Data Readily Available to the Public</a:t>
            </a:r>
          </a:p>
        </p:txBody>
      </p:sp>
      <p:sp>
        <p:nvSpPr>
          <p:cNvPr id="166" name="Oval 165"/>
          <p:cNvSpPr/>
          <p:nvPr/>
        </p:nvSpPr>
        <p:spPr>
          <a:xfrm>
            <a:off x="2149270" y="6562420"/>
            <a:ext cx="915106" cy="91510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Lato Light"/>
                <a:cs typeface="Lato Light"/>
              </a:rPr>
              <a:t>2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257235" y="6666030"/>
            <a:ext cx="11556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Lato Light"/>
                <a:cs typeface="Lato Light"/>
              </a:rPr>
              <a:t>Promote Brand Growth for Sustainable Companies</a:t>
            </a:r>
          </a:p>
        </p:txBody>
      </p:sp>
      <p:sp>
        <p:nvSpPr>
          <p:cNvPr id="169" name="Oval 168"/>
          <p:cNvSpPr/>
          <p:nvPr/>
        </p:nvSpPr>
        <p:spPr>
          <a:xfrm>
            <a:off x="2149270" y="8906369"/>
            <a:ext cx="915106" cy="915106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Lato Light"/>
                <a:cs typeface="Lato Light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257235" y="9009979"/>
            <a:ext cx="11264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Lato Light"/>
                <a:cs typeface="Lato Light"/>
              </a:rPr>
              <a:t>Hold deficient, polluting Companies Accountable</a:t>
            </a:r>
          </a:p>
        </p:txBody>
      </p:sp>
    </p:spTree>
    <p:extLst>
      <p:ext uri="{BB962C8B-B14F-4D97-AF65-F5344CB8AC3E}">
        <p14:creationId xmlns:p14="http://schemas.microsoft.com/office/powerpoint/2010/main" val="412563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arth from space stock photo">
            <a:extLst>
              <a:ext uri="{FF2B5EF4-FFF2-40B4-BE49-F238E27FC236}">
                <a16:creationId xmlns:a16="http://schemas.microsoft.com/office/drawing/2014/main" id="{F36DD154-27F6-4BE7-92A1-D8C6E6AAA47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" b="159"/>
          <a:stretch>
            <a:fillRect/>
          </a:stretch>
        </p:blipFill>
        <p:spPr bwMode="auto">
          <a:xfrm>
            <a:off x="0" y="0"/>
            <a:ext cx="24423688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9"/>
          <p:cNvSpPr/>
          <p:nvPr/>
        </p:nvSpPr>
        <p:spPr>
          <a:xfrm>
            <a:off x="9855754" y="0"/>
            <a:ext cx="14564948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1" name="TextBox 190"/>
          <p:cNvSpPr txBox="1"/>
          <p:nvPr/>
        </p:nvSpPr>
        <p:spPr>
          <a:xfrm>
            <a:off x="13631075" y="10539614"/>
            <a:ext cx="9535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0" dirty="0">
                <a:solidFill>
                  <a:schemeClr val="bg1"/>
                </a:solidFill>
                <a:latin typeface="Lato Black"/>
                <a:cs typeface="Lato Black"/>
              </a:rPr>
              <a:t>Demo </a:t>
            </a:r>
            <a:r>
              <a:rPr lang="en-US" sz="10000" dirty="0">
                <a:solidFill>
                  <a:schemeClr val="bg1"/>
                </a:solidFill>
                <a:latin typeface="Lato Black"/>
                <a:cs typeface="Lato Black"/>
                <a:sym typeface="Wingdings" panose="05000000000000000000" pitchFamily="2" charset="2"/>
              </a:rPr>
              <a:t></a:t>
            </a:r>
            <a:endParaRPr lang="en-US" sz="10000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17693976" y="12800931"/>
            <a:ext cx="6726726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3282628" y="9755624"/>
            <a:ext cx="11095022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877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Investor PRO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se-Comp-Slide-Template" id="{D0D16E03-39F7-42AB-B054-15320E46C6D6}" vid="{8A62F959-2284-44B0-82DB-7F5F5354B0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Case-Comp-Slide-Template</Template>
  <TotalTime>171</TotalTime>
  <Words>45</Words>
  <Application>Microsoft Office PowerPoint</Application>
  <PresentationFormat>Custom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Lato Black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Matthew Kasperavicius</dc:creator>
  <cp:keywords/>
  <dc:description/>
  <cp:lastModifiedBy>Matthew Kasperavicius</cp:lastModifiedBy>
  <cp:revision>10</cp:revision>
  <dcterms:created xsi:type="dcterms:W3CDTF">2019-06-02T04:12:41Z</dcterms:created>
  <dcterms:modified xsi:type="dcterms:W3CDTF">2019-06-02T07:04:47Z</dcterms:modified>
  <cp:category/>
</cp:coreProperties>
</file>