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2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09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7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5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9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8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8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A047-1F39-45EC-B927-082531A67F0E}" type="datetimeFigureOut">
              <a:rPr lang="ru-RU" smtClean="0"/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9ACC-22FE-4CB2-B946-C8294DFE9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4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Репликация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Eventually consistency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7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Способы достижения консистентного состояния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Read/write consistency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3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 </a:t>
            </a:r>
            <a:r>
              <a:rPr lang="ru-RU" dirty="0" smtClean="0"/>
              <a:t>узлов</a:t>
            </a:r>
            <a:br>
              <a:rPr lang="ru-RU" dirty="0" smtClean="0"/>
            </a:br>
            <a:r>
              <a:rPr lang="en-US" dirty="0" smtClean="0"/>
              <a:t>RCL + WCL &gt; N =&gt; consistency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5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Quorum – N/2 + 1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245" y="35172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Стратегии чтения – записи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One-One</a:t>
            </a:r>
            <a:br>
              <a:rPr lang="en-US" dirty="0" smtClean="0"/>
            </a:br>
            <a:r>
              <a:rPr lang="en-US" dirty="0" smtClean="0"/>
              <a:t>One-All</a:t>
            </a:r>
            <a:br>
              <a:rPr lang="en-US" dirty="0" smtClean="0"/>
            </a:br>
            <a:r>
              <a:rPr lang="en-US" dirty="0" smtClean="0"/>
              <a:t>All-One</a:t>
            </a:r>
            <a:br>
              <a:rPr lang="en-US" dirty="0" smtClean="0"/>
            </a:br>
            <a:r>
              <a:rPr lang="en-US" dirty="0" smtClean="0"/>
              <a:t>Quorum-Quorum</a:t>
            </a:r>
            <a:br>
              <a:rPr lang="en-US" dirty="0" smtClean="0"/>
            </a:br>
            <a:r>
              <a:rPr lang="en-US" dirty="0" smtClean="0"/>
              <a:t>One-Quorum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873" y="2089014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Несколько </a:t>
            </a:r>
            <a:r>
              <a:rPr lang="ru-RU" dirty="0" err="1" smtClean="0"/>
              <a:t>датацентров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8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4662" y="23676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Стратегии чтения – записи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LocalQuorum-LocalQuorum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LocalQuorum-EachQuorum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Зачем реплицировать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2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 </a:t>
            </a:r>
            <a:r>
              <a:rPr lang="ru-RU" dirty="0" smtClean="0"/>
              <a:t>и </a:t>
            </a:r>
            <a:r>
              <a:rPr lang="en-US" dirty="0" smtClean="0"/>
              <a:t>Pull</a:t>
            </a:r>
            <a:br>
              <a:rPr lang="en-US" dirty="0" smtClean="0"/>
            </a:br>
            <a:r>
              <a:rPr lang="ru-RU" dirty="0" smtClean="0"/>
              <a:t>Синхронная и асинхронная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6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OperationLog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7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11"/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7320" y="1843421"/>
            <a:ext cx="4317360" cy="317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87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5" y="437732"/>
            <a:ext cx="9735909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Консистентность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5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</Words>
  <Application>Microsoft Office PowerPoint</Application>
  <PresentationFormat>Широкоэкранный</PresentationFormat>
  <Paragraphs>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Репликация</vt:lpstr>
      <vt:lpstr>Зачем реплицировать?</vt:lpstr>
      <vt:lpstr>Push и Pull Синхронная и асинхронная</vt:lpstr>
      <vt:lpstr>Презентация PowerPoint</vt:lpstr>
      <vt:lpstr>Презентация PowerPoint</vt:lpstr>
      <vt:lpstr>OperationLog</vt:lpstr>
      <vt:lpstr>Презентация PowerPoint</vt:lpstr>
      <vt:lpstr>Презентация PowerPoint</vt:lpstr>
      <vt:lpstr>Консистентность</vt:lpstr>
      <vt:lpstr>Презентация PowerPoint</vt:lpstr>
      <vt:lpstr>Eventually consistency</vt:lpstr>
      <vt:lpstr>Способы достижения консистентного состояния</vt:lpstr>
      <vt:lpstr>Read/write consistency level</vt:lpstr>
      <vt:lpstr>N узлов RCL + WCL &gt; N =&gt; consistency</vt:lpstr>
      <vt:lpstr>Quorum – N/2 + 1</vt:lpstr>
      <vt:lpstr>Стратегии чтения – записи: One-One One-All All-One Quorum-Quorum One-Quorum </vt:lpstr>
      <vt:lpstr>Несколько датацентров </vt:lpstr>
      <vt:lpstr>Стратегии чтения – записи: LocalQuorum-LocalQuorum LocalQuorum-EachQuorum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Репликация</dc:title>
  <dc:creator>Коковин Александр Николаевич</dc:creator>
  <cp:lastModifiedBy>Коковин Александр Николаевич</cp:lastModifiedBy>
  <cp:revision>5</cp:revision>
  <dcterms:created xsi:type="dcterms:W3CDTF">2015-04-04T19:25:29Z</dcterms:created>
  <dcterms:modified xsi:type="dcterms:W3CDTF">2015-04-04T20:33:26Z</dcterms:modified>
</cp:coreProperties>
</file>