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4" r:id="rId9"/>
    <p:sldId id="271" r:id="rId10"/>
    <p:sldId id="267" r:id="rId11"/>
    <p:sldId id="268" r:id="rId12"/>
    <p:sldId id="269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376A-4A93-4805-9E8F-8AFB636A934A}" type="datetimeFigureOut">
              <a:rPr lang="sv-SE" smtClean="0"/>
              <a:t>2019-06-05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A7FC-7ABE-49E4-A309-76794E0EF3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277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376A-4A93-4805-9E8F-8AFB636A934A}" type="datetimeFigureOut">
              <a:rPr lang="sv-SE" smtClean="0"/>
              <a:t>2019-06-05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A7FC-7ABE-49E4-A309-76794E0EF3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9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376A-4A93-4805-9E8F-8AFB636A934A}" type="datetimeFigureOut">
              <a:rPr lang="sv-SE" smtClean="0"/>
              <a:t>2019-06-05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A7FC-7ABE-49E4-A309-76794E0EF3F1}" type="slidenum">
              <a:rPr lang="sv-SE" smtClean="0"/>
              <a:t>‹#›</a:t>
            </a:fld>
            <a:endParaRPr lang="sv-S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4024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376A-4A93-4805-9E8F-8AFB636A934A}" type="datetimeFigureOut">
              <a:rPr lang="sv-SE" smtClean="0"/>
              <a:t>2019-06-05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A7FC-7ABE-49E4-A309-76794E0EF3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0894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376A-4A93-4805-9E8F-8AFB636A934A}" type="datetimeFigureOut">
              <a:rPr lang="sv-SE" smtClean="0"/>
              <a:t>2019-06-05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A7FC-7ABE-49E4-A309-76794E0EF3F1}" type="slidenum">
              <a:rPr lang="sv-SE" smtClean="0"/>
              <a:t>‹#›</a:t>
            </a:fld>
            <a:endParaRPr lang="sv-S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2156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376A-4A93-4805-9E8F-8AFB636A934A}" type="datetimeFigureOut">
              <a:rPr lang="sv-SE" smtClean="0"/>
              <a:t>2019-06-05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A7FC-7ABE-49E4-A309-76794E0EF3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6592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376A-4A93-4805-9E8F-8AFB636A934A}" type="datetimeFigureOut">
              <a:rPr lang="sv-SE" smtClean="0"/>
              <a:t>2019-06-05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A7FC-7ABE-49E4-A309-76794E0EF3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235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376A-4A93-4805-9E8F-8AFB636A934A}" type="datetimeFigureOut">
              <a:rPr lang="sv-SE" smtClean="0"/>
              <a:t>2019-06-05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A7FC-7ABE-49E4-A309-76794E0EF3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249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376A-4A93-4805-9E8F-8AFB636A934A}" type="datetimeFigureOut">
              <a:rPr lang="sv-SE" smtClean="0"/>
              <a:t>2019-06-05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A7FC-7ABE-49E4-A309-76794E0EF3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099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376A-4A93-4805-9E8F-8AFB636A934A}" type="datetimeFigureOut">
              <a:rPr lang="sv-SE" smtClean="0"/>
              <a:t>2019-06-05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A7FC-7ABE-49E4-A309-76794E0EF3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94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376A-4A93-4805-9E8F-8AFB636A934A}" type="datetimeFigureOut">
              <a:rPr lang="sv-SE" smtClean="0"/>
              <a:t>2019-06-05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A7FC-7ABE-49E4-A309-76794E0EF3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383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376A-4A93-4805-9E8F-8AFB636A934A}" type="datetimeFigureOut">
              <a:rPr lang="sv-SE" smtClean="0"/>
              <a:t>2019-06-05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A7FC-7ABE-49E4-A309-76794E0EF3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22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376A-4A93-4805-9E8F-8AFB636A934A}" type="datetimeFigureOut">
              <a:rPr lang="sv-SE" smtClean="0"/>
              <a:t>2019-06-05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A7FC-7ABE-49E4-A309-76794E0EF3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887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376A-4A93-4805-9E8F-8AFB636A934A}" type="datetimeFigureOut">
              <a:rPr lang="sv-SE" smtClean="0"/>
              <a:t>2019-06-05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A7FC-7ABE-49E4-A309-76794E0EF3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405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376A-4A93-4805-9E8F-8AFB636A934A}" type="datetimeFigureOut">
              <a:rPr lang="sv-SE" smtClean="0"/>
              <a:t>2019-06-05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A7FC-7ABE-49E4-A309-76794E0EF3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988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A7FC-7ABE-49E4-A309-76794E0EF3F1}" type="slidenum">
              <a:rPr lang="sv-SE" smtClean="0"/>
              <a:t>‹#›</a:t>
            </a:fld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376A-4A93-4805-9E8F-8AFB636A934A}" type="datetimeFigureOut">
              <a:rPr lang="sv-SE" smtClean="0"/>
              <a:t>2019-06-05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360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7376A-4A93-4805-9E8F-8AFB636A934A}" type="datetimeFigureOut">
              <a:rPr lang="sv-SE" smtClean="0"/>
              <a:t>2019-06-05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68A7FC-7ABE-49E4-A309-76794E0EF3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294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F2AB-CC12-4230-A21D-041F61E45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GymOnline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368C1-639B-4358-98F8-E22CF19C8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Grupparbete av Joshua, Pär, Viktor och Wictor</a:t>
            </a:r>
          </a:p>
        </p:txBody>
      </p:sp>
    </p:spTree>
    <p:extLst>
      <p:ext uri="{BB962C8B-B14F-4D97-AF65-F5344CB8AC3E}">
        <p14:creationId xmlns:p14="http://schemas.microsoft.com/office/powerpoint/2010/main" val="413093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6F2B-56FE-4637-99ED-25BA0477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 på våra statuskoder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8DDEF-8B95-442A-B591-1F9D6A995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5744"/>
            <a:ext cx="8596668" cy="849311"/>
          </a:xfrm>
        </p:spPr>
        <p:txBody>
          <a:bodyPr>
            <a:noAutofit/>
          </a:bodyPr>
          <a:lstStyle/>
          <a:p>
            <a:r>
              <a:rPr lang="sv-SE" dirty="0"/>
              <a:t>404 – Hittades inte   (i detta exemplet så försöker man gå in på gym men den fungerade länken är gyms vilket då resulterar i att den hittar inte vad du letar efter och därför får man ett 404 error)</a:t>
            </a: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A15E78-2C60-4482-A1A0-3F2A0AC00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0" y="2738239"/>
            <a:ext cx="116681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6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6F2B-56FE-4637-99ED-25BA0477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 på våra statuskoder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8DDEF-8B95-442A-B591-1F9D6A995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7503"/>
            <a:ext cx="8596668" cy="885794"/>
          </a:xfrm>
        </p:spPr>
        <p:txBody>
          <a:bodyPr>
            <a:noAutofit/>
          </a:bodyPr>
          <a:lstStyle/>
          <a:p>
            <a:r>
              <a:rPr lang="sv-SE" dirty="0"/>
              <a:t>405 – Metod accepteras inte   (i detta exemplet försöker man använda DELETE på gyms vilket inte accepteras utan den accepterar bara GET/POST, därför får man ett 405 error meddelande.</a:t>
            </a: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1D220-C33A-4035-8633-C62DC8FD4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81" y="2667001"/>
            <a:ext cx="115347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44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6F2B-56FE-4637-99ED-25BA0477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 dirty="0"/>
              <a:t>Exempel på våra statuskoder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8DDEF-8B95-442A-B591-1F9D6A995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1302"/>
            <a:ext cx="8596668" cy="867914"/>
          </a:xfrm>
        </p:spPr>
        <p:txBody>
          <a:bodyPr>
            <a:noAutofit/>
          </a:bodyPr>
          <a:lstStyle/>
          <a:p>
            <a:r>
              <a:rPr lang="sv-SE" dirty="0"/>
              <a:t>500 – Fel på serversidan  (i detta exemplet försöker man ta bort något som inte finns och det tas inte hand om på serversidan vilket då resulterar i ett 500 error meddelande.)</a:t>
            </a:r>
          </a:p>
          <a:p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074A75-4FD1-46BB-B1FF-8082605F0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39" y="2543175"/>
            <a:ext cx="102679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3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5ECF-FB04-461F-BCA1-8EDAC939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Authentisering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CEBC-8752-4374-8672-33E0BA6CA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7929"/>
            <a:ext cx="8596668" cy="3880773"/>
          </a:xfrm>
        </p:spPr>
        <p:txBody>
          <a:bodyPr/>
          <a:lstStyle/>
          <a:p>
            <a:r>
              <a:rPr lang="sv-SE" dirty="0"/>
              <a:t>För att komma åt informationen som står under ’cities’ så krävs en authentisering mot en användare i våran databas.</a:t>
            </a:r>
          </a:p>
        </p:txBody>
      </p:sp>
    </p:spTree>
    <p:extLst>
      <p:ext uri="{BB962C8B-B14F-4D97-AF65-F5344CB8AC3E}">
        <p14:creationId xmlns:p14="http://schemas.microsoft.com/office/powerpoint/2010/main" val="3238946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3FF2-F73E-4BB8-9D67-BBFBC8E0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84" y="371475"/>
            <a:ext cx="8596668" cy="1320800"/>
          </a:xfrm>
        </p:spPr>
        <p:txBody>
          <a:bodyPr/>
          <a:lstStyle/>
          <a:p>
            <a:r>
              <a:rPr lang="sv-SE" dirty="0"/>
              <a:t>Misslyckad Authentisering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3753D-3BF9-423A-9696-1F29F395D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9" y="1285875"/>
            <a:ext cx="9986093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14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3412-4337-4402-BEB3-1EAC7D0D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1000"/>
            <a:ext cx="8596668" cy="1320800"/>
          </a:xfrm>
        </p:spPr>
        <p:txBody>
          <a:bodyPr/>
          <a:lstStyle/>
          <a:p>
            <a:r>
              <a:rPr lang="sv-SE" dirty="0"/>
              <a:t>Lyckad Authentisering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31820-0DEF-4415-92A6-381C8DB81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38275"/>
            <a:ext cx="7741463" cy="530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8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2714-1016-4989-88EA-2A2561FC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GIT – Readme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803608-D68E-4378-BD39-8900AD036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0" y="1464370"/>
            <a:ext cx="7910559" cy="467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3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37B2-9519-4533-839A-9BECD703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3525"/>
            <a:ext cx="8596668" cy="1320800"/>
          </a:xfrm>
        </p:spPr>
        <p:txBody>
          <a:bodyPr>
            <a:normAutofit/>
          </a:bodyPr>
          <a:lstStyle/>
          <a:p>
            <a:r>
              <a:rPr lang="sv-SE" dirty="0"/>
              <a:t>Vad är</a:t>
            </a:r>
            <a:br>
              <a:rPr lang="sv-SE" dirty="0"/>
            </a:br>
            <a:r>
              <a:rPr lang="sv-SE" dirty="0"/>
              <a:t>GymOnline API?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177120-D0B4-46E2-9FA5-561E88DC2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96697"/>
            <a:ext cx="4462818" cy="66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8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86A7-C62B-4C09-AAF0-436A4FC2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52" y="155575"/>
            <a:ext cx="6038716" cy="660400"/>
          </a:xfrm>
        </p:spPr>
        <p:txBody>
          <a:bodyPr/>
          <a:lstStyle/>
          <a:p>
            <a:r>
              <a:rPr lang="sv-SE" dirty="0"/>
              <a:t>Exempel länkar och Metoder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E3CF53-D75C-44DF-B04E-ED7373746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666" y="902682"/>
            <a:ext cx="6314792" cy="595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1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C651-9A73-48A4-89EA-EBA7EA7D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Svar från länkar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70DD-9503-415D-87E6-6BB870628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sv-SE" dirty="0"/>
              <a:t>Alla svar returerar Json data och alla metoder som förväntar sig data gör detta i Json data också.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8A96E-892B-4203-9D87-4A66C7A5A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89" y="2684952"/>
            <a:ext cx="5334000" cy="30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B57A46-F1B3-422A-BECE-AB6501001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37" y="6163653"/>
            <a:ext cx="4681538" cy="52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66B828-7692-4211-8B77-97E81C4AA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437" y="2685847"/>
            <a:ext cx="6081713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B0C2C3-1395-47D2-BC5A-65D1FDEB6CAB}"/>
              </a:ext>
            </a:extLst>
          </p:cNvPr>
          <p:cNvSpPr txBox="1"/>
          <p:nvPr/>
        </p:nvSpPr>
        <p:spPr>
          <a:xfrm>
            <a:off x="952963" y="231562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C1ED7-6CC3-4F23-ADDD-00D22BE9CCF5}"/>
              </a:ext>
            </a:extLst>
          </p:cNvPr>
          <p:cNvSpPr txBox="1"/>
          <p:nvPr/>
        </p:nvSpPr>
        <p:spPr>
          <a:xfrm>
            <a:off x="7085003" y="2330642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9997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C651-9A73-48A4-89EA-EBA7EA7D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Svar från länkar forts.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0C2C3-1395-47D2-BC5A-65D1FDEB6CAB}"/>
              </a:ext>
            </a:extLst>
          </p:cNvPr>
          <p:cNvSpPr txBox="1"/>
          <p:nvPr/>
        </p:nvSpPr>
        <p:spPr>
          <a:xfrm>
            <a:off x="952963" y="231562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DELETE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C1ED7-6CC3-4F23-ADDD-00D22BE9CCF5}"/>
              </a:ext>
            </a:extLst>
          </p:cNvPr>
          <p:cNvSpPr txBox="1"/>
          <p:nvPr/>
        </p:nvSpPr>
        <p:spPr>
          <a:xfrm>
            <a:off x="7085003" y="233064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UPDATE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DA3070-32AB-4B51-BB69-3DA67E88E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37" y="6015037"/>
            <a:ext cx="2962275" cy="466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8D28E1-836C-4B98-A43B-BD04713D6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37" y="2699974"/>
            <a:ext cx="6162907" cy="3190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892C4A-C692-488B-A5DA-4063A0A9D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56" y="4293931"/>
            <a:ext cx="2171700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7A6376-E26A-4262-90B4-429D3437C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56" y="3362536"/>
            <a:ext cx="51816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4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02B8-AC91-4A3B-B56E-E8A325F7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Statuskoder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588C5-6D13-4496-A399-FFB0C74AD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8596668" cy="3880773"/>
          </a:xfrm>
        </p:spPr>
        <p:txBody>
          <a:bodyPr/>
          <a:lstStyle/>
          <a:p>
            <a:r>
              <a:rPr lang="sv-SE" dirty="0"/>
              <a:t>Vi använder oss av några av standard http statuskoder.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D10CCD-B6C6-4468-A3E7-7D8DBCCD3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81" y="2124075"/>
            <a:ext cx="646862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23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6F2B-56FE-4637-99ED-25BA0477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 på våra statuskoder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8DDEF-8B95-442A-B591-1F9D6A995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44373"/>
          </a:xfrm>
        </p:spPr>
        <p:txBody>
          <a:bodyPr/>
          <a:lstStyle/>
          <a:p>
            <a:r>
              <a:rPr lang="sv-SE" dirty="0"/>
              <a:t>200 – OK</a:t>
            </a:r>
          </a:p>
          <a:p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4963D-A1A0-4AC6-A0E5-1CE47B75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14319"/>
            <a:ext cx="8969406" cy="413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0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6F2B-56FE-4637-99ED-25BA0477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 på våra statuskoder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8DDEF-8B95-442A-B591-1F9D6A995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775193"/>
          </a:xfrm>
        </p:spPr>
        <p:txBody>
          <a:bodyPr>
            <a:noAutofit/>
          </a:bodyPr>
          <a:lstStyle/>
          <a:p>
            <a:r>
              <a:rPr lang="sv-SE" dirty="0"/>
              <a:t>401 – Inte authoriserad   (i detta exemplet så försöker användaren att authorisera sig med en användare och/eller lösenords kombination som inte finns sparad i databasen) </a:t>
            </a: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E783B-C148-42F0-BB61-4FB36255C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96" y="3108326"/>
            <a:ext cx="105918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468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</TotalTime>
  <Words>248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GymOnline</vt:lpstr>
      <vt:lpstr>GIT – Readme</vt:lpstr>
      <vt:lpstr>Vad är GymOnline API?</vt:lpstr>
      <vt:lpstr>Exempel länkar och Metoder</vt:lpstr>
      <vt:lpstr>Svar från länkar</vt:lpstr>
      <vt:lpstr>Svar från länkar forts.</vt:lpstr>
      <vt:lpstr>Statuskoder</vt:lpstr>
      <vt:lpstr>Exempel på våra statuskoder</vt:lpstr>
      <vt:lpstr>Exempel på våra statuskoder</vt:lpstr>
      <vt:lpstr>Exempel på våra statuskoder</vt:lpstr>
      <vt:lpstr>Exempel på våra statuskoder</vt:lpstr>
      <vt:lpstr>Exempel på våra statuskoder</vt:lpstr>
      <vt:lpstr>Authentisering</vt:lpstr>
      <vt:lpstr>Misslyckad Authentisering</vt:lpstr>
      <vt:lpstr>Lyckad Authentisering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GymOnline</dc:title>
  <dc:creator>Wictor Sundström</dc:creator>
  <cp:lastModifiedBy>Wictor Sundström</cp:lastModifiedBy>
  <cp:revision>9</cp:revision>
  <dcterms:created xsi:type="dcterms:W3CDTF">2019-06-05T07:30:56Z</dcterms:created>
  <dcterms:modified xsi:type="dcterms:W3CDTF">2019-06-05T10:13:01Z</dcterms:modified>
</cp:coreProperties>
</file>