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49" r:id="rId1"/>
  </p:sldMasterIdLst>
  <p:sldIdLst>
    <p:sldId id="256" r:id="rId2"/>
    <p:sldId id="257" r:id="rId3"/>
    <p:sldId id="258" r:id="rId4"/>
    <p:sldId id="259" r:id="rId5"/>
    <p:sldId id="260" r:id="rId6"/>
    <p:sldId id="261" r:id="rId7"/>
    <p:sldId id="262" r:id="rId8"/>
    <p:sldId id="263" r:id="rId9"/>
    <p:sldId id="27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9993C-0FBE-43C2-9506-8CA474A99BF4}" v="24" dt="2022-12-09T22:00:45.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82" d="100"/>
          <a:sy n="82" d="100"/>
        </p:scale>
        <p:origin x="-26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dena Haneesha" userId="5f9b32c9dcc3d2a2" providerId="LiveId" clId="{9809993C-0FBE-43C2-9506-8CA474A99BF4}"/>
    <pc:docChg chg="undo redo custSel addSld delSld modSld">
      <pc:chgData name="Aldena Haneesha" userId="5f9b32c9dcc3d2a2" providerId="LiveId" clId="{9809993C-0FBE-43C2-9506-8CA474A99BF4}" dt="2022-12-09T22:08:27.124" v="974" actId="20577"/>
      <pc:docMkLst>
        <pc:docMk/>
      </pc:docMkLst>
      <pc:sldChg chg="modSp">
        <pc:chgData name="Aldena Haneesha" userId="5f9b32c9dcc3d2a2" providerId="LiveId" clId="{9809993C-0FBE-43C2-9506-8CA474A99BF4}" dt="2022-12-09T21:29:40.237" v="565"/>
        <pc:sldMkLst>
          <pc:docMk/>
          <pc:sldMk cId="1213381635" sldId="258"/>
        </pc:sldMkLst>
        <pc:spChg chg="mod">
          <ac:chgData name="Aldena Haneesha" userId="5f9b32c9dcc3d2a2" providerId="LiveId" clId="{9809993C-0FBE-43C2-9506-8CA474A99BF4}" dt="2022-12-09T21:29:40.237" v="565"/>
          <ac:spMkLst>
            <pc:docMk/>
            <pc:sldMk cId="1213381635" sldId="258"/>
            <ac:spMk id="2" creationId="{BD0ACA49-F9A5-91C9-ADD7-3C5891EFB5F3}"/>
          </ac:spMkLst>
        </pc:spChg>
      </pc:sldChg>
      <pc:sldChg chg="modSp mod">
        <pc:chgData name="Aldena Haneesha" userId="5f9b32c9dcc3d2a2" providerId="LiveId" clId="{9809993C-0FBE-43C2-9506-8CA474A99BF4}" dt="2022-12-09T21:48:39.171" v="701" actId="20577"/>
        <pc:sldMkLst>
          <pc:docMk/>
          <pc:sldMk cId="3319402160" sldId="259"/>
        </pc:sldMkLst>
        <pc:spChg chg="mod">
          <ac:chgData name="Aldena Haneesha" userId="5f9b32c9dcc3d2a2" providerId="LiveId" clId="{9809993C-0FBE-43C2-9506-8CA474A99BF4}" dt="2022-12-09T21:29:40.237" v="565"/>
          <ac:spMkLst>
            <pc:docMk/>
            <pc:sldMk cId="3319402160" sldId="259"/>
            <ac:spMk id="2" creationId="{AA81AC4E-00AC-7D12-93F0-DF1E46ACABB6}"/>
          </ac:spMkLst>
        </pc:spChg>
        <pc:spChg chg="mod">
          <ac:chgData name="Aldena Haneesha" userId="5f9b32c9dcc3d2a2" providerId="LiveId" clId="{9809993C-0FBE-43C2-9506-8CA474A99BF4}" dt="2022-12-09T21:48:39.171" v="701" actId="20577"/>
          <ac:spMkLst>
            <pc:docMk/>
            <pc:sldMk cId="3319402160" sldId="259"/>
            <ac:spMk id="3" creationId="{3B660C0F-A9F0-1CA2-6742-08B4ABC3FEE7}"/>
          </ac:spMkLst>
        </pc:spChg>
      </pc:sldChg>
      <pc:sldChg chg="modSp mod">
        <pc:chgData name="Aldena Haneesha" userId="5f9b32c9dcc3d2a2" providerId="LiveId" clId="{9809993C-0FBE-43C2-9506-8CA474A99BF4}" dt="2022-12-09T21:29:40.237" v="565"/>
        <pc:sldMkLst>
          <pc:docMk/>
          <pc:sldMk cId="3766089163" sldId="260"/>
        </pc:sldMkLst>
        <pc:spChg chg="mod">
          <ac:chgData name="Aldena Haneesha" userId="5f9b32c9dcc3d2a2" providerId="LiveId" clId="{9809993C-0FBE-43C2-9506-8CA474A99BF4}" dt="2022-12-09T21:29:40.237" v="565"/>
          <ac:spMkLst>
            <pc:docMk/>
            <pc:sldMk cId="3766089163" sldId="260"/>
            <ac:spMk id="2" creationId="{CF219622-47AB-7D96-63F9-4CD671A37FF0}"/>
          </ac:spMkLst>
        </pc:spChg>
        <pc:spChg chg="mod">
          <ac:chgData name="Aldena Haneesha" userId="5f9b32c9dcc3d2a2" providerId="LiveId" clId="{9809993C-0FBE-43C2-9506-8CA474A99BF4}" dt="2022-12-09T18:48:11.920" v="30" actId="14100"/>
          <ac:spMkLst>
            <pc:docMk/>
            <pc:sldMk cId="3766089163" sldId="260"/>
            <ac:spMk id="3" creationId="{32A5EAC5-AF33-B56E-3086-775E4B50935A}"/>
          </ac:spMkLst>
        </pc:spChg>
      </pc:sldChg>
      <pc:sldChg chg="modSp mod">
        <pc:chgData name="Aldena Haneesha" userId="5f9b32c9dcc3d2a2" providerId="LiveId" clId="{9809993C-0FBE-43C2-9506-8CA474A99BF4}" dt="2022-12-09T22:07:02.270" v="961" actId="255"/>
        <pc:sldMkLst>
          <pc:docMk/>
          <pc:sldMk cId="4195642403" sldId="261"/>
        </pc:sldMkLst>
        <pc:spChg chg="mod">
          <ac:chgData name="Aldena Haneesha" userId="5f9b32c9dcc3d2a2" providerId="LiveId" clId="{9809993C-0FBE-43C2-9506-8CA474A99BF4}" dt="2022-12-09T21:29:40.237" v="565"/>
          <ac:spMkLst>
            <pc:docMk/>
            <pc:sldMk cId="4195642403" sldId="261"/>
            <ac:spMk id="2" creationId="{BAB58976-9775-919B-6062-37E2E873422E}"/>
          </ac:spMkLst>
        </pc:spChg>
        <pc:spChg chg="mod">
          <ac:chgData name="Aldena Haneesha" userId="5f9b32c9dcc3d2a2" providerId="LiveId" clId="{9809993C-0FBE-43C2-9506-8CA474A99BF4}" dt="2022-12-09T22:07:02.270" v="961" actId="255"/>
          <ac:spMkLst>
            <pc:docMk/>
            <pc:sldMk cId="4195642403" sldId="261"/>
            <ac:spMk id="3" creationId="{7730B56E-A9D3-D0AD-BF70-1E456E0B6470}"/>
          </ac:spMkLst>
        </pc:spChg>
      </pc:sldChg>
      <pc:sldChg chg="addSp delSp modSp mod">
        <pc:chgData name="Aldena Haneesha" userId="5f9b32c9dcc3d2a2" providerId="LiveId" clId="{9809993C-0FBE-43C2-9506-8CA474A99BF4}" dt="2022-12-09T20:51:41.798" v="371" actId="20577"/>
        <pc:sldMkLst>
          <pc:docMk/>
          <pc:sldMk cId="4100664354" sldId="262"/>
        </pc:sldMkLst>
        <pc:spChg chg="mod">
          <ac:chgData name="Aldena Haneesha" userId="5f9b32c9dcc3d2a2" providerId="LiveId" clId="{9809993C-0FBE-43C2-9506-8CA474A99BF4}" dt="2022-12-09T19:24:21.546" v="282" actId="14100"/>
          <ac:spMkLst>
            <pc:docMk/>
            <pc:sldMk cId="4100664354" sldId="262"/>
            <ac:spMk id="2" creationId="{70957520-3648-2F61-E9B9-3F5E1741C9C6}"/>
          </ac:spMkLst>
        </pc:spChg>
        <pc:spChg chg="mod">
          <ac:chgData name="Aldena Haneesha" userId="5f9b32c9dcc3d2a2" providerId="LiveId" clId="{9809993C-0FBE-43C2-9506-8CA474A99BF4}" dt="2022-12-09T20:51:41.798" v="371" actId="20577"/>
          <ac:spMkLst>
            <pc:docMk/>
            <pc:sldMk cId="4100664354" sldId="262"/>
            <ac:spMk id="3" creationId="{064C58B8-7320-A560-E748-BC8391B955DF}"/>
          </ac:spMkLst>
        </pc:spChg>
        <pc:spChg chg="add del">
          <ac:chgData name="Aldena Haneesha" userId="5f9b32c9dcc3d2a2" providerId="LiveId" clId="{9809993C-0FBE-43C2-9506-8CA474A99BF4}" dt="2022-12-09T19:10:40.770" v="180"/>
          <ac:spMkLst>
            <pc:docMk/>
            <pc:sldMk cId="4100664354" sldId="262"/>
            <ac:spMk id="4" creationId="{34DAF58B-5D8A-968E-D04F-9D1C12A8B9C1}"/>
          </ac:spMkLst>
        </pc:spChg>
        <pc:spChg chg="add del">
          <ac:chgData name="Aldena Haneesha" userId="5f9b32c9dcc3d2a2" providerId="LiveId" clId="{9809993C-0FBE-43C2-9506-8CA474A99BF4}" dt="2022-12-09T19:10:40.770" v="180"/>
          <ac:spMkLst>
            <pc:docMk/>
            <pc:sldMk cId="4100664354" sldId="262"/>
            <ac:spMk id="5" creationId="{E4D9E230-87B7-3E2A-7041-F2B01EDDFF3D}"/>
          </ac:spMkLst>
        </pc:spChg>
        <pc:spChg chg="add del">
          <ac:chgData name="Aldena Haneesha" userId="5f9b32c9dcc3d2a2" providerId="LiveId" clId="{9809993C-0FBE-43C2-9506-8CA474A99BF4}" dt="2022-12-09T19:10:40.770" v="180"/>
          <ac:spMkLst>
            <pc:docMk/>
            <pc:sldMk cId="4100664354" sldId="262"/>
            <ac:spMk id="6" creationId="{6A016E21-69C1-0C2D-0990-644D6DB77020}"/>
          </ac:spMkLst>
        </pc:spChg>
        <pc:spChg chg="add del">
          <ac:chgData name="Aldena Haneesha" userId="5f9b32c9dcc3d2a2" providerId="LiveId" clId="{9809993C-0FBE-43C2-9506-8CA474A99BF4}" dt="2022-12-09T19:10:45.773" v="182"/>
          <ac:spMkLst>
            <pc:docMk/>
            <pc:sldMk cId="4100664354" sldId="262"/>
            <ac:spMk id="7" creationId="{21B82ECD-EFBD-1F91-0568-C9511D38B806}"/>
          </ac:spMkLst>
        </pc:spChg>
        <pc:spChg chg="add del">
          <ac:chgData name="Aldena Haneesha" userId="5f9b32c9dcc3d2a2" providerId="LiveId" clId="{9809993C-0FBE-43C2-9506-8CA474A99BF4}" dt="2022-12-09T19:10:45.773" v="182"/>
          <ac:spMkLst>
            <pc:docMk/>
            <pc:sldMk cId="4100664354" sldId="262"/>
            <ac:spMk id="8" creationId="{D8E2DEA7-9B25-9000-7B3B-C94BE8C7BF99}"/>
          </ac:spMkLst>
        </pc:spChg>
        <pc:spChg chg="add del">
          <ac:chgData name="Aldena Haneesha" userId="5f9b32c9dcc3d2a2" providerId="LiveId" clId="{9809993C-0FBE-43C2-9506-8CA474A99BF4}" dt="2022-12-09T19:10:45.773" v="182"/>
          <ac:spMkLst>
            <pc:docMk/>
            <pc:sldMk cId="4100664354" sldId="262"/>
            <ac:spMk id="9" creationId="{2CA65DAD-2FAC-5198-35B5-AC4CEC255EDF}"/>
          </ac:spMkLst>
        </pc:spChg>
        <pc:spChg chg="add del">
          <ac:chgData name="Aldena Haneesha" userId="5f9b32c9dcc3d2a2" providerId="LiveId" clId="{9809993C-0FBE-43C2-9506-8CA474A99BF4}" dt="2022-12-09T19:12:35.127" v="191"/>
          <ac:spMkLst>
            <pc:docMk/>
            <pc:sldMk cId="4100664354" sldId="262"/>
            <ac:spMk id="10" creationId="{0D121EE3-CA48-10B7-33A6-C0AE8015CB7E}"/>
          </ac:spMkLst>
        </pc:spChg>
        <pc:spChg chg="add del">
          <ac:chgData name="Aldena Haneesha" userId="5f9b32c9dcc3d2a2" providerId="LiveId" clId="{9809993C-0FBE-43C2-9506-8CA474A99BF4}" dt="2022-12-09T19:12:35.127" v="191"/>
          <ac:spMkLst>
            <pc:docMk/>
            <pc:sldMk cId="4100664354" sldId="262"/>
            <ac:spMk id="11" creationId="{731A1765-BF6C-BB95-D987-B151D6FDB26E}"/>
          </ac:spMkLst>
        </pc:spChg>
        <pc:spChg chg="add del">
          <ac:chgData name="Aldena Haneesha" userId="5f9b32c9dcc3d2a2" providerId="LiveId" clId="{9809993C-0FBE-43C2-9506-8CA474A99BF4}" dt="2022-12-09T19:12:35.127" v="191"/>
          <ac:spMkLst>
            <pc:docMk/>
            <pc:sldMk cId="4100664354" sldId="262"/>
            <ac:spMk id="12" creationId="{89EDD3F8-E1E4-6FE9-2314-40E21568FDEE}"/>
          </ac:spMkLst>
        </pc:spChg>
        <pc:picChg chg="add del">
          <ac:chgData name="Aldena Haneesha" userId="5f9b32c9dcc3d2a2" providerId="LiveId" clId="{9809993C-0FBE-43C2-9506-8CA474A99BF4}" dt="2022-12-09T19:10:40.770" v="180"/>
          <ac:picMkLst>
            <pc:docMk/>
            <pc:sldMk cId="4100664354" sldId="262"/>
            <ac:picMk id="1025" creationId="{DDBAB51C-B0CE-B4D6-7298-A8B10570517A}"/>
          </ac:picMkLst>
        </pc:picChg>
        <pc:picChg chg="add del">
          <ac:chgData name="Aldena Haneesha" userId="5f9b32c9dcc3d2a2" providerId="LiveId" clId="{9809993C-0FBE-43C2-9506-8CA474A99BF4}" dt="2022-12-09T19:10:40.770" v="180"/>
          <ac:picMkLst>
            <pc:docMk/>
            <pc:sldMk cId="4100664354" sldId="262"/>
            <ac:picMk id="1026" creationId="{6A641F09-EF3F-BACA-83BC-E0C4CAC400A4}"/>
          </ac:picMkLst>
        </pc:picChg>
        <pc:picChg chg="add del">
          <ac:chgData name="Aldena Haneesha" userId="5f9b32c9dcc3d2a2" providerId="LiveId" clId="{9809993C-0FBE-43C2-9506-8CA474A99BF4}" dt="2022-12-09T19:10:45.773" v="182"/>
          <ac:picMkLst>
            <pc:docMk/>
            <pc:sldMk cId="4100664354" sldId="262"/>
            <ac:picMk id="1030" creationId="{BB65EE90-3B82-B7F0-D333-4F40D48517C2}"/>
          </ac:picMkLst>
        </pc:picChg>
        <pc:picChg chg="add del">
          <ac:chgData name="Aldena Haneesha" userId="5f9b32c9dcc3d2a2" providerId="LiveId" clId="{9809993C-0FBE-43C2-9506-8CA474A99BF4}" dt="2022-12-09T19:10:45.773" v="182"/>
          <ac:picMkLst>
            <pc:docMk/>
            <pc:sldMk cId="4100664354" sldId="262"/>
            <ac:picMk id="1031" creationId="{7201C330-55C3-EF9F-EB5F-453B94E6B575}"/>
          </ac:picMkLst>
        </pc:picChg>
        <pc:picChg chg="add del">
          <ac:chgData name="Aldena Haneesha" userId="5f9b32c9dcc3d2a2" providerId="LiveId" clId="{9809993C-0FBE-43C2-9506-8CA474A99BF4}" dt="2022-12-09T19:12:35.127" v="191"/>
          <ac:picMkLst>
            <pc:docMk/>
            <pc:sldMk cId="4100664354" sldId="262"/>
            <ac:picMk id="1035" creationId="{EB8C55F8-7CA0-A87C-4EA3-E377DB5CA786}"/>
          </ac:picMkLst>
        </pc:picChg>
        <pc:picChg chg="add del">
          <ac:chgData name="Aldena Haneesha" userId="5f9b32c9dcc3d2a2" providerId="LiveId" clId="{9809993C-0FBE-43C2-9506-8CA474A99BF4}" dt="2022-12-09T19:12:35.127" v="191"/>
          <ac:picMkLst>
            <pc:docMk/>
            <pc:sldMk cId="4100664354" sldId="262"/>
            <ac:picMk id="1036" creationId="{82CD4515-86EE-466E-6C6E-2A6DA8B45DA7}"/>
          </ac:picMkLst>
        </pc:picChg>
      </pc:sldChg>
      <pc:sldChg chg="modSp mod">
        <pc:chgData name="Aldena Haneesha" userId="5f9b32c9dcc3d2a2" providerId="LiveId" clId="{9809993C-0FBE-43C2-9506-8CA474A99BF4}" dt="2022-12-09T21:29:40.237" v="565"/>
        <pc:sldMkLst>
          <pc:docMk/>
          <pc:sldMk cId="3691013683" sldId="263"/>
        </pc:sldMkLst>
        <pc:spChg chg="mod">
          <ac:chgData name="Aldena Haneesha" userId="5f9b32c9dcc3d2a2" providerId="LiveId" clId="{9809993C-0FBE-43C2-9506-8CA474A99BF4}" dt="2022-12-09T21:29:40.237" v="565"/>
          <ac:spMkLst>
            <pc:docMk/>
            <pc:sldMk cId="3691013683" sldId="263"/>
            <ac:spMk id="2" creationId="{14BC6759-8040-A9B3-BDB1-275A70D4A425}"/>
          </ac:spMkLst>
        </pc:spChg>
        <pc:spChg chg="mod">
          <ac:chgData name="Aldena Haneesha" userId="5f9b32c9dcc3d2a2" providerId="LiveId" clId="{9809993C-0FBE-43C2-9506-8CA474A99BF4}" dt="2022-12-09T21:29:40.237" v="565"/>
          <ac:spMkLst>
            <pc:docMk/>
            <pc:sldMk cId="3691013683" sldId="263"/>
            <ac:spMk id="3" creationId="{77B2DF58-B8DB-87FE-F140-02D60D4A5759}"/>
          </ac:spMkLst>
        </pc:spChg>
      </pc:sldChg>
      <pc:sldChg chg="addSp delSp modSp del mod">
        <pc:chgData name="Aldena Haneesha" userId="5f9b32c9dcc3d2a2" providerId="LiveId" clId="{9809993C-0FBE-43C2-9506-8CA474A99BF4}" dt="2022-12-09T21:35:17.540" v="647" actId="2696"/>
        <pc:sldMkLst>
          <pc:docMk/>
          <pc:sldMk cId="1565137356" sldId="264"/>
        </pc:sldMkLst>
        <pc:spChg chg="mod">
          <ac:chgData name="Aldena Haneesha" userId="5f9b32c9dcc3d2a2" providerId="LiveId" clId="{9809993C-0FBE-43C2-9506-8CA474A99BF4}" dt="2022-12-09T21:29:40.237" v="565"/>
          <ac:spMkLst>
            <pc:docMk/>
            <pc:sldMk cId="1565137356" sldId="264"/>
            <ac:spMk id="2" creationId="{33DBC698-BD74-B1F3-9B8B-A9E342F762EE}"/>
          </ac:spMkLst>
        </pc:spChg>
        <pc:spChg chg="mod">
          <ac:chgData name="Aldena Haneesha" userId="5f9b32c9dcc3d2a2" providerId="LiveId" clId="{9809993C-0FBE-43C2-9506-8CA474A99BF4}" dt="2022-12-09T21:30:05.141" v="568" actId="14100"/>
          <ac:spMkLst>
            <pc:docMk/>
            <pc:sldMk cId="1565137356" sldId="264"/>
            <ac:spMk id="3" creationId="{D000E3D3-84E6-E4EF-3A70-0C182180C6FF}"/>
          </ac:spMkLst>
        </pc:spChg>
        <pc:spChg chg="add del">
          <ac:chgData name="Aldena Haneesha" userId="5f9b32c9dcc3d2a2" providerId="LiveId" clId="{9809993C-0FBE-43C2-9506-8CA474A99BF4}" dt="2022-12-09T21:27:44.761" v="499"/>
          <ac:spMkLst>
            <pc:docMk/>
            <pc:sldMk cId="1565137356" sldId="264"/>
            <ac:spMk id="4" creationId="{53E55CBE-9C1F-4E0C-67BD-83689B944792}"/>
          </ac:spMkLst>
        </pc:spChg>
        <pc:spChg chg="add del mod">
          <ac:chgData name="Aldena Haneesha" userId="5f9b32c9dcc3d2a2" providerId="LiveId" clId="{9809993C-0FBE-43C2-9506-8CA474A99BF4}" dt="2022-12-09T21:28:09.917" v="500"/>
          <ac:spMkLst>
            <pc:docMk/>
            <pc:sldMk cId="1565137356" sldId="264"/>
            <ac:spMk id="5" creationId="{B7AEDA43-2B66-2EC9-ECC5-21B71CBEA2A9}"/>
          </ac:spMkLst>
        </pc:spChg>
        <pc:spChg chg="add del mod">
          <ac:chgData name="Aldena Haneesha" userId="5f9b32c9dcc3d2a2" providerId="LiveId" clId="{9809993C-0FBE-43C2-9506-8CA474A99BF4}" dt="2022-12-09T21:28:09.917" v="500"/>
          <ac:spMkLst>
            <pc:docMk/>
            <pc:sldMk cId="1565137356" sldId="264"/>
            <ac:spMk id="6" creationId="{EBB00A20-035F-9183-D1B8-6243F31F3442}"/>
          </ac:spMkLst>
        </pc:spChg>
      </pc:sldChg>
      <pc:sldChg chg="modSp mod">
        <pc:chgData name="Aldena Haneesha" userId="5f9b32c9dcc3d2a2" providerId="LiveId" clId="{9809993C-0FBE-43C2-9506-8CA474A99BF4}" dt="2022-12-09T22:08:02.468" v="968" actId="20577"/>
        <pc:sldMkLst>
          <pc:docMk/>
          <pc:sldMk cId="610506461" sldId="265"/>
        </pc:sldMkLst>
        <pc:spChg chg="mod">
          <ac:chgData name="Aldena Haneesha" userId="5f9b32c9dcc3d2a2" providerId="LiveId" clId="{9809993C-0FBE-43C2-9506-8CA474A99BF4}" dt="2022-12-09T21:29:40.237" v="565"/>
          <ac:spMkLst>
            <pc:docMk/>
            <pc:sldMk cId="610506461" sldId="265"/>
            <ac:spMk id="2" creationId="{A3E7C827-8BAB-3F1B-46BB-3B73540DD746}"/>
          </ac:spMkLst>
        </pc:spChg>
        <pc:spChg chg="mod">
          <ac:chgData name="Aldena Haneesha" userId="5f9b32c9dcc3d2a2" providerId="LiveId" clId="{9809993C-0FBE-43C2-9506-8CA474A99BF4}" dt="2022-12-09T22:08:02.468" v="968" actId="20577"/>
          <ac:spMkLst>
            <pc:docMk/>
            <pc:sldMk cId="610506461" sldId="265"/>
            <ac:spMk id="3" creationId="{E839F2E7-2F9F-557C-8CB2-DF0A6766A6BE}"/>
          </ac:spMkLst>
        </pc:spChg>
      </pc:sldChg>
      <pc:sldChg chg="addSp delSp modSp mod">
        <pc:chgData name="Aldena Haneesha" userId="5f9b32c9dcc3d2a2" providerId="LiveId" clId="{9809993C-0FBE-43C2-9506-8CA474A99BF4}" dt="2022-12-09T22:08:27.124" v="974" actId="20577"/>
        <pc:sldMkLst>
          <pc:docMk/>
          <pc:sldMk cId="869581867" sldId="266"/>
        </pc:sldMkLst>
        <pc:spChg chg="mod">
          <ac:chgData name="Aldena Haneesha" userId="5f9b32c9dcc3d2a2" providerId="LiveId" clId="{9809993C-0FBE-43C2-9506-8CA474A99BF4}" dt="2022-12-09T22:01:37.872" v="813" actId="14100"/>
          <ac:spMkLst>
            <pc:docMk/>
            <pc:sldMk cId="869581867" sldId="266"/>
            <ac:spMk id="2" creationId="{F3A12FD4-DEF1-0CB6-3A94-CB8129E8E5D6}"/>
          </ac:spMkLst>
        </pc:spChg>
        <pc:spChg chg="mod">
          <ac:chgData name="Aldena Haneesha" userId="5f9b32c9dcc3d2a2" providerId="LiveId" clId="{9809993C-0FBE-43C2-9506-8CA474A99BF4}" dt="2022-12-09T22:08:27.124" v="974" actId="20577"/>
          <ac:spMkLst>
            <pc:docMk/>
            <pc:sldMk cId="869581867" sldId="266"/>
            <ac:spMk id="3" creationId="{A4CE0AE2-5D7C-35C6-4E10-7F531345CA5D}"/>
          </ac:spMkLst>
        </pc:spChg>
        <pc:spChg chg="add del">
          <ac:chgData name="Aldena Haneesha" userId="5f9b32c9dcc3d2a2" providerId="LiveId" clId="{9809993C-0FBE-43C2-9506-8CA474A99BF4}" dt="2022-12-09T22:00:45.094" v="796"/>
          <ac:spMkLst>
            <pc:docMk/>
            <pc:sldMk cId="869581867" sldId="266"/>
            <ac:spMk id="4" creationId="{A1E25581-B106-6A45-B11A-0F7648B95DCB}"/>
          </ac:spMkLst>
        </pc:spChg>
        <pc:picChg chg="add mod">
          <ac:chgData name="Aldena Haneesha" userId="5f9b32c9dcc3d2a2" providerId="LiveId" clId="{9809993C-0FBE-43C2-9506-8CA474A99BF4}" dt="2022-12-09T22:00:56.481" v="800" actId="14100"/>
          <ac:picMkLst>
            <pc:docMk/>
            <pc:sldMk cId="869581867" sldId="266"/>
            <ac:picMk id="5" creationId="{C04B7056-E554-A4EC-FF1D-7E9DDF736F5D}"/>
          </ac:picMkLst>
        </pc:picChg>
      </pc:sldChg>
      <pc:sldChg chg="addSp delSp modSp mod">
        <pc:chgData name="Aldena Haneesha" userId="5f9b32c9dcc3d2a2" providerId="LiveId" clId="{9809993C-0FBE-43C2-9506-8CA474A99BF4}" dt="2022-12-09T22:05:59.806" v="960" actId="20577"/>
        <pc:sldMkLst>
          <pc:docMk/>
          <pc:sldMk cId="1136454754" sldId="267"/>
        </pc:sldMkLst>
        <pc:spChg chg="mod">
          <ac:chgData name="Aldena Haneesha" userId="5f9b32c9dcc3d2a2" providerId="LiveId" clId="{9809993C-0FBE-43C2-9506-8CA474A99BF4}" dt="2022-12-09T21:29:40.237" v="565"/>
          <ac:spMkLst>
            <pc:docMk/>
            <pc:sldMk cId="1136454754" sldId="267"/>
            <ac:spMk id="2" creationId="{604C3BD5-2E3A-16D8-52DB-B548DD98E30C}"/>
          </ac:spMkLst>
        </pc:spChg>
        <pc:spChg chg="add del mod">
          <ac:chgData name="Aldena Haneesha" userId="5f9b32c9dcc3d2a2" providerId="LiveId" clId="{9809993C-0FBE-43C2-9506-8CA474A99BF4}" dt="2022-12-09T22:03:28.811" v="822" actId="3680"/>
          <ac:spMkLst>
            <pc:docMk/>
            <pc:sldMk cId="1136454754" sldId="267"/>
            <ac:spMk id="3" creationId="{32A5D287-0065-50A9-AF49-1015840C4119}"/>
          </ac:spMkLst>
        </pc:spChg>
        <pc:graphicFrameChg chg="add del mod ord modGraphic">
          <ac:chgData name="Aldena Haneesha" userId="5f9b32c9dcc3d2a2" providerId="LiveId" clId="{9809993C-0FBE-43C2-9506-8CA474A99BF4}" dt="2022-12-09T22:03:22.773" v="821" actId="3680"/>
          <ac:graphicFrameMkLst>
            <pc:docMk/>
            <pc:sldMk cId="1136454754" sldId="267"/>
            <ac:graphicFrameMk id="4" creationId="{C41B54B7-E077-41FF-09B9-7DF845FEB606}"/>
          </ac:graphicFrameMkLst>
        </pc:graphicFrameChg>
        <pc:graphicFrameChg chg="add del">
          <ac:chgData name="Aldena Haneesha" userId="5f9b32c9dcc3d2a2" providerId="LiveId" clId="{9809993C-0FBE-43C2-9506-8CA474A99BF4}" dt="2022-12-09T22:03:22.171" v="820" actId="3680"/>
          <ac:graphicFrameMkLst>
            <pc:docMk/>
            <pc:sldMk cId="1136454754" sldId="267"/>
            <ac:graphicFrameMk id="5" creationId="{04653B87-5FBF-4BD2-E623-0BBFF2EBC539}"/>
          </ac:graphicFrameMkLst>
        </pc:graphicFrameChg>
        <pc:graphicFrameChg chg="add mod ord modGraphic">
          <ac:chgData name="Aldena Haneesha" userId="5f9b32c9dcc3d2a2" providerId="LiveId" clId="{9809993C-0FBE-43C2-9506-8CA474A99BF4}" dt="2022-12-09T22:05:59.806" v="960" actId="20577"/>
          <ac:graphicFrameMkLst>
            <pc:docMk/>
            <pc:sldMk cId="1136454754" sldId="267"/>
            <ac:graphicFrameMk id="6" creationId="{0C7C6504-D578-B380-35F5-61F1349871B5}"/>
          </ac:graphicFrameMkLst>
        </pc:graphicFrameChg>
      </pc:sldChg>
      <pc:sldChg chg="modSp">
        <pc:chgData name="Aldena Haneesha" userId="5f9b32c9dcc3d2a2" providerId="LiveId" clId="{9809993C-0FBE-43C2-9506-8CA474A99BF4}" dt="2022-12-09T21:29:40.237" v="565"/>
        <pc:sldMkLst>
          <pc:docMk/>
          <pc:sldMk cId="1917592505" sldId="268"/>
        </pc:sldMkLst>
        <pc:spChg chg="mod">
          <ac:chgData name="Aldena Haneesha" userId="5f9b32c9dcc3d2a2" providerId="LiveId" clId="{9809993C-0FBE-43C2-9506-8CA474A99BF4}" dt="2022-12-09T21:29:40.237" v="565"/>
          <ac:spMkLst>
            <pc:docMk/>
            <pc:sldMk cId="1917592505" sldId="268"/>
            <ac:spMk id="2" creationId="{5CD129CF-469F-C841-B6AA-8F91C74989D8}"/>
          </ac:spMkLst>
        </pc:spChg>
      </pc:sldChg>
      <pc:sldChg chg="modSp">
        <pc:chgData name="Aldena Haneesha" userId="5f9b32c9dcc3d2a2" providerId="LiveId" clId="{9809993C-0FBE-43C2-9506-8CA474A99BF4}" dt="2022-12-09T21:29:40.237" v="565"/>
        <pc:sldMkLst>
          <pc:docMk/>
          <pc:sldMk cId="2201277950" sldId="269"/>
        </pc:sldMkLst>
        <pc:spChg chg="mod">
          <ac:chgData name="Aldena Haneesha" userId="5f9b32c9dcc3d2a2" providerId="LiveId" clId="{9809993C-0FBE-43C2-9506-8CA474A99BF4}" dt="2022-12-09T21:29:40.237" v="565"/>
          <ac:spMkLst>
            <pc:docMk/>
            <pc:sldMk cId="2201277950" sldId="269"/>
            <ac:spMk id="2" creationId="{12F5F6AD-6C95-EB1C-B053-1BAFD002198D}"/>
          </ac:spMkLst>
        </pc:spChg>
      </pc:sldChg>
      <pc:sldChg chg="modSp">
        <pc:chgData name="Aldena Haneesha" userId="5f9b32c9dcc3d2a2" providerId="LiveId" clId="{9809993C-0FBE-43C2-9506-8CA474A99BF4}" dt="2022-12-09T21:29:40.237" v="565"/>
        <pc:sldMkLst>
          <pc:docMk/>
          <pc:sldMk cId="1592370415" sldId="270"/>
        </pc:sldMkLst>
        <pc:spChg chg="mod">
          <ac:chgData name="Aldena Haneesha" userId="5f9b32c9dcc3d2a2" providerId="LiveId" clId="{9809993C-0FBE-43C2-9506-8CA474A99BF4}" dt="2022-12-09T21:29:40.237" v="565"/>
          <ac:spMkLst>
            <pc:docMk/>
            <pc:sldMk cId="1592370415" sldId="270"/>
            <ac:spMk id="3" creationId="{A8247C58-9091-85C1-D1AE-504D3ED6B9A9}"/>
          </ac:spMkLst>
        </pc:spChg>
      </pc:sldChg>
      <pc:sldChg chg="addSp delSp modSp add mod setBg">
        <pc:chgData name="Aldena Haneesha" userId="5f9b32c9dcc3d2a2" providerId="LiveId" clId="{9809993C-0FBE-43C2-9506-8CA474A99BF4}" dt="2022-12-09T22:07:36.134" v="962" actId="2711"/>
        <pc:sldMkLst>
          <pc:docMk/>
          <pc:sldMk cId="559360744" sldId="271"/>
        </pc:sldMkLst>
        <pc:spChg chg="mod">
          <ac:chgData name="Aldena Haneesha" userId="5f9b32c9dcc3d2a2" providerId="LiveId" clId="{9809993C-0FBE-43C2-9506-8CA474A99BF4}" dt="2022-12-09T21:30:40.407" v="573" actId="14100"/>
          <ac:spMkLst>
            <pc:docMk/>
            <pc:sldMk cId="559360744" sldId="271"/>
            <ac:spMk id="2" creationId="{413BF016-D65E-3FCC-38C7-3B5971E37B83}"/>
          </ac:spMkLst>
        </pc:spChg>
        <pc:spChg chg="add del">
          <ac:chgData name="Aldena Haneesha" userId="5f9b32c9dcc3d2a2" providerId="LiveId" clId="{9809993C-0FBE-43C2-9506-8CA474A99BF4}" dt="2022-12-09T21:32:41.971" v="613"/>
          <ac:spMkLst>
            <pc:docMk/>
            <pc:sldMk cId="559360744" sldId="271"/>
            <ac:spMk id="4" creationId="{8806F0C6-5A8B-0077-2260-AFC9220729DB}"/>
          </ac:spMkLst>
        </pc:spChg>
        <pc:spChg chg="mod">
          <ac:chgData name="Aldena Haneesha" userId="5f9b32c9dcc3d2a2" providerId="LiveId" clId="{9809993C-0FBE-43C2-9506-8CA474A99BF4}" dt="2022-12-09T22:07:36.134" v="962" actId="2711"/>
          <ac:spMkLst>
            <pc:docMk/>
            <pc:sldMk cId="559360744" sldId="271"/>
            <ac:spMk id="8" creationId="{AD15CA71-9646-5976-2F28-682C6D822D9B}"/>
          </ac:spMkLst>
        </pc:spChg>
        <pc:picChg chg="del">
          <ac:chgData name="Aldena Haneesha" userId="5f9b32c9dcc3d2a2" providerId="LiveId" clId="{9809993C-0FBE-43C2-9506-8CA474A99BF4}" dt="2022-12-09T21:32:45.870" v="615" actId="478"/>
          <ac:picMkLst>
            <pc:docMk/>
            <pc:sldMk cId="559360744" sldId="271"/>
            <ac:picMk id="3" creationId="{C73541B9-B8F5-F6EE-8DC0-E6FD70D4CFE8}"/>
          </ac:picMkLst>
        </pc:picChg>
        <pc:picChg chg="add mod">
          <ac:chgData name="Aldena Haneesha" userId="5f9b32c9dcc3d2a2" providerId="LiveId" clId="{9809993C-0FBE-43C2-9506-8CA474A99BF4}" dt="2022-12-09T21:32:59.980" v="618" actId="14100"/>
          <ac:picMkLst>
            <pc:docMk/>
            <pc:sldMk cId="559360744" sldId="271"/>
            <ac:picMk id="5" creationId="{4AE7C3CF-B580-5623-4885-66942AE3EE69}"/>
          </ac:picMkLst>
        </pc:picChg>
      </pc:sldChg>
      <pc:sldChg chg="modSp add del mod">
        <pc:chgData name="Aldena Haneesha" userId="5f9b32c9dcc3d2a2" providerId="LiveId" clId="{9809993C-0FBE-43C2-9506-8CA474A99BF4}" dt="2022-12-09T21:22:10.480" v="495" actId="2696"/>
        <pc:sldMkLst>
          <pc:docMk/>
          <pc:sldMk cId="787328118" sldId="271"/>
        </pc:sldMkLst>
        <pc:spChg chg="mod">
          <ac:chgData name="Aldena Haneesha" userId="5f9b32c9dcc3d2a2" providerId="LiveId" clId="{9809993C-0FBE-43C2-9506-8CA474A99BF4}" dt="2022-12-09T19:24:49.204" v="287" actId="14100"/>
          <ac:spMkLst>
            <pc:docMk/>
            <pc:sldMk cId="787328118" sldId="271"/>
            <ac:spMk id="2" creationId="{70957520-3648-2F61-E9B9-3F5E1741C9C6}"/>
          </ac:spMkLst>
        </pc:spChg>
        <pc:spChg chg="mod">
          <ac:chgData name="Aldena Haneesha" userId="5f9b32c9dcc3d2a2" providerId="LiveId" clId="{9809993C-0FBE-43C2-9506-8CA474A99BF4}" dt="2022-12-09T19:24:59.288" v="289" actId="20577"/>
          <ac:spMkLst>
            <pc:docMk/>
            <pc:sldMk cId="787328118" sldId="271"/>
            <ac:spMk id="3" creationId="{064C58B8-7320-A560-E748-BC8391B955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xmlns="" val="81148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112138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2961983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1675090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3072993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398364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4027611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2914177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388764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367199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xmlns="" val="372431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409224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36398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xmlns="" val="3219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xmlns="" val="189986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7909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a:p>
        </p:txBody>
      </p:sp>
    </p:spTree>
    <p:extLst>
      <p:ext uri="{BB962C8B-B14F-4D97-AF65-F5344CB8AC3E}">
        <p14:creationId xmlns:p14="http://schemas.microsoft.com/office/powerpoint/2010/main" xmlns="" val="258675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0D92BC-42A9-434B-8530-ADBF4485E407}" type="datetimeFigureOut">
              <a:rPr lang="en-US" smtClean="0"/>
              <a:pPr/>
              <a:t>12/9/2022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xmlns="" val="532219182"/>
      </p:ext>
    </p:extLst>
  </p:cSld>
  <p:clrMap bg1="lt1" tx1="dk1" bg2="lt2" tx2="dk2" accent1="accent1" accent2="accent2" accent3="accent3" accent4="accent4" accent5="accent5" accent6="accent6" hlink="hlink" folHlink="folHlink"/>
  <p:sldLayoutIdLst>
    <p:sldLayoutId id="2147484750" r:id="rId1"/>
    <p:sldLayoutId id="2147484751" r:id="rId2"/>
    <p:sldLayoutId id="2147484752" r:id="rId3"/>
    <p:sldLayoutId id="2147484753" r:id="rId4"/>
    <p:sldLayoutId id="2147484754" r:id="rId5"/>
    <p:sldLayoutId id="2147484755" r:id="rId6"/>
    <p:sldLayoutId id="2147484756" r:id="rId7"/>
    <p:sldLayoutId id="2147484757" r:id="rId8"/>
    <p:sldLayoutId id="2147484758" r:id="rId9"/>
    <p:sldLayoutId id="2147484759" r:id="rId10"/>
    <p:sldLayoutId id="2147484760" r:id="rId11"/>
    <p:sldLayoutId id="2147484761" r:id="rId12"/>
    <p:sldLayoutId id="2147484762" r:id="rId13"/>
    <p:sldLayoutId id="2147484763" r:id="rId14"/>
    <p:sldLayoutId id="2147484764" r:id="rId15"/>
    <p:sldLayoutId id="2147484765" r:id="rId16"/>
    <p:sldLayoutId id="2147484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xmlns="" id="{586F6F9C-FAB8-A9E2-D07F-408FA336336E}"/>
              </a:ext>
            </a:extLst>
          </p:cNvPr>
          <p:cNvPicPr>
            <a:picLocks noChangeAspect="1"/>
          </p:cNvPicPr>
          <p:nvPr/>
        </p:nvPicPr>
        <p:blipFill rotWithShape="1">
          <a:blip r:embed="rId2">
            <a:alphaModFix/>
          </a:blip>
          <a:srcRect t="9972" b="5778"/>
          <a:stretch/>
        </p:blipFill>
        <p:spPr>
          <a:xfrm>
            <a:off x="20" y="1571"/>
            <a:ext cx="12191980" cy="6856429"/>
          </a:xfrm>
          <a:prstGeom prst="rect">
            <a:avLst/>
          </a:prstGeom>
        </p:spPr>
      </p:pic>
      <p:sp>
        <p:nvSpPr>
          <p:cNvPr id="2" name="Title 1">
            <a:extLst>
              <a:ext uri="{FF2B5EF4-FFF2-40B4-BE49-F238E27FC236}">
                <a16:creationId xmlns:a16="http://schemas.microsoft.com/office/drawing/2014/main" xmlns="" id="{E3B486B9-145F-D64C-F603-D251F908F2B4}"/>
              </a:ext>
            </a:extLst>
          </p:cNvPr>
          <p:cNvSpPr>
            <a:spLocks noGrp="1"/>
          </p:cNvSpPr>
          <p:nvPr>
            <p:ph type="ctrTitle"/>
          </p:nvPr>
        </p:nvSpPr>
        <p:spPr>
          <a:xfrm>
            <a:off x="5543551" y="1628775"/>
            <a:ext cx="6096000" cy="3105149"/>
          </a:xfrm>
        </p:spPr>
        <p:txBody>
          <a:bodyPr anchor="b">
            <a:normAutofit/>
          </a:bodyPr>
          <a:lstStyle/>
          <a:p>
            <a:pPr algn="ctr"/>
            <a:r>
              <a:rPr lang="en-US" dirty="0"/>
              <a:t>QUORA QUESTION PAIR SIMILARITY</a:t>
            </a:r>
          </a:p>
        </p:txBody>
      </p:sp>
      <p:sp>
        <p:nvSpPr>
          <p:cNvPr id="3" name="Subtitle 2">
            <a:extLst>
              <a:ext uri="{FF2B5EF4-FFF2-40B4-BE49-F238E27FC236}">
                <a16:creationId xmlns:a16="http://schemas.microsoft.com/office/drawing/2014/main" xmlns="" id="{730C2E7D-B24A-A999-F858-B2C297AD330B}"/>
              </a:ext>
            </a:extLst>
          </p:cNvPr>
          <p:cNvSpPr>
            <a:spLocks noGrp="1"/>
          </p:cNvSpPr>
          <p:nvPr>
            <p:ph type="subTitle" idx="1"/>
          </p:nvPr>
        </p:nvSpPr>
        <p:spPr>
          <a:xfrm>
            <a:off x="7620000" y="4249360"/>
            <a:ext cx="3048000" cy="877585"/>
          </a:xfrm>
        </p:spPr>
        <p:txBody>
          <a:bodyPr>
            <a:normAutofit/>
          </a:bodyPr>
          <a:lstStyle/>
          <a:p>
            <a:pPr algn="ctr"/>
            <a:endParaRPr lang="en-US" dirty="0"/>
          </a:p>
        </p:txBody>
      </p:sp>
    </p:spTree>
    <p:extLst>
      <p:ext uri="{BB962C8B-B14F-4D97-AF65-F5344CB8AC3E}">
        <p14:creationId xmlns:p14="http://schemas.microsoft.com/office/powerpoint/2010/main" xmlns="" val="88715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7C827-8BAB-3F1B-46BB-3B73540DD746}"/>
              </a:ext>
            </a:extLst>
          </p:cNvPr>
          <p:cNvSpPr>
            <a:spLocks noGrp="1"/>
          </p:cNvSpPr>
          <p:nvPr>
            <p:ph type="title"/>
          </p:nvPr>
        </p:nvSpPr>
        <p:spPr/>
        <p:txBody>
          <a:bodyPr/>
          <a:lstStyle/>
          <a:p>
            <a:r>
              <a:rPr lang="en-US" dirty="0"/>
              <a:t>PROPSED SOLUTION</a:t>
            </a:r>
          </a:p>
        </p:txBody>
      </p:sp>
      <p:sp>
        <p:nvSpPr>
          <p:cNvPr id="3" name="Content Placeholder 2">
            <a:extLst>
              <a:ext uri="{FF2B5EF4-FFF2-40B4-BE49-F238E27FC236}">
                <a16:creationId xmlns:a16="http://schemas.microsoft.com/office/drawing/2014/main" xmlns="" id="{E839F2E7-2F9F-557C-8CB2-DF0A6766A6BE}"/>
              </a:ext>
            </a:extLst>
          </p:cNvPr>
          <p:cNvSpPr>
            <a:spLocks noGrp="1"/>
          </p:cNvSpPr>
          <p:nvPr>
            <p:ph idx="1"/>
          </p:nvPr>
        </p:nvSpPr>
        <p:spPr>
          <a:xfrm>
            <a:off x="1484310" y="1968759"/>
            <a:ext cx="10018713" cy="3822441"/>
          </a:xfrm>
        </p:spPr>
        <p:txBody>
          <a:bodyPr>
            <a:normAutofit/>
          </a:bodyPr>
          <a:lstStyle/>
          <a:p>
            <a:r>
              <a:rPr lang="en-US" sz="1900" dirty="0">
                <a:latin typeface="Times New Roman" panose="02020603050405020304" pitchFamily="18" charset="0"/>
                <a:cs typeface="Times New Roman" panose="02020603050405020304" pitchFamily="18" charset="0"/>
              </a:rPr>
              <a:t>Lastly, we </a:t>
            </a:r>
            <a:r>
              <a:rPr lang="en-US" sz="1900" dirty="0" err="1">
                <a:latin typeface="Times New Roman" panose="02020603050405020304" pitchFamily="18" charset="0"/>
                <a:cs typeface="Times New Roman" panose="02020603050405020304" pitchFamily="18" charset="0"/>
              </a:rPr>
              <a:t>featurise</a:t>
            </a:r>
            <a:r>
              <a:rPr lang="en-US" sz="1900" dirty="0">
                <a:latin typeface="Times New Roman" panose="02020603050405020304" pitchFamily="18" charset="0"/>
                <a:cs typeface="Times New Roman" panose="02020603050405020304" pitchFamily="18" charset="0"/>
              </a:rPr>
              <a:t> text data with </a:t>
            </a:r>
            <a:r>
              <a:rPr lang="en-US" sz="1900" dirty="0" err="1">
                <a:latin typeface="Times New Roman" panose="02020603050405020304" pitchFamily="18" charset="0"/>
                <a:cs typeface="Times New Roman" panose="02020603050405020304" pitchFamily="18" charset="0"/>
              </a:rPr>
              <a:t>tfidf</a:t>
            </a:r>
            <a:r>
              <a:rPr lang="en-US" sz="1900" dirty="0">
                <a:latin typeface="Times New Roman" panose="02020603050405020304" pitchFamily="18" charset="0"/>
                <a:cs typeface="Times New Roman" panose="02020603050405020304" pitchFamily="18" charset="0"/>
              </a:rPr>
              <a:t> weighted word to vectors, After we find TF-IDF scores, we convert each question to a weighted average of word2vec vectors by these scores. here we use a pre-trained GLOVE model which comes free with "Spacy". It is trained on Wikipedia and therefore, it is stronger in terms of word semantics. At the end total we got 384 features for each question in the dataset.</a:t>
            </a:r>
          </a:p>
          <a:p>
            <a:r>
              <a:rPr lang="en-US" sz="1900" dirty="0">
                <a:latin typeface="Times New Roman" panose="02020603050405020304" pitchFamily="18" charset="0"/>
                <a:cs typeface="Times New Roman" panose="02020603050405020304" pitchFamily="18" charset="0"/>
              </a:rPr>
              <a:t>After all these we start building the random model on the data to get the worst case log loss value and then we trained the logistic regression with hyper-parameter tuning. And then trained the linear </a:t>
            </a:r>
            <a:r>
              <a:rPr lang="en-US" sz="1900" dirty="0" err="1">
                <a:latin typeface="Times New Roman" panose="02020603050405020304" pitchFamily="18" charset="0"/>
                <a:cs typeface="Times New Roman" panose="02020603050405020304" pitchFamily="18" charset="0"/>
              </a:rPr>
              <a:t>svm</a:t>
            </a:r>
            <a:r>
              <a:rPr lang="en-US" sz="1900" dirty="0">
                <a:latin typeface="Times New Roman" panose="02020603050405020304" pitchFamily="18" charset="0"/>
                <a:cs typeface="Times New Roman" panose="02020603050405020304" pitchFamily="18" charset="0"/>
              </a:rPr>
              <a:t> mode on the data with hyper-parameter tuning. At last we trained the advanced model </a:t>
            </a:r>
            <a:r>
              <a:rPr lang="en-US" sz="1900" dirty="0" err="1">
                <a:latin typeface="Times New Roman" panose="02020603050405020304" pitchFamily="18" charset="0"/>
                <a:cs typeface="Times New Roman" panose="02020603050405020304" pitchFamily="18" charset="0"/>
              </a:rPr>
              <a:t>XGBoost</a:t>
            </a:r>
            <a:r>
              <a:rPr lang="en-US" sz="1900" dirty="0">
                <a:latin typeface="Times New Roman" panose="02020603050405020304" pitchFamily="18" charset="0"/>
                <a:cs typeface="Times New Roman" panose="02020603050405020304" pitchFamily="18" charset="0"/>
              </a:rPr>
              <a:t> on the data. For all the models we plotted the confusion matrix, precession matrix and recall matrix</a:t>
            </a:r>
            <a:r>
              <a:rPr lang="en-US" dirty="0"/>
              <a:t>.</a:t>
            </a:r>
          </a:p>
        </p:txBody>
      </p:sp>
    </p:spTree>
    <p:extLst>
      <p:ext uri="{BB962C8B-B14F-4D97-AF65-F5344CB8AC3E}">
        <p14:creationId xmlns:p14="http://schemas.microsoft.com/office/powerpoint/2010/main" xmlns="" val="61050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12FD4-DEF1-0CB6-3A94-CB8129E8E5D6}"/>
              </a:ext>
            </a:extLst>
          </p:cNvPr>
          <p:cNvSpPr>
            <a:spLocks noGrp="1"/>
          </p:cNvSpPr>
          <p:nvPr>
            <p:ph type="title"/>
          </p:nvPr>
        </p:nvSpPr>
        <p:spPr>
          <a:xfrm>
            <a:off x="1484311" y="685801"/>
            <a:ext cx="10018713" cy="993710"/>
          </a:xfrm>
        </p:spPr>
        <p:txBody>
          <a:bodyPr/>
          <a:lstStyle/>
          <a:p>
            <a:r>
              <a:rPr lang="en-US" dirty="0"/>
              <a:t>DATA DESCRIPTION</a:t>
            </a:r>
          </a:p>
        </p:txBody>
      </p:sp>
      <p:sp>
        <p:nvSpPr>
          <p:cNvPr id="3" name="Content Placeholder 2">
            <a:extLst>
              <a:ext uri="{FF2B5EF4-FFF2-40B4-BE49-F238E27FC236}">
                <a16:creationId xmlns:a16="http://schemas.microsoft.com/office/drawing/2014/main" xmlns="" id="{A4CE0AE2-5D7C-35C6-4E10-7F531345CA5D}"/>
              </a:ext>
            </a:extLst>
          </p:cNvPr>
          <p:cNvSpPr>
            <a:spLocks noGrp="1"/>
          </p:cNvSpPr>
          <p:nvPr>
            <p:ph idx="1"/>
          </p:nvPr>
        </p:nvSpPr>
        <p:spPr>
          <a:xfrm>
            <a:off x="1484310" y="2090057"/>
            <a:ext cx="10018713" cy="3701143"/>
          </a:xfrm>
        </p:spPr>
        <p:txBody>
          <a:bodyPr>
            <a:normAutofit/>
          </a:bodyPr>
          <a:lstStyle/>
          <a:p>
            <a:r>
              <a:rPr lang="en-US" sz="2000" dirty="0">
                <a:latin typeface="Times New Roman" panose="02020603050405020304" pitchFamily="18" charset="0"/>
                <a:cs typeface="Times New Roman" panose="02020603050405020304" pitchFamily="18" charset="0"/>
              </a:rPr>
              <a:t>Predicting which of the offered pairs of questions has two questions with the same meaning is the objective of this competition. The labels that have been provided by human specialists are the actual facts. we have taken the dataset from the </a:t>
            </a:r>
            <a:r>
              <a:rPr lang="en-US" sz="2000" dirty="0" err="1">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 question pair similarity.</a:t>
            </a:r>
          </a:p>
          <a:p>
            <a:r>
              <a:rPr lang="en-US" sz="2000" dirty="0">
                <a:latin typeface="Times New Roman" panose="02020603050405020304" pitchFamily="18" charset="0"/>
                <a:cs typeface="Times New Roman" panose="02020603050405020304" pitchFamily="18" charset="0"/>
              </a:rPr>
              <a:t>Along with this we designed few more features and </a:t>
            </a:r>
            <a:r>
              <a:rPr lang="en-US" sz="2000" dirty="0" err="1">
                <a:latin typeface="Times New Roman" panose="02020603050405020304" pitchFamily="18" charset="0"/>
                <a:cs typeface="Times New Roman" panose="02020603050405020304" pitchFamily="18" charset="0"/>
              </a:rPr>
              <a:t>featurized</a:t>
            </a:r>
            <a:r>
              <a:rPr lang="en-US" sz="2000" dirty="0">
                <a:latin typeface="Times New Roman" panose="02020603050405020304" pitchFamily="18" charset="0"/>
                <a:cs typeface="Times New Roman" panose="02020603050405020304" pitchFamily="18" charset="0"/>
              </a:rPr>
              <a:t> the text data into </a:t>
            </a:r>
            <a:r>
              <a:rPr lang="en-US" sz="2000" dirty="0" err="1">
                <a:latin typeface="Times New Roman" panose="02020603050405020304" pitchFamily="18" charset="0"/>
                <a:cs typeface="Times New Roman" panose="02020603050405020304" pitchFamily="18" charset="0"/>
              </a:rPr>
              <a:t>tfidf</a:t>
            </a:r>
            <a:r>
              <a:rPr lang="en-US" sz="2000" dirty="0">
                <a:latin typeface="Times New Roman" panose="02020603050405020304" pitchFamily="18" charset="0"/>
                <a:cs typeface="Times New Roman" panose="02020603050405020304" pitchFamily="18" charset="0"/>
              </a:rPr>
              <a:t> weighted word vectors.</a:t>
            </a:r>
          </a:p>
          <a:p>
            <a:r>
              <a:rPr lang="en-US" sz="2000" dirty="0">
                <a:latin typeface="Times New Roman" panose="02020603050405020304" pitchFamily="18" charset="0"/>
                <a:cs typeface="Times New Roman" panose="02020603050405020304" pitchFamily="18" charset="0"/>
              </a:rPr>
              <a:t>In the train.csv, we have total 5 features which are mentioned, and in total we have 404,290 records in train.csv. </a:t>
            </a:r>
          </a:p>
          <a:p>
            <a:r>
              <a:rPr lang="en-US" sz="2000" dirty="0">
                <a:latin typeface="Times New Roman" panose="02020603050405020304" pitchFamily="18" charset="0"/>
                <a:cs typeface="Times New Roman" panose="02020603050405020304" pitchFamily="18" charset="0"/>
              </a:rPr>
              <a:t>Example data point:</a:t>
            </a:r>
            <a:endParaRPr lang="en-US" dirty="0"/>
          </a:p>
          <a:p>
            <a:endParaRPr lang="en-US" dirty="0"/>
          </a:p>
        </p:txBody>
      </p:sp>
      <p:pic>
        <p:nvPicPr>
          <p:cNvPr id="5" name="Picture 4">
            <a:extLst>
              <a:ext uri="{FF2B5EF4-FFF2-40B4-BE49-F238E27FC236}">
                <a16:creationId xmlns:a16="http://schemas.microsoft.com/office/drawing/2014/main" xmlns="" id="{C04B7056-E554-A4EC-FF1D-7E9DDF736F5D}"/>
              </a:ext>
            </a:extLst>
          </p:cNvPr>
          <p:cNvPicPr>
            <a:picLocks noChangeAspect="1"/>
          </p:cNvPicPr>
          <p:nvPr/>
        </p:nvPicPr>
        <p:blipFill>
          <a:blip r:embed="rId2"/>
          <a:stretch>
            <a:fillRect/>
          </a:stretch>
        </p:blipFill>
        <p:spPr>
          <a:xfrm>
            <a:off x="1909762" y="5309119"/>
            <a:ext cx="8372475" cy="793102"/>
          </a:xfrm>
          <a:prstGeom prst="rect">
            <a:avLst/>
          </a:prstGeom>
        </p:spPr>
      </p:pic>
    </p:spTree>
    <p:extLst>
      <p:ext uri="{BB962C8B-B14F-4D97-AF65-F5344CB8AC3E}">
        <p14:creationId xmlns:p14="http://schemas.microsoft.com/office/powerpoint/2010/main" xmlns="" val="86958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C3BD5-2E3A-16D8-52DB-B548DD98E30C}"/>
              </a:ext>
            </a:extLst>
          </p:cNvPr>
          <p:cNvSpPr>
            <a:spLocks noGrp="1"/>
          </p:cNvSpPr>
          <p:nvPr>
            <p:ph type="title"/>
          </p:nvPr>
        </p:nvSpPr>
        <p:spPr/>
        <p:txBody>
          <a:bodyPr/>
          <a:lstStyle/>
          <a:p>
            <a:r>
              <a:rPr lang="en-US" dirty="0"/>
              <a:t>RESULTS</a:t>
            </a:r>
          </a:p>
        </p:txBody>
      </p:sp>
      <p:graphicFrame>
        <p:nvGraphicFramePr>
          <p:cNvPr id="6" name="Table 6">
            <a:extLst>
              <a:ext uri="{FF2B5EF4-FFF2-40B4-BE49-F238E27FC236}">
                <a16:creationId xmlns:a16="http://schemas.microsoft.com/office/drawing/2014/main" xmlns="" id="{0C7C6504-D578-B380-35F5-61F1349871B5}"/>
              </a:ext>
            </a:extLst>
          </p:cNvPr>
          <p:cNvGraphicFramePr>
            <a:graphicFrameLocks noGrp="1"/>
          </p:cNvGraphicFramePr>
          <p:nvPr>
            <p:ph idx="1"/>
            <p:extLst>
              <p:ext uri="{D42A27DB-BD31-4B8C-83A1-F6EECF244321}">
                <p14:modId xmlns:p14="http://schemas.microsoft.com/office/powerpoint/2010/main" xmlns="" val="1521173292"/>
              </p:ext>
            </p:extLst>
          </p:nvPr>
        </p:nvGraphicFramePr>
        <p:xfrm>
          <a:off x="1484313" y="2667000"/>
          <a:ext cx="8144880" cy="1854200"/>
        </p:xfrm>
        <a:graphic>
          <a:graphicData uri="http://schemas.openxmlformats.org/drawingml/2006/table">
            <a:tbl>
              <a:tblPr firstRow="1" bandRow="1">
                <a:tableStyleId>{5C22544A-7EE6-4342-B048-85BDC9FD1C3A}</a:tableStyleId>
              </a:tblPr>
              <a:tblGrid>
                <a:gridCol w="4072440">
                  <a:extLst>
                    <a:ext uri="{9D8B030D-6E8A-4147-A177-3AD203B41FA5}">
                      <a16:colId xmlns:a16="http://schemas.microsoft.com/office/drawing/2014/main" xmlns="" val="648030931"/>
                    </a:ext>
                  </a:extLst>
                </a:gridCol>
                <a:gridCol w="4072440">
                  <a:extLst>
                    <a:ext uri="{9D8B030D-6E8A-4147-A177-3AD203B41FA5}">
                      <a16:colId xmlns:a16="http://schemas.microsoft.com/office/drawing/2014/main" xmlns="" val="1050318664"/>
                    </a:ext>
                  </a:extLst>
                </a:gridCol>
              </a:tblGrid>
              <a:tr h="370840">
                <a:tc>
                  <a:txBody>
                    <a:bodyPr/>
                    <a:lstStyle/>
                    <a:p>
                      <a:r>
                        <a:rPr lang="en-US" dirty="0"/>
                        <a:t>MODEL</a:t>
                      </a:r>
                    </a:p>
                  </a:txBody>
                  <a:tcPr/>
                </a:tc>
                <a:tc>
                  <a:txBody>
                    <a:bodyPr/>
                    <a:lstStyle/>
                    <a:p>
                      <a:r>
                        <a:rPr lang="en-US" dirty="0"/>
                        <a:t>LOGLOSS</a:t>
                      </a:r>
                    </a:p>
                  </a:txBody>
                  <a:tcPr/>
                </a:tc>
                <a:extLst>
                  <a:ext uri="{0D108BD9-81ED-4DB2-BD59-A6C34878D82A}">
                    <a16:rowId xmlns:a16="http://schemas.microsoft.com/office/drawing/2014/main" xmlns="" val="1599170449"/>
                  </a:ext>
                </a:extLst>
              </a:tr>
              <a:tr h="370840">
                <a:tc>
                  <a:txBody>
                    <a:bodyPr/>
                    <a:lstStyle/>
                    <a:p>
                      <a:r>
                        <a:rPr lang="en-US" dirty="0"/>
                        <a:t>Random Model</a:t>
                      </a:r>
                    </a:p>
                  </a:txBody>
                  <a:tcPr/>
                </a:tc>
                <a:tc>
                  <a:txBody>
                    <a:bodyPr/>
                    <a:lstStyle/>
                    <a:p>
                      <a:r>
                        <a:rPr lang="en-US" dirty="0"/>
                        <a:t>0.88</a:t>
                      </a:r>
                    </a:p>
                  </a:txBody>
                  <a:tcPr/>
                </a:tc>
                <a:extLst>
                  <a:ext uri="{0D108BD9-81ED-4DB2-BD59-A6C34878D82A}">
                    <a16:rowId xmlns:a16="http://schemas.microsoft.com/office/drawing/2014/main" xmlns="" val="3013852285"/>
                  </a:ext>
                </a:extLst>
              </a:tr>
              <a:tr h="370840">
                <a:tc>
                  <a:txBody>
                    <a:bodyPr/>
                    <a:lstStyle/>
                    <a:p>
                      <a:r>
                        <a:rPr lang="en-US" dirty="0"/>
                        <a:t>Logistic Regression</a:t>
                      </a:r>
                    </a:p>
                  </a:txBody>
                  <a:tcPr/>
                </a:tc>
                <a:tc>
                  <a:txBody>
                    <a:bodyPr/>
                    <a:lstStyle/>
                    <a:p>
                      <a:r>
                        <a:rPr lang="en-US" dirty="0"/>
                        <a:t>0.52</a:t>
                      </a:r>
                    </a:p>
                  </a:txBody>
                  <a:tcPr/>
                </a:tc>
                <a:extLst>
                  <a:ext uri="{0D108BD9-81ED-4DB2-BD59-A6C34878D82A}">
                    <a16:rowId xmlns:a16="http://schemas.microsoft.com/office/drawing/2014/main" xmlns="" val="1286614277"/>
                  </a:ext>
                </a:extLst>
              </a:tr>
              <a:tr h="370840">
                <a:tc>
                  <a:txBody>
                    <a:bodyPr/>
                    <a:lstStyle/>
                    <a:p>
                      <a:r>
                        <a:rPr lang="en-US" dirty="0"/>
                        <a:t>Linear SVM</a:t>
                      </a:r>
                    </a:p>
                  </a:txBody>
                  <a:tcPr/>
                </a:tc>
                <a:tc>
                  <a:txBody>
                    <a:bodyPr/>
                    <a:lstStyle/>
                    <a:p>
                      <a:r>
                        <a:rPr lang="en-US" dirty="0"/>
                        <a:t>0.48</a:t>
                      </a:r>
                    </a:p>
                  </a:txBody>
                  <a:tcPr/>
                </a:tc>
                <a:extLst>
                  <a:ext uri="{0D108BD9-81ED-4DB2-BD59-A6C34878D82A}">
                    <a16:rowId xmlns:a16="http://schemas.microsoft.com/office/drawing/2014/main" xmlns="" val="3208284366"/>
                  </a:ext>
                </a:extLst>
              </a:tr>
              <a:tr h="370840">
                <a:tc>
                  <a:txBody>
                    <a:bodyPr/>
                    <a:lstStyle/>
                    <a:p>
                      <a:r>
                        <a:rPr lang="en-US" dirty="0" err="1"/>
                        <a:t>XGBoost</a:t>
                      </a:r>
                      <a:endParaRPr lang="en-US" dirty="0"/>
                    </a:p>
                  </a:txBody>
                  <a:tcPr/>
                </a:tc>
                <a:tc>
                  <a:txBody>
                    <a:bodyPr/>
                    <a:lstStyle/>
                    <a:p>
                      <a:r>
                        <a:rPr lang="en-US" dirty="0"/>
                        <a:t>0.35</a:t>
                      </a:r>
                    </a:p>
                  </a:txBody>
                  <a:tcPr/>
                </a:tc>
                <a:extLst>
                  <a:ext uri="{0D108BD9-81ED-4DB2-BD59-A6C34878D82A}">
                    <a16:rowId xmlns:a16="http://schemas.microsoft.com/office/drawing/2014/main" xmlns="" val="1855809430"/>
                  </a:ext>
                </a:extLst>
              </a:tr>
            </a:tbl>
          </a:graphicData>
        </a:graphic>
      </p:graphicFrame>
    </p:spTree>
    <p:extLst>
      <p:ext uri="{BB962C8B-B14F-4D97-AF65-F5344CB8AC3E}">
        <p14:creationId xmlns:p14="http://schemas.microsoft.com/office/powerpoint/2010/main" xmlns="" val="113645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D129CF-469F-C841-B6AA-8F91C74989D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9A6063F0-8C32-355A-A405-CD1AA752C23E}"/>
              </a:ext>
            </a:extLst>
          </p:cNvPr>
          <p:cNvSpPr>
            <a:spLocks noGrp="1"/>
          </p:cNvSpPr>
          <p:nvPr>
            <p:ph idx="1"/>
          </p:nvPr>
        </p:nvSpPr>
        <p:spPr>
          <a:xfrm>
            <a:off x="1484310" y="2352675"/>
            <a:ext cx="10018713" cy="3962400"/>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 Liang- F. Zhang. W- Zhang. Q. Zhang. J. Fu. M. Peng- 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Gui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X- Huang. "Adaptive multi-attention network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Incorporahng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answer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infonnabon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duplicate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queshon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detection." SIGIR 2019</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Z. Ur Rehman.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Shaheen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X Khan and M- Habib, "Deep leaning based semantic 5imilmity detection using text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daä</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Information Technology and Control, VOL 49, no. 4, pp. 495-510.2020.</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 Zhang, X. Sun and H. Wang, "Duplicate question identification by integrating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FrameNet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with neural networks;" 32nd A-AAI Conference on Artificial Intelligence. AAAI 201S- pp. 6061-6068, 201S.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Dhakal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 Poudel, S. Pandey;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Gaire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H.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Baral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rPr>
              <a:t>Deep </a:t>
            </a:r>
            <a:r>
              <a:rPr lang="en-US" sz="1800" dirty="0" err="1">
                <a:effectLst/>
                <a:latin typeface="Times New Roman" panose="02020603050405020304" pitchFamily="18" charset="0"/>
                <a:ea typeface="Arial" panose="020B0604020202020204" pitchFamily="34" charset="0"/>
              </a:rPr>
              <a:t>Learmng</a:t>
            </a:r>
            <a:r>
              <a:rPr lang="en-US" sz="1800" dirty="0">
                <a:effectLst/>
                <a:latin typeface="Times New Roman" panose="02020603050405020304" pitchFamily="18" charset="0"/>
                <a:ea typeface="Arial" panose="020B0604020202020204" pitchFamily="34" charset="0"/>
              </a:rPr>
              <a:t> Semantic Question Matching," Proceedings on 201S IEEE 3rd </a:t>
            </a:r>
            <a:r>
              <a:rPr lang="en-US" sz="1800" dirty="0" err="1">
                <a:effectLst/>
                <a:latin typeface="Times New Roman" panose="02020603050405020304" pitchFamily="18" charset="0"/>
                <a:ea typeface="Arial" panose="020B0604020202020204" pitchFamily="34" charset="0"/>
              </a:rPr>
              <a:t>Intemational</a:t>
            </a:r>
            <a:r>
              <a:rPr lang="en-US" sz="1800" dirty="0">
                <a:effectLst/>
                <a:latin typeface="Times New Roman" panose="02020603050405020304" pitchFamily="18" charset="0"/>
                <a:ea typeface="Arial" panose="020B0604020202020204" pitchFamily="34" charset="0"/>
              </a:rPr>
              <a:t> Conference on C </a:t>
            </a:r>
            <a:r>
              <a:rPr lang="en-US" sz="1800" dirty="0" err="1">
                <a:effectLst/>
                <a:latin typeface="Times New Roman" panose="02020603050405020304" pitchFamily="18" charset="0"/>
                <a:ea typeface="Arial" panose="020B0604020202020204" pitchFamily="34" charset="0"/>
              </a:rPr>
              <a:t>omputing</a:t>
            </a:r>
            <a:r>
              <a:rPr lang="en-US" sz="1800" dirty="0">
                <a:effectLst/>
                <a:latin typeface="Times New Roman" panose="02020603050405020304" pitchFamily="18" charset="0"/>
                <a:ea typeface="Arial" panose="020B0604020202020204" pitchFamily="34" charset="0"/>
              </a:rPr>
              <a:t>, Communication and </a:t>
            </a:r>
            <a:r>
              <a:rPr lang="en-US" sz="1800" dirty="0" err="1">
                <a:effectLst/>
                <a:latin typeface="Times New Roman" panose="02020603050405020304" pitchFamily="18" charset="0"/>
                <a:ea typeface="Arial" panose="020B0604020202020204" pitchFamily="34" charset="0"/>
              </a:rPr>
              <a:t>Secmity</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lcccs</a:t>
            </a:r>
            <a:r>
              <a:rPr lang="en-US" sz="1800" dirty="0">
                <a:effectLst/>
                <a:latin typeface="Times New Roman" panose="02020603050405020304" pitchFamily="18" charset="0"/>
                <a:ea typeface="Arial" panose="020B0604020202020204" pitchFamily="34" charset="0"/>
              </a:rPr>
              <a:t> pp. S6-91. 201s.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 H. Gomaa and A. A. Fahmy, ‘‘A survey of text similarity approaches,’’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 J.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Appl.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68, no. 13, Pp. 13–18, 2013.</a:t>
            </a:r>
          </a:p>
          <a:p>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xmlns="" val="191759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5F6AD-6C95-EB1C-B053-1BAFD002198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467CA34A-DBC2-CD67-CB81-23DF1AE6481C}"/>
              </a:ext>
            </a:extLst>
          </p:cNvPr>
          <p:cNvSpPr>
            <a:spLocks noGrp="1"/>
          </p:cNvSpPr>
          <p:nvPr>
            <p:ph idx="1"/>
          </p:nvPr>
        </p:nvSpPr>
        <p:spPr>
          <a:xfrm>
            <a:off x="1484310" y="2152651"/>
            <a:ext cx="10018713" cy="4019550"/>
          </a:xfrm>
        </p:spPr>
        <p:txBody>
          <a:bodyPr>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 Sharma-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Cnaezser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Nangia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U.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Evci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'Natural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Languaze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Understanding Tv-</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Quora Question Pairs Dataset," 2017.</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 Seema„ A. Kumar and N. Kumar,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Detectug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Duplicate Bi-Lingual Mash-up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Queztion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Pairs Using Siamese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Mula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-layer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Pereeptroa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Chen, X.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D. Shen, ‘‘Short text classification improved by learning multi-granularity topics,’’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Proc. IJCAI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2011, pp. 1776–1781.</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Papineni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Roukos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 Ward, and W.-J. Zhu, ‘‘BLEU: A method for automatic evaluation of machine translation,’’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Proc. 40th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Annu</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Meeting Assoc.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Linguistics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2002, pp. 311–318.</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Jijkoun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 de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Rijke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‘‘Recognizing textual entailment using lexical similarity,’’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Proc. PASCAL Challenges Workshop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Recognising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Textual Entailment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2005, pp. 73–76.</a:t>
            </a:r>
          </a:p>
        </p:txBody>
      </p:sp>
    </p:spTree>
    <p:extLst>
      <p:ext uri="{BB962C8B-B14F-4D97-AF65-F5344CB8AC3E}">
        <p14:creationId xmlns:p14="http://schemas.microsoft.com/office/powerpoint/2010/main" xmlns="" val="220127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D368F-9375-6386-9537-37D2B8823FC1}"/>
              </a:ext>
            </a:extLst>
          </p:cNvPr>
          <p:cNvSpPr>
            <a:spLocks noGrp="1"/>
          </p:cNvSpPr>
          <p:nvPr>
            <p:ph type="title"/>
          </p:nvPr>
        </p:nvSpPr>
        <p:spPr>
          <a:xfrm>
            <a:off x="1484311" y="685800"/>
            <a:ext cx="10018713" cy="5105400"/>
          </a:xfrm>
        </p:spPr>
        <p:txBody>
          <a:bodyPr/>
          <a:lstStyle/>
          <a:p>
            <a:r>
              <a:rPr lang="en-US" dirty="0"/>
              <a:t>THANK YOU</a:t>
            </a:r>
          </a:p>
        </p:txBody>
      </p:sp>
      <p:sp>
        <p:nvSpPr>
          <p:cNvPr id="3" name="Content Placeholder 2">
            <a:extLst>
              <a:ext uri="{FF2B5EF4-FFF2-40B4-BE49-F238E27FC236}">
                <a16:creationId xmlns:a16="http://schemas.microsoft.com/office/drawing/2014/main" xmlns="" id="{A8247C58-9091-85C1-D1AE-504D3ED6B9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xmlns="" val="159237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61BF8-89E0-67CC-1364-0F9285F5AB55}"/>
              </a:ext>
            </a:extLst>
          </p:cNvPr>
          <p:cNvSpPr>
            <a:spLocks noGrp="1"/>
          </p:cNvSpPr>
          <p:nvPr>
            <p:ph type="title"/>
          </p:nvPr>
        </p:nvSpPr>
        <p:spPr>
          <a:xfrm>
            <a:off x="1484311" y="685800"/>
            <a:ext cx="10018713" cy="981075"/>
          </a:xfrm>
        </p:spPr>
        <p:txBody>
          <a:bodyPr/>
          <a:lstStyle/>
          <a:p>
            <a:r>
              <a:rPr lang="en-US" dirty="0"/>
              <a:t>AGENDA</a:t>
            </a:r>
          </a:p>
        </p:txBody>
      </p:sp>
      <p:sp>
        <p:nvSpPr>
          <p:cNvPr id="3" name="Content Placeholder 2">
            <a:extLst>
              <a:ext uri="{FF2B5EF4-FFF2-40B4-BE49-F238E27FC236}">
                <a16:creationId xmlns:a16="http://schemas.microsoft.com/office/drawing/2014/main" xmlns="" id="{97CAE45E-2D4C-B5BB-3384-4F538DBF46CB}"/>
              </a:ext>
            </a:extLst>
          </p:cNvPr>
          <p:cNvSpPr>
            <a:spLocks noGrp="1"/>
          </p:cNvSpPr>
          <p:nvPr>
            <p:ph idx="1"/>
          </p:nvPr>
        </p:nvSpPr>
        <p:spPr>
          <a:xfrm>
            <a:off x="1484310" y="1962150"/>
            <a:ext cx="10018713" cy="3829050"/>
          </a:xfrm>
        </p:spPr>
        <p:txBody>
          <a:bodyPr>
            <a:normAutofit fontScale="85000" lnSpcReduction="20000"/>
          </a:bodyPr>
          <a:lstStyle/>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Group Member Information</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Role/Responsibilities and Contribution in project</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Motivation</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Objectives</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Related work</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Problem Statement</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Proposed Solution</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Results/Simulations</a:t>
            </a:r>
          </a:p>
          <a:p>
            <a:pPr marL="82550" lvl="0" algn="l" rtl="0">
              <a:lnSpc>
                <a:spcPct val="150000"/>
              </a:lnSpc>
              <a:spcBef>
                <a:spcPts val="0"/>
              </a:spcBef>
              <a:spcAft>
                <a:spcPts val="0"/>
              </a:spcAft>
              <a:buSzPts val="2300"/>
            </a:pPr>
            <a:r>
              <a:rPr lang="en-US" sz="2400" b="1" dirty="0">
                <a:latin typeface="+mj-lt"/>
                <a:ea typeface="Fira Sans Extra Condensed"/>
                <a:cs typeface="Fira Sans Extra Condensed"/>
                <a:sym typeface="Fira Sans Extra Condensed"/>
              </a:rPr>
              <a:t>References</a:t>
            </a:r>
          </a:p>
          <a:p>
            <a:pPr marL="0" indent="0">
              <a:buNone/>
            </a:pPr>
            <a:endParaRPr lang="en-US" dirty="0"/>
          </a:p>
        </p:txBody>
      </p:sp>
    </p:spTree>
    <p:extLst>
      <p:ext uri="{BB962C8B-B14F-4D97-AF65-F5344CB8AC3E}">
        <p14:creationId xmlns:p14="http://schemas.microsoft.com/office/powerpoint/2010/main" xmlns="" val="165293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ACA49-F9A5-91C9-ADD7-3C5891EFB5F3}"/>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xmlns="" id="{C4F2FEEA-32D4-4EBC-E096-8780CDC02BA0}"/>
              </a:ext>
            </a:extLst>
          </p:cNvPr>
          <p:cNvSpPr>
            <a:spLocks noGrp="1"/>
          </p:cNvSpPr>
          <p:nvPr>
            <p:ph idx="1"/>
          </p:nvPr>
        </p:nvSpPr>
        <p:spPr>
          <a:xfrm>
            <a:off x="1484310" y="1857375"/>
            <a:ext cx="10018713" cy="3933825"/>
          </a:xfrm>
        </p:spPr>
        <p:txBody>
          <a:bodyPr/>
          <a:lstStyle/>
          <a:p>
            <a:r>
              <a:rPr lang="en-US" dirty="0"/>
              <a:t>Haneesha Aldena                  – 700741127</a:t>
            </a:r>
          </a:p>
          <a:p>
            <a:r>
              <a:rPr lang="en-US" dirty="0"/>
              <a:t>Priyanka </a:t>
            </a:r>
            <a:r>
              <a:rPr lang="en-US" dirty="0" err="1"/>
              <a:t>Nimmagadda</a:t>
            </a:r>
            <a:r>
              <a:rPr lang="en-US" dirty="0"/>
              <a:t>      – 700734089</a:t>
            </a:r>
          </a:p>
          <a:p>
            <a:r>
              <a:rPr lang="en-US" dirty="0"/>
              <a:t>Manohar Swarna                  - 700742333</a:t>
            </a:r>
          </a:p>
        </p:txBody>
      </p:sp>
    </p:spTree>
    <p:extLst>
      <p:ext uri="{BB962C8B-B14F-4D97-AF65-F5344CB8AC3E}">
        <p14:creationId xmlns:p14="http://schemas.microsoft.com/office/powerpoint/2010/main" xmlns="" val="121338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1AC4E-00AC-7D12-93F0-DF1E46ACABB6}"/>
              </a:ext>
            </a:extLst>
          </p:cNvPr>
          <p:cNvSpPr>
            <a:spLocks noGrp="1"/>
          </p:cNvSpPr>
          <p:nvPr>
            <p:ph type="title"/>
          </p:nvPr>
        </p:nvSpPr>
        <p:spPr/>
        <p:txBody>
          <a:bodyPr/>
          <a:lstStyle/>
          <a:p>
            <a:r>
              <a:rPr lang="en-US" dirty="0"/>
              <a:t>RESPONSIBILITIES AND CONTRIBUTION</a:t>
            </a:r>
            <a:br>
              <a:rPr lang="en-US" dirty="0"/>
            </a:br>
            <a:r>
              <a:rPr lang="en-US" dirty="0"/>
              <a:t> IN PROJECT</a:t>
            </a:r>
          </a:p>
        </p:txBody>
      </p:sp>
      <p:sp>
        <p:nvSpPr>
          <p:cNvPr id="3" name="Content Placeholder 2">
            <a:extLst>
              <a:ext uri="{FF2B5EF4-FFF2-40B4-BE49-F238E27FC236}">
                <a16:creationId xmlns:a16="http://schemas.microsoft.com/office/drawing/2014/main" xmlns="" id="{3B660C0F-A9F0-1CA2-6742-08B4ABC3FEE7}"/>
              </a:ext>
            </a:extLst>
          </p:cNvPr>
          <p:cNvSpPr>
            <a:spLocks noGrp="1"/>
          </p:cNvSpPr>
          <p:nvPr>
            <p:ph idx="1"/>
          </p:nvPr>
        </p:nvSpPr>
        <p:spPr>
          <a:xfrm>
            <a:off x="1484310" y="2105025"/>
            <a:ext cx="10018713" cy="4629150"/>
          </a:xfrm>
        </p:spPr>
        <p:txBody>
          <a:bodyPr>
            <a:normAutofit/>
          </a:bodyPr>
          <a:lstStyle/>
          <a:p>
            <a:r>
              <a:rPr lang="en-US" sz="2000" dirty="0">
                <a:latin typeface="Times New Roman" panose="02020603050405020304" pitchFamily="18" charset="0"/>
                <a:cs typeface="Times New Roman" panose="02020603050405020304" pitchFamily="18" charset="0"/>
              </a:rPr>
              <a:t>Haneesha Aldena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Collected all data and framed the business objective and constraints for the taken use case. </a:t>
            </a:r>
          </a:p>
          <a:p>
            <a:r>
              <a:rPr lang="en-US" sz="2000" dirty="0">
                <a:latin typeface="Times New Roman" panose="02020603050405020304" pitchFamily="18" charset="0"/>
                <a:cs typeface="Times New Roman" panose="02020603050405020304" pitchFamily="18" charset="0"/>
              </a:rPr>
              <a:t>Priyanka </a:t>
            </a:r>
            <a:r>
              <a:rPr lang="en-US" sz="2000" dirty="0" err="1">
                <a:latin typeface="Times New Roman" panose="02020603050405020304" pitchFamily="18" charset="0"/>
                <a:cs typeface="Times New Roman" panose="02020603050405020304" pitchFamily="18" charset="0"/>
              </a:rPr>
              <a:t>Nimmagadda</a:t>
            </a:r>
            <a:r>
              <a:rPr lang="en-US" sz="2000" dirty="0">
                <a:latin typeface="Times New Roman" panose="02020603050405020304" pitchFamily="18" charset="0"/>
                <a:cs typeface="Times New Roman" panose="02020603050405020304" pitchFamily="18" charset="0"/>
              </a:rPr>
              <a:t> :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Building the random model and proposed models on the final 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Manohar Swarna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Implemented exploratory data analysis to find useful insights and performed text preprocessing. </a:t>
            </a:r>
          </a:p>
        </p:txBody>
      </p:sp>
    </p:spTree>
    <p:extLst>
      <p:ext uri="{BB962C8B-B14F-4D97-AF65-F5344CB8AC3E}">
        <p14:creationId xmlns:p14="http://schemas.microsoft.com/office/powerpoint/2010/main" xmlns="" val="331940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19622-47AB-7D96-63F9-4CD671A37FF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32A5EAC5-AF33-B56E-3086-775E4B50935A}"/>
              </a:ext>
            </a:extLst>
          </p:cNvPr>
          <p:cNvSpPr>
            <a:spLocks noGrp="1"/>
          </p:cNvSpPr>
          <p:nvPr>
            <p:ph idx="1"/>
          </p:nvPr>
        </p:nvSpPr>
        <p:spPr>
          <a:xfrm>
            <a:off x="1484310" y="1922106"/>
            <a:ext cx="10018713" cy="4250093"/>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place to learn and share information about anything is Quora. It serves as a forum for queries and connections with experts who offer insightful observations and thorough responses. People are better able to grasp the world and learn from one another as a result. </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Multiple inquiries with the same objective can make readers feel as though they must respond to various variations of the same inquiry, while also making seekers spend more time looking for the best solution to their problem. </a:t>
            </a:r>
            <a:endParaRPr lang="en-US" sz="1800" dirty="0">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Quora platform providing useful answers to the questions for the users and within their production they using Machine learning model to map the answer to the duplicate questions. </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It’s a nice where got motivated and we have handful of data to play and train our own model to learn new things in Machine learning and NLP. </a:t>
            </a:r>
          </a:p>
          <a:p>
            <a:pPr marL="342900" marR="0" lvl="0" indent="-342900">
              <a:lnSpc>
                <a:spcPct val="115000"/>
              </a:lnSpc>
              <a:spcBef>
                <a:spcPts val="0"/>
              </a:spcBef>
              <a:spcAft>
                <a:spcPts val="0"/>
              </a:spcAft>
              <a:buFont typeface="Symbol" panose="05050102010706020507" pitchFamily="18" charset="2"/>
              <a:buChar char=""/>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76608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58976-9775-919B-6062-37E2E873422E}"/>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xmlns="" id="{7730B56E-A9D3-D0AD-BF70-1E456E0B6470}"/>
              </a:ext>
            </a:extLst>
          </p:cNvPr>
          <p:cNvSpPr>
            <a:spLocks noGrp="1"/>
          </p:cNvSpPr>
          <p:nvPr>
            <p:ph idx="1"/>
          </p:nvPr>
        </p:nvSpPr>
        <p:spPr>
          <a:xfrm>
            <a:off x="1484310" y="2171700"/>
            <a:ext cx="10018713" cy="3876675"/>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Arial" panose="020B0604020202020204" pitchFamily="34" charset="0"/>
              </a:rPr>
              <a:t>The cost of miss-classification is very high, if we miss-classified the two questions are similar, which are actually not, and providing irrelevant answer to the question</a:t>
            </a:r>
            <a:r>
              <a:rPr lang="en-US" sz="2000" dirty="0">
                <a:latin typeface="Arial" panose="020B0604020202020204" pitchFamily="34" charset="0"/>
                <a:ea typeface="Arial" panose="020B0604020202020204" pitchFamily="34" charset="0"/>
              </a:rPr>
              <a:t> </a:t>
            </a:r>
            <a:r>
              <a:rPr lang="en-US" sz="2000" dirty="0">
                <a:latin typeface="Times New Roman" panose="02020603050405020304" pitchFamily="18" charset="0"/>
                <a:ea typeface="Arial" panose="020B0604020202020204" pitchFamily="34" charset="0"/>
              </a:rPr>
              <a:t>l</a:t>
            </a:r>
            <a:r>
              <a:rPr lang="en-US" sz="2000" dirty="0">
                <a:effectLst/>
                <a:latin typeface="Times New Roman" panose="02020603050405020304" pitchFamily="18" charset="0"/>
                <a:ea typeface="Arial" panose="020B0604020202020204" pitchFamily="34" charset="0"/>
              </a:rPr>
              <a:t>eads to worst experience.</a:t>
            </a:r>
            <a:endParaRPr lang="en-US" sz="20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Arial" panose="020B0604020202020204" pitchFamily="34" charset="0"/>
              </a:rPr>
              <a:t>Want probability of two pair of questions to be duplicated, so that we can choose the threshold of choice.</a:t>
            </a:r>
            <a:endParaRPr lang="en-US" sz="20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No any strict latency.</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Interpretability is partially important not fully.</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19564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57520-3648-2F61-E9B9-3F5E1741C9C6}"/>
              </a:ext>
            </a:extLst>
          </p:cNvPr>
          <p:cNvSpPr>
            <a:spLocks noGrp="1"/>
          </p:cNvSpPr>
          <p:nvPr>
            <p:ph type="title"/>
          </p:nvPr>
        </p:nvSpPr>
        <p:spPr>
          <a:xfrm>
            <a:off x="1484311" y="970384"/>
            <a:ext cx="10018713" cy="1474236"/>
          </a:xfrm>
        </p:spPr>
        <p:txBody>
          <a:bodyPr/>
          <a:lstStyle/>
          <a:p>
            <a:r>
              <a:rPr lang="en-US" dirty="0"/>
              <a:t>RELATED WORK</a:t>
            </a:r>
          </a:p>
        </p:txBody>
      </p:sp>
      <p:sp>
        <p:nvSpPr>
          <p:cNvPr id="3" name="Content Placeholder 2">
            <a:extLst>
              <a:ext uri="{FF2B5EF4-FFF2-40B4-BE49-F238E27FC236}">
                <a16:creationId xmlns:a16="http://schemas.microsoft.com/office/drawing/2014/main" xmlns="" id="{064C58B8-7320-A560-E748-BC8391B955DF}"/>
              </a:ext>
            </a:extLst>
          </p:cNvPr>
          <p:cNvSpPr>
            <a:spLocks noGrp="1"/>
          </p:cNvSpPr>
          <p:nvPr>
            <p:ph idx="1"/>
          </p:nvPr>
        </p:nvSpPr>
        <p:spPr>
          <a:xfrm>
            <a:off x="1484310" y="2155372"/>
            <a:ext cx="10018713" cy="3461658"/>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rPr>
              <a:t>Question similarity using BERT(Bidirectional Encoder Representations from Transformers)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1. created with the intention of pre-training deep bidirectional representations from an unlabeled text. </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2. Token embeddings, segment embeddings, and position embeddings are all used to represent each input token. </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   3. </a:t>
            </a:r>
            <a:r>
              <a:rPr lang="en-US" sz="1800" dirty="0">
                <a:solidFill>
                  <a:srgbClr val="000000"/>
                </a:solidFill>
                <a:effectLst/>
                <a:latin typeface="Times New Roman" panose="02020603050405020304" pitchFamily="18" charset="0"/>
                <a:ea typeface="Times New Roman" panose="02020603050405020304" pitchFamily="18" charset="0"/>
              </a:rPr>
              <a:t>Bert produces a sequence that captures the key elements of the two phrases, which is used in    classification model to find the similarity between two sentences. </a:t>
            </a:r>
          </a:p>
        </p:txBody>
      </p:sp>
    </p:spTree>
    <p:extLst>
      <p:ext uri="{BB962C8B-B14F-4D97-AF65-F5344CB8AC3E}">
        <p14:creationId xmlns:p14="http://schemas.microsoft.com/office/powerpoint/2010/main" xmlns="" val="410066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C6759-8040-A9B3-BDB1-275A70D4A42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77B2DF58-B8DB-87FE-F140-02D60D4A575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Quora is a place to gain and share knowledge—about anything. It’s a platform to ask questions and connect with people who contribute unique insights and quality answers. This empowers people to learn from each other and to better understand the world.</a:t>
            </a:r>
          </a:p>
          <a:p>
            <a:r>
              <a:rPr lang="en-US" sz="1800" dirty="0">
                <a:latin typeface="Times New Roman" panose="02020603050405020304" pitchFamily="18" charset="0"/>
                <a:cs typeface="Times New Roman" panose="02020603050405020304" pitchFamily="18" charset="0"/>
              </a:rPr>
              <a:t>The issue of duplicate questions is brought up by the enormous number of users on the Quora website. </a:t>
            </a:r>
          </a:p>
          <a:p>
            <a:r>
              <a:rPr lang="en-US" sz="1800" dirty="0">
                <a:latin typeface="Times New Roman" panose="02020603050405020304" pitchFamily="18" charset="0"/>
                <a:cs typeface="Times New Roman" panose="02020603050405020304" pitchFamily="18" charset="0"/>
              </a:rPr>
              <a:t>We have to identify which questions asked on Quora are duplicates of questions that have already been asked.</a:t>
            </a:r>
          </a:p>
          <a:p>
            <a:r>
              <a:rPr lang="en-US" sz="1800" dirty="0">
                <a:latin typeface="Times New Roman" panose="02020603050405020304" pitchFamily="18" charset="0"/>
                <a:cs typeface="Times New Roman" panose="02020603050405020304" pitchFamily="18" charset="0"/>
              </a:rPr>
              <a:t>This could be useful to instantly provide answers to questions that have already been answered.</a:t>
            </a:r>
          </a:p>
          <a:p>
            <a:r>
              <a:rPr lang="en-US" sz="1800" dirty="0">
                <a:latin typeface="Times New Roman" panose="02020603050405020304" pitchFamily="18" charset="0"/>
                <a:cs typeface="Times New Roman" panose="02020603050405020304" pitchFamily="18" charset="0"/>
              </a:rPr>
              <a:t>We are tasked with predicting whether a pair of questions are duplicates or not.</a:t>
            </a:r>
          </a:p>
        </p:txBody>
      </p:sp>
    </p:spTree>
    <p:extLst>
      <p:ext uri="{BB962C8B-B14F-4D97-AF65-F5344CB8AC3E}">
        <p14:creationId xmlns:p14="http://schemas.microsoft.com/office/powerpoint/2010/main" xmlns="" val="369101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BF016-D65E-3FCC-38C7-3B5971E37B83}"/>
              </a:ext>
            </a:extLst>
          </p:cNvPr>
          <p:cNvSpPr>
            <a:spLocks noGrp="1"/>
          </p:cNvSpPr>
          <p:nvPr>
            <p:ph type="title"/>
          </p:nvPr>
        </p:nvSpPr>
        <p:spPr>
          <a:xfrm>
            <a:off x="538027" y="749904"/>
            <a:ext cx="10416112" cy="705672"/>
          </a:xfrm>
        </p:spPr>
        <p:txBody>
          <a:bodyPr>
            <a:normAutofit fontScale="90000"/>
          </a:bodyPr>
          <a:lstStyle/>
          <a:p>
            <a:pPr>
              <a:lnSpc>
                <a:spcPct val="90000"/>
              </a:lnSpc>
            </a:pPr>
            <a:r>
              <a:rPr lang="en-US" dirty="0">
                <a:latin typeface="Calibri" panose="020F0502020204030204" pitchFamily="34" charset="0"/>
                <a:cs typeface="Calibri" panose="020F0502020204030204" pitchFamily="34" charset="0"/>
              </a:rPr>
              <a:t>Proposed Solution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xmlns="" id="{AD15CA71-9646-5976-2F28-682C6D822D9B}"/>
              </a:ext>
            </a:extLst>
          </p:cNvPr>
          <p:cNvSpPr>
            <a:spLocks noGrp="1"/>
          </p:cNvSpPr>
          <p:nvPr>
            <p:ph idx="1"/>
          </p:nvPr>
        </p:nvSpPr>
        <p:spPr>
          <a:xfrm>
            <a:off x="1156996" y="1819469"/>
            <a:ext cx="4870580" cy="4122362"/>
          </a:xfrm>
        </p:spPr>
        <p:txBody>
          <a:bodyPr>
            <a:normAutofit fontScale="92500" lnSpcReduction="10000"/>
          </a:bodyPr>
          <a:lstStyle/>
          <a:p>
            <a:pPr>
              <a:lnSpc>
                <a:spcPct val="110000"/>
              </a:lnSpc>
            </a:pPr>
            <a:r>
              <a:rPr lang="en-US" sz="2000" dirty="0">
                <a:latin typeface="Times New Roman" panose="02020603050405020304" pitchFamily="18" charset="0"/>
                <a:cs typeface="Times New Roman" panose="02020603050405020304" pitchFamily="18" charset="0"/>
              </a:rPr>
              <a:t>We performed the basic feature extraction before cleaning the data</a:t>
            </a:r>
          </a:p>
          <a:p>
            <a:pPr>
              <a:lnSpc>
                <a:spcPct val="110000"/>
              </a:lnSpc>
            </a:pPr>
            <a:r>
              <a:rPr lang="en-US" sz="2000" dirty="0">
                <a:latin typeface="Times New Roman" panose="02020603050405020304" pitchFamily="18" charset="0"/>
                <a:cs typeface="Times New Roman" panose="02020603050405020304" pitchFamily="18" charset="0"/>
              </a:rPr>
              <a:t>Then performed some other feature extraction and extracted some of the advanced features.</a:t>
            </a:r>
          </a:p>
          <a:p>
            <a:pPr>
              <a:lnSpc>
                <a:spcPct val="110000"/>
              </a:lnSpc>
            </a:pPr>
            <a:r>
              <a:rPr lang="en-US" sz="2000" dirty="0">
                <a:latin typeface="Times New Roman" panose="02020603050405020304" pitchFamily="18" charset="0"/>
                <a:cs typeface="Times New Roman" panose="02020603050405020304" pitchFamily="18" charset="0"/>
              </a:rPr>
              <a:t>We performed the analysis on the advanced extracted features by plotting the word cloud on duplicate question pair and on non duplicated question pairs. And plotted the pair plot on the features ['</a:t>
            </a:r>
            <a:r>
              <a:rPr lang="en-US" sz="2000" dirty="0" err="1">
                <a:latin typeface="Times New Roman" panose="02020603050405020304" pitchFamily="18" charset="0"/>
                <a:cs typeface="Times New Roman" panose="02020603050405020304" pitchFamily="18" charset="0"/>
              </a:rPr>
              <a:t>ctc_min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cwc_min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csc_min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token_sort_ratio</a:t>
            </a:r>
            <a:r>
              <a:rPr lang="en-US" sz="2000" dirty="0">
                <a:latin typeface="Times New Roman" panose="02020603050405020304" pitchFamily="18" charset="0"/>
                <a:cs typeface="Times New Roman" panose="02020603050405020304" pitchFamily="18" charset="0"/>
              </a:rPr>
              <a:t>']. and did visualization using TSNE</a:t>
            </a:r>
          </a:p>
          <a:p>
            <a:pPr>
              <a:lnSpc>
                <a:spcPct val="110000"/>
              </a:lnSpc>
            </a:pPr>
            <a:endParaRPr 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4AE7C3CF-B580-5623-4885-66942AE3EE69}"/>
              </a:ext>
            </a:extLst>
          </p:cNvPr>
          <p:cNvPicPr>
            <a:picLocks noChangeAspect="1"/>
          </p:cNvPicPr>
          <p:nvPr/>
        </p:nvPicPr>
        <p:blipFill>
          <a:blip r:embed="rId2"/>
          <a:stretch>
            <a:fillRect/>
          </a:stretch>
        </p:blipFill>
        <p:spPr>
          <a:xfrm>
            <a:off x="6322462" y="1968763"/>
            <a:ext cx="5238750" cy="3489645"/>
          </a:xfrm>
          <a:prstGeom prst="rect">
            <a:avLst/>
          </a:prstGeom>
        </p:spPr>
      </p:pic>
    </p:spTree>
    <p:extLst>
      <p:ext uri="{BB962C8B-B14F-4D97-AF65-F5344CB8AC3E}">
        <p14:creationId xmlns:p14="http://schemas.microsoft.com/office/powerpoint/2010/main" xmlns="" val="559360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293</TotalTime>
  <Words>1108</Words>
  <Application>Microsoft Office PowerPoint</Application>
  <PresentationFormat>Custom</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QUORA QUESTION PAIR SIMILARITY</vt:lpstr>
      <vt:lpstr>AGENDA</vt:lpstr>
      <vt:lpstr>GROUP MEMBERS</vt:lpstr>
      <vt:lpstr>RESPONSIBILITIES AND CONTRIBUTION  IN PROJECT</vt:lpstr>
      <vt:lpstr>MOTIVATION</vt:lpstr>
      <vt:lpstr>OBJECTIVES</vt:lpstr>
      <vt:lpstr>RELATED WORK</vt:lpstr>
      <vt:lpstr>PROBLEM STATEMENT</vt:lpstr>
      <vt:lpstr>Proposed Solution  </vt:lpstr>
      <vt:lpstr>PROPSED SOLUTION</vt:lpstr>
      <vt:lpstr>DATA DESCRIPTION</vt:lpstr>
      <vt:lpstr>RESULTS</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QUESTION PAIR SIMILARITY</dc:title>
  <dc:creator>Aldena Haneesha</dc:creator>
  <cp:lastModifiedBy>lenovo</cp:lastModifiedBy>
  <cp:revision>2</cp:revision>
  <dcterms:created xsi:type="dcterms:W3CDTF">2022-12-09T08:03:19Z</dcterms:created>
  <dcterms:modified xsi:type="dcterms:W3CDTF">2022-12-09T22:40:30Z</dcterms:modified>
</cp:coreProperties>
</file>