
<file path=[Content_Types].xml><?xml version="1.0" encoding="utf-8"?>
<Types xmlns="http://schemas.openxmlformats.org/package/2006/content-types">
  <Default Extension="com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8E09-0CBF-4464-83D2-8764CB436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54B1F-5A6D-4208-8085-6C5C623C0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0E08-4549-46D2-A60C-F13C6ED7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083A-CF9E-41D5-8BEA-1052F684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C3629-8251-4059-8670-29FB5347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7C85-D460-4EDF-B986-BD31DF36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FFBB0-649F-4DD1-BB01-4469340A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4EEB5-7338-4CC7-86AA-639609D8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3CEE-BB0C-40A0-B4DD-6B91A37C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CEB4-81F4-4EF4-B818-F803592B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D2318-0866-461E-BB5E-533580C31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C1D5F-3B08-4FA4-B645-94CDA5640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63850-94B4-49BD-8962-00730210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81F9-7A77-4E48-893A-31804D01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6A31-5795-41ED-90A4-8F5AD6B5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1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D8D0-5AF7-4117-A761-9A5743DF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E24C1-F6BF-41E5-9246-2333B07A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A991-C25E-4BB9-82F2-675375D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6F15-2F56-4811-8C72-36790D29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82835-B3F8-4EA4-BAB4-2ABDBC06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3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99AD-7199-43E4-BCF1-FC68689F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2EF10-8098-4580-8756-4B1D9BBB1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22B4-80A7-4F25-AB06-DB537A53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4117-E98A-4DFC-9FFD-16066540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F4F1-6037-4C43-B5C7-E21F1A20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2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FC5C-728E-4FB5-B91B-07B12753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A3F9-5D1D-4D44-9545-1EC7E8E6D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745E-7285-40C5-9F85-B1DE3CD6A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3943B-2C2B-4ABB-92DB-D85557E6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F7E4-78FE-439B-8EEF-DC884A32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50BC-7553-4075-8CC5-F3EFFF0D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8632-C832-4A38-9B78-D34E48CE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AD859-A4BA-4ED9-8C3D-B36326BF2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EE0BF-E44B-4037-B2D1-3A1A5BE7D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8DEAA-E0FB-4E88-A2E3-B58A110AC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2D85E-33AF-4EC9-BDB8-5A681A042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0D1B2-0D70-4B7C-A4BF-E5D13367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3792E-FAFC-47FA-9187-E9563B8E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30337-349F-43B7-AB63-843212CB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E8E0-F411-48F3-97B6-D3CF786B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D3E0B-D9B9-4E88-8EC3-C411C31F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CAD7A-4099-4359-A696-C890CA7B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603EF-A6F8-40F6-8741-D0AD7515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4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84DEB-565F-4517-BF36-E89DFD6B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196E8-8D44-47E2-87EC-BE6139E6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34C69-3E45-44D2-8344-146403C9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3D3F-3156-47E1-B34F-57367291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0041-6463-47DB-B594-0FC24C74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1CA5C-5DD9-4AA3-9738-765A7B9E0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8113F-B9C8-4CC9-900A-A602F4C4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85115-3CF2-4B8E-AC53-9A754936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0F90C-DECF-4774-BA35-21B85A81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56C9-3811-47C7-AA37-EC4CD7FF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50A70-A2B7-4C07-9ACB-7311425F3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A0E9B-5FF3-4BA3-86BF-033D025E2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5BDD1-9D69-4B32-B925-49F349DA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EC06-0BED-4B94-99F3-BC9BC294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763FA-2740-4914-AD5E-A080EA6B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8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AD54C-5BEF-41C6-9817-965CE1CC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9FB33-417A-47D4-8568-B36DBBDC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7EDB-4729-4D25-B50D-D0FB634EB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2B9C-214B-4411-A4F8-CB0541BF368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113A7-D569-4B10-9002-AA4064624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0778-849C-42E5-AFBA-79D88DC6C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com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654F-94B5-415A-ADCC-5B33F4675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574C0-4C4F-429F-B056-89973A911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8" descr="See the source image">
            <a:extLst>
              <a:ext uri="{FF2B5EF4-FFF2-40B4-BE49-F238E27FC236}">
                <a16:creationId xmlns:a16="http://schemas.microsoft.com/office/drawing/2014/main" id="{EE1D713B-CA47-4CD2-9262-9B7092A2D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9" r="1" b="22486"/>
          <a:stretch/>
        </p:blipFill>
        <p:spPr bwMode="auto">
          <a:xfrm>
            <a:off x="0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92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2CFE-97E7-417E-BB77-8912544F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868" y="495760"/>
            <a:ext cx="6706651" cy="5220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Team Members </a:t>
            </a:r>
            <a:br>
              <a:rPr lang="en-US" sz="4800"/>
            </a:br>
            <a:r>
              <a:rPr lang="en-US" sz="4800"/>
              <a:t>Aditi</a:t>
            </a:r>
            <a:br>
              <a:rPr lang="en-US" sz="4800"/>
            </a:br>
            <a:r>
              <a:rPr lang="en-US" sz="4800"/>
              <a:t>Ogidan</a:t>
            </a:r>
            <a:br>
              <a:rPr lang="en-US" sz="4800"/>
            </a:br>
            <a:r>
              <a:rPr lang="en-US" sz="4800"/>
              <a:t>Paul</a:t>
            </a:r>
            <a:br>
              <a:rPr lang="en-US" sz="4800"/>
            </a:br>
            <a:r>
              <a:rPr lang="en-US" sz="4800"/>
              <a:t>Pauline </a:t>
            </a:r>
            <a:endParaRPr lang="en-US" sz="4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8" descr="See the source image">
            <a:extLst>
              <a:ext uri="{FF2B5EF4-FFF2-40B4-BE49-F238E27FC236}">
                <a16:creationId xmlns:a16="http://schemas.microsoft.com/office/drawing/2014/main" id="{669FB1C2-D166-40A3-AC36-70B60464B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3" r="-2" b="16557"/>
          <a:stretch/>
        </p:blipFill>
        <p:spPr bwMode="auto"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566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2CFE-97E7-417E-BB77-8912544F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871" y="787078"/>
            <a:ext cx="6227180" cy="49295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Hypothesis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8" descr="See the source image">
            <a:extLst>
              <a:ext uri="{FF2B5EF4-FFF2-40B4-BE49-F238E27FC236}">
                <a16:creationId xmlns:a16="http://schemas.microsoft.com/office/drawing/2014/main" id="{669FB1C2-D166-40A3-AC36-70B60464B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3" r="-2" b="16557"/>
          <a:stretch/>
        </p:blipFill>
        <p:spPr bwMode="auto"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813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C47B-ECE0-4C4D-A1F1-59A06EC5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en-US" dirty="0"/>
              <a:t>Tools Used 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1B5A38D-7825-47DA-A636-1DA3AD369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" b="21"/>
          <a:stretch/>
        </p:blipFill>
        <p:spPr bwMode="auto">
          <a:xfrm>
            <a:off x="5680087" y="382227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F9B0-5A38-42E8-B2E0-5CAA35E8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Pandas </a:t>
            </a:r>
          </a:p>
          <a:p>
            <a:r>
              <a:rPr lang="en-US" sz="1800"/>
              <a:t>Marvel</a:t>
            </a:r>
          </a:p>
          <a:p>
            <a:r>
              <a:rPr lang="en-US" sz="1800"/>
              <a:t>Imbd</a:t>
            </a:r>
          </a:p>
          <a:p>
            <a:r>
              <a:rPr lang="en-US" sz="1800"/>
              <a:t>Census</a:t>
            </a:r>
          </a:p>
          <a:p>
            <a:r>
              <a:rPr lang="en-US" sz="1800"/>
              <a:t>Gmaps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9D0FBDB0-C42A-47B1-8977-3F9ED8127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2" r="24277" b="-1"/>
          <a:stretch/>
        </p:blipFill>
        <p:spPr bwMode="auto">
          <a:xfrm>
            <a:off x="5673659" y="2557569"/>
            <a:ext cx="3072384" cy="3072384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16289D-BDEC-490D-BDE0-694104BAD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r="11008" b="4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1BD1C1B7-A83F-4D9D-8211-067D68304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51" r="-4" b="25803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8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2CFE-97E7-417E-BB77-8912544F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675" y="1028986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Demo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8" descr="See the source image">
            <a:extLst>
              <a:ext uri="{FF2B5EF4-FFF2-40B4-BE49-F238E27FC236}">
                <a16:creationId xmlns:a16="http://schemas.microsoft.com/office/drawing/2014/main" id="{669FB1C2-D166-40A3-AC36-70B60464B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3" r="-2" b="16557"/>
          <a:stretch/>
        </p:blipFill>
        <p:spPr bwMode="auto"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226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2CFE-97E7-417E-BB77-8912544F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675" y="1028986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8" descr="See the source image">
            <a:extLst>
              <a:ext uri="{FF2B5EF4-FFF2-40B4-BE49-F238E27FC236}">
                <a16:creationId xmlns:a16="http://schemas.microsoft.com/office/drawing/2014/main" id="{669FB1C2-D166-40A3-AC36-70B60464B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3" r="-2" b="16557"/>
          <a:stretch/>
        </p:blipFill>
        <p:spPr bwMode="auto"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15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54FD3-9159-490D-B84D-E80C7707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1"/>
            <a:ext cx="10515600" cy="2217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64C9514-6EEE-4349-8D3F-AA4C38B611A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5" r="3311" b="-1"/>
          <a:stretch/>
        </p:blipFill>
        <p:spPr bwMode="auto">
          <a:xfrm>
            <a:off x="184558" y="2962911"/>
            <a:ext cx="2255462" cy="3155238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F4A8B1-8B91-4126-AFFF-6B99D154CBC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5" r="3311" b="-1"/>
          <a:stretch/>
        </p:blipFill>
        <p:spPr bwMode="auto">
          <a:xfrm>
            <a:off x="2575696" y="2962911"/>
            <a:ext cx="2255462" cy="3155238"/>
          </a:xfrm>
          <a:prstGeom prst="rect">
            <a:avLst/>
          </a:prstGeom>
          <a:noFill/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24542AA-648C-421E-A384-0656B883E72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5" r="3311" b="-1"/>
          <a:stretch/>
        </p:blipFill>
        <p:spPr bwMode="auto">
          <a:xfrm>
            <a:off x="4966833" y="2962911"/>
            <a:ext cx="2255462" cy="3155238"/>
          </a:xfrm>
          <a:prstGeom prst="rect">
            <a:avLst/>
          </a:prstGeom>
          <a:noFill/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2793401-2989-4D1C-ABF0-9014AAE042E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5" r="3311" b="-1"/>
          <a:stretch/>
        </p:blipFill>
        <p:spPr bwMode="auto">
          <a:xfrm>
            <a:off x="7357971" y="2962911"/>
            <a:ext cx="2255462" cy="3155238"/>
          </a:xfrm>
          <a:prstGeom prst="rect">
            <a:avLst/>
          </a:prstGeom>
          <a:noFill/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FEF405A-F6AD-4083-9CF7-92F15D48D11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5" r="3311" b="-1"/>
          <a:stretch/>
        </p:blipFill>
        <p:spPr bwMode="auto">
          <a:xfrm>
            <a:off x="9749109" y="2962911"/>
            <a:ext cx="2255462" cy="3155238"/>
          </a:xfrm>
          <a:prstGeom prst="rect">
            <a:avLst/>
          </a:prstGeom>
          <a:noFill/>
        </p:spPr>
      </p:pic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76470678-0F4F-43CF-8218-8849EE7428F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7" y="1825626"/>
            <a:ext cx="1357725" cy="1450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688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Team Members  Aditi Ogidan Paul Pauline </vt:lpstr>
      <vt:lpstr>Hypothesis</vt:lpstr>
      <vt:lpstr>Tools Used </vt:lpstr>
      <vt:lpstr>Demo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ayiemba ambaza</dc:creator>
  <cp:lastModifiedBy>ayiemba ambaza</cp:lastModifiedBy>
  <cp:revision>1</cp:revision>
  <dcterms:created xsi:type="dcterms:W3CDTF">2020-12-24T15:52:34Z</dcterms:created>
  <dcterms:modified xsi:type="dcterms:W3CDTF">2020-12-26T16:48:07Z</dcterms:modified>
</cp:coreProperties>
</file>