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6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7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0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2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7" r:id="rId5"/>
    <p:sldId id="286" r:id="rId6"/>
    <p:sldId id="268" r:id="rId7"/>
    <p:sldId id="269" r:id="rId8"/>
    <p:sldId id="270" r:id="rId9"/>
    <p:sldId id="264" r:id="rId10"/>
    <p:sldId id="271" r:id="rId11"/>
    <p:sldId id="272" r:id="rId12"/>
    <p:sldId id="273" r:id="rId13"/>
    <p:sldId id="274" r:id="rId14"/>
    <p:sldId id="265" r:id="rId15"/>
    <p:sldId id="275" r:id="rId16"/>
    <p:sldId id="276" r:id="rId17"/>
    <p:sldId id="277" r:id="rId18"/>
    <p:sldId id="278" r:id="rId19"/>
    <p:sldId id="266" r:id="rId20"/>
    <p:sldId id="279" r:id="rId21"/>
    <p:sldId id="283" r:id="rId22"/>
    <p:sldId id="284" r:id="rId23"/>
    <p:sldId id="285" r:id="rId24"/>
    <p:sldId id="287" r:id="rId25"/>
  </p:sldIdLst>
  <p:sldSz cx="12192000" cy="6858000"/>
  <p:notesSz cx="6858000" cy="9144000"/>
  <p:embeddedFontLst>
    <p:embeddedFont>
      <p:font typeface="等线" panose="02010600030101010101" pitchFamily="2" charset="-122"/>
      <p:regular r:id="rId27"/>
      <p:bold r:id="rId28"/>
    </p:embeddedFont>
    <p:embeddedFont>
      <p:font typeface="微软雅黑" panose="020B0503020204020204" pitchFamily="34" charset="-122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Impact" panose="020B0806030902050204" pitchFamily="34" charset="0"/>
      <p:regular r:id="rId3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314C4C9D-AE76-4E05-B037-5A5DB805C9BD}">
          <p14:sldIdLst>
            <p14:sldId id="256"/>
          </p14:sldIdLst>
        </p14:section>
        <p14:section name="目录页" id="{008E412F-DBDA-49D6-8F52-3723921DFE03}">
          <p14:sldIdLst>
            <p14:sldId id="257"/>
          </p14:sldIdLst>
        </p14:section>
        <p14:section name="过渡页" id="{8A3C5D5E-FAF1-4CC7-AAB2-6446E7D3DE63}">
          <p14:sldIdLst>
            <p14:sldId id="258"/>
          </p14:sldIdLst>
        </p14:section>
        <p14:section name="内页" id="{8D1A6813-68F6-49A0-A239-92955AC6E8C5}">
          <p14:sldIdLst>
            <p14:sldId id="267"/>
            <p14:sldId id="286"/>
            <p14:sldId id="268"/>
            <p14:sldId id="269"/>
            <p14:sldId id="270"/>
            <p14:sldId id="264"/>
            <p14:sldId id="271"/>
            <p14:sldId id="272"/>
            <p14:sldId id="273"/>
            <p14:sldId id="274"/>
            <p14:sldId id="265"/>
            <p14:sldId id="275"/>
            <p14:sldId id="276"/>
            <p14:sldId id="277"/>
            <p14:sldId id="278"/>
            <p14:sldId id="266"/>
            <p14:sldId id="279"/>
            <p14:sldId id="283"/>
            <p14:sldId id="284"/>
            <p14:sldId id="285"/>
          </p14:sldIdLst>
        </p14:section>
        <p14:section name="结束页" id="{98773F69-2DDF-47CC-BD69-D575D8CAAC6E}">
          <p14:sldIdLst>
            <p14:sldId id="287"/>
          </p14:sldIdLst>
        </p14:section>
        <p14:section name="版权页" id="{C8AD3B51-1B7B-4E69-9180-4DEC6400FEC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29">
          <p15:clr>
            <a:srgbClr val="A4A3A4"/>
          </p15:clr>
        </p15:guide>
        <p15:guide id="2" orient="horz" pos="4190">
          <p15:clr>
            <a:srgbClr val="A4A3A4"/>
          </p15:clr>
        </p15:guide>
        <p15:guide id="3" orient="horz" pos="561">
          <p15:clr>
            <a:srgbClr val="A4A3A4"/>
          </p15:clr>
        </p15:guide>
        <p15:guide id="4" orient="horz" pos="691">
          <p15:clr>
            <a:srgbClr val="A4A3A4"/>
          </p15:clr>
        </p15:guide>
        <p15:guide id="5" orient="horz" pos="4017">
          <p15:clr>
            <a:srgbClr val="A4A3A4"/>
          </p15:clr>
        </p15:guide>
        <p15:guide id="6" orient="horz" pos="3888">
          <p15:clr>
            <a:srgbClr val="A4A3A4"/>
          </p15:clr>
        </p15:guide>
        <p15:guide id="7" pos="230">
          <p15:clr>
            <a:srgbClr val="A4A3A4"/>
          </p15:clr>
        </p15:guide>
        <p15:guide id="8" pos="74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9" autoAdjust="0"/>
    <p:restoredTop sz="94618" autoAdjust="0"/>
  </p:normalViewPr>
  <p:slideViewPr>
    <p:cSldViewPr snapToGrid="0" showGuides="1">
      <p:cViewPr varScale="1">
        <p:scale>
          <a:sx n="110" d="100"/>
          <a:sy n="110" d="100"/>
        </p:scale>
        <p:origin x="688" y="184"/>
      </p:cViewPr>
      <p:guideLst>
        <p:guide orient="horz" pos="129"/>
        <p:guide orient="horz" pos="4190"/>
        <p:guide orient="horz" pos="561"/>
        <p:guide orient="horz" pos="691"/>
        <p:guide orient="horz" pos="4017"/>
        <p:guide orient="horz" pos="3888"/>
        <p:guide pos="230"/>
        <p:guide pos="74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2021/11/19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10" Type="http://schemas.openxmlformats.org/officeDocument/2006/relationships/notesSlide" Target="../notesSlides/notesSlide17.xml"/><Relationship Id="rId4" Type="http://schemas.openxmlformats.org/officeDocument/2006/relationships/tags" Target="../tags/tag51.xml"/><Relationship Id="rId9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3" Type="http://schemas.openxmlformats.org/officeDocument/2006/relationships/tags" Target="../tags/tag58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7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" y="776798"/>
            <a:ext cx="5070060" cy="545449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TextBox 13"/>
          <p:cNvSpPr txBox="1"/>
          <p:nvPr/>
        </p:nvSpPr>
        <p:spPr>
          <a:xfrm>
            <a:off x="4511305" y="2050901"/>
            <a:ext cx="8323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6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YamYam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Library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761654" y="3173880"/>
            <a:ext cx="5863771" cy="57767"/>
            <a:chOff x="5280505" y="3963496"/>
            <a:chExt cx="5863771" cy="57767"/>
          </a:xfrm>
          <a:solidFill>
            <a:schemeClr val="tx1"/>
          </a:solidFill>
        </p:grpSpPr>
        <p:sp>
          <p:nvSpPr>
            <p:cNvPr id="6" name="任意多边形 16"/>
            <p:cNvSpPr/>
            <p:nvPr/>
          </p:nvSpPr>
          <p:spPr>
            <a:xfrm>
              <a:off x="5280505" y="3992380"/>
              <a:ext cx="5863771" cy="0"/>
            </a:xfrm>
            <a:custGeom>
              <a:avLst/>
              <a:gdLst>
                <a:gd name="connsiteX0" fmla="*/ 0 w 5863771"/>
                <a:gd name="connsiteY0" fmla="*/ 0 h 0"/>
                <a:gd name="connsiteX1" fmla="*/ 58057 w 5863771"/>
                <a:gd name="connsiteY1" fmla="*/ 0 h 0"/>
                <a:gd name="connsiteX2" fmla="*/ 5863771 w 586377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3771">
                  <a:moveTo>
                    <a:pt x="0" y="0"/>
                  </a:moveTo>
                  <a:lnTo>
                    <a:pt x="58057" y="0"/>
                  </a:lnTo>
                  <a:lnTo>
                    <a:pt x="5863771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圆角矩形 17"/>
            <p:cNvSpPr/>
            <p:nvPr/>
          </p:nvSpPr>
          <p:spPr>
            <a:xfrm>
              <a:off x="7456740" y="3963496"/>
              <a:ext cx="1511300" cy="577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819631" y="3451418"/>
            <a:ext cx="359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ko-KR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고급응용프로그래밍 </a:t>
            </a:r>
            <a:r>
              <a:rPr lang="ko-KR" altLang="en-US" sz="20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쇼케이스</a:t>
            </a:r>
            <a:endParaRPr lang="zh-CN" altLang="en-US" sz="20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7782456" y="4205439"/>
            <a:ext cx="412709" cy="333006"/>
            <a:chOff x="0" y="0"/>
            <a:chExt cx="1088225" cy="869861"/>
          </a:xfrm>
          <a:solidFill>
            <a:schemeClr val="tx1"/>
          </a:solidFill>
        </p:grpSpPr>
        <p:sp>
          <p:nvSpPr>
            <p:cNvPr id="10" name="Freeform 17"/>
            <p:cNvSpPr>
              <a:spLocks noEditPoints="1" noChangeArrowheads="1"/>
            </p:cNvSpPr>
            <p:nvPr/>
          </p:nvSpPr>
          <p:spPr bwMode="auto">
            <a:xfrm>
              <a:off x="0" y="237562"/>
              <a:ext cx="824268" cy="632299"/>
            </a:xfrm>
            <a:custGeom>
              <a:avLst/>
              <a:gdLst>
                <a:gd name="T0" fmla="*/ 274 w 291"/>
                <a:gd name="T1" fmla="*/ 0 h 223"/>
                <a:gd name="T2" fmla="*/ 17 w 291"/>
                <a:gd name="T3" fmla="*/ 0 h 223"/>
                <a:gd name="T4" fmla="*/ 0 w 291"/>
                <a:gd name="T5" fmla="*/ 16 h 223"/>
                <a:gd name="T6" fmla="*/ 0 w 291"/>
                <a:gd name="T7" fmla="*/ 207 h 223"/>
                <a:gd name="T8" fmla="*/ 17 w 291"/>
                <a:gd name="T9" fmla="*/ 223 h 223"/>
                <a:gd name="T10" fmla="*/ 274 w 291"/>
                <a:gd name="T11" fmla="*/ 223 h 223"/>
                <a:gd name="T12" fmla="*/ 291 w 291"/>
                <a:gd name="T13" fmla="*/ 207 h 223"/>
                <a:gd name="T14" fmla="*/ 291 w 291"/>
                <a:gd name="T15" fmla="*/ 16 h 223"/>
                <a:gd name="T16" fmla="*/ 274 w 291"/>
                <a:gd name="T17" fmla="*/ 0 h 223"/>
                <a:gd name="T18" fmla="*/ 270 w 291"/>
                <a:gd name="T19" fmla="*/ 193 h 223"/>
                <a:gd name="T20" fmla="*/ 256 w 291"/>
                <a:gd name="T21" fmla="*/ 207 h 223"/>
                <a:gd name="T22" fmla="*/ 35 w 291"/>
                <a:gd name="T23" fmla="*/ 207 h 223"/>
                <a:gd name="T24" fmla="*/ 21 w 291"/>
                <a:gd name="T25" fmla="*/ 193 h 223"/>
                <a:gd name="T26" fmla="*/ 21 w 291"/>
                <a:gd name="T27" fmla="*/ 30 h 223"/>
                <a:gd name="T28" fmla="*/ 35 w 291"/>
                <a:gd name="T29" fmla="*/ 16 h 223"/>
                <a:gd name="T30" fmla="*/ 256 w 291"/>
                <a:gd name="T31" fmla="*/ 16 h 223"/>
                <a:gd name="T32" fmla="*/ 270 w 291"/>
                <a:gd name="T33" fmla="*/ 30 h 223"/>
                <a:gd name="T34" fmla="*/ 270 w 291"/>
                <a:gd name="T35" fmla="*/ 193 h 2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1"/>
                <a:gd name="T55" fmla="*/ 0 h 223"/>
                <a:gd name="T56" fmla="*/ 291 w 291"/>
                <a:gd name="T57" fmla="*/ 223 h 2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1" h="223">
                  <a:moveTo>
                    <a:pt x="27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5"/>
                    <a:pt x="8" y="223"/>
                    <a:pt x="17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1" y="215"/>
                    <a:pt x="291" y="207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7"/>
                    <a:pt x="283" y="0"/>
                    <a:pt x="274" y="0"/>
                  </a:cubicBezTo>
                  <a:moveTo>
                    <a:pt x="270" y="193"/>
                  </a:moveTo>
                  <a:cubicBezTo>
                    <a:pt x="270" y="201"/>
                    <a:pt x="264" y="207"/>
                    <a:pt x="256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27" y="207"/>
                    <a:pt x="21" y="201"/>
                    <a:pt x="21" y="19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2"/>
                    <a:pt x="27" y="16"/>
                    <a:pt x="35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4" y="16"/>
                    <a:pt x="270" y="22"/>
                    <a:pt x="270" y="30"/>
                  </a:cubicBezTo>
                  <a:lnTo>
                    <a:pt x="270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137978" y="110382"/>
              <a:ext cx="821868" cy="632299"/>
            </a:xfrm>
            <a:custGeom>
              <a:avLst/>
              <a:gdLst>
                <a:gd name="T0" fmla="*/ 274 w 290"/>
                <a:gd name="T1" fmla="*/ 0 h 223"/>
                <a:gd name="T2" fmla="*/ 16 w 290"/>
                <a:gd name="T3" fmla="*/ 0 h 223"/>
                <a:gd name="T4" fmla="*/ 0 w 290"/>
                <a:gd name="T5" fmla="*/ 16 h 223"/>
                <a:gd name="T6" fmla="*/ 0 w 290"/>
                <a:gd name="T7" fmla="*/ 25 h 223"/>
                <a:gd name="T8" fmla="*/ 249 w 290"/>
                <a:gd name="T9" fmla="*/ 25 h 223"/>
                <a:gd name="T10" fmla="*/ 265 w 290"/>
                <a:gd name="T11" fmla="*/ 42 h 223"/>
                <a:gd name="T12" fmla="*/ 265 w 290"/>
                <a:gd name="T13" fmla="*/ 223 h 223"/>
                <a:gd name="T14" fmla="*/ 274 w 290"/>
                <a:gd name="T15" fmla="*/ 223 h 223"/>
                <a:gd name="T16" fmla="*/ 290 w 290"/>
                <a:gd name="T17" fmla="*/ 207 h 223"/>
                <a:gd name="T18" fmla="*/ 290 w 290"/>
                <a:gd name="T19" fmla="*/ 16 h 223"/>
                <a:gd name="T20" fmla="*/ 274 w 290"/>
                <a:gd name="T21" fmla="*/ 0 h 2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3"/>
                <a:gd name="T35" fmla="*/ 290 w 290"/>
                <a:gd name="T36" fmla="*/ 223 h 2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3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3"/>
                    <a:pt x="265" y="42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0" y="216"/>
                    <a:pt x="290" y="207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266357" y="0"/>
              <a:ext cx="821868" cy="628699"/>
            </a:xfrm>
            <a:custGeom>
              <a:avLst/>
              <a:gdLst>
                <a:gd name="T0" fmla="*/ 274 w 290"/>
                <a:gd name="T1" fmla="*/ 0 h 222"/>
                <a:gd name="T2" fmla="*/ 16 w 290"/>
                <a:gd name="T3" fmla="*/ 0 h 222"/>
                <a:gd name="T4" fmla="*/ 0 w 290"/>
                <a:gd name="T5" fmla="*/ 16 h 222"/>
                <a:gd name="T6" fmla="*/ 0 w 290"/>
                <a:gd name="T7" fmla="*/ 25 h 222"/>
                <a:gd name="T8" fmla="*/ 249 w 290"/>
                <a:gd name="T9" fmla="*/ 25 h 222"/>
                <a:gd name="T10" fmla="*/ 265 w 290"/>
                <a:gd name="T11" fmla="*/ 41 h 222"/>
                <a:gd name="T12" fmla="*/ 265 w 290"/>
                <a:gd name="T13" fmla="*/ 222 h 222"/>
                <a:gd name="T14" fmla="*/ 274 w 290"/>
                <a:gd name="T15" fmla="*/ 222 h 222"/>
                <a:gd name="T16" fmla="*/ 290 w 290"/>
                <a:gd name="T17" fmla="*/ 206 h 222"/>
                <a:gd name="T18" fmla="*/ 290 w 290"/>
                <a:gd name="T19" fmla="*/ 16 h 222"/>
                <a:gd name="T20" fmla="*/ 274 w 290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2"/>
                <a:gd name="T35" fmla="*/ 290 w 290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2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2"/>
                    <a:pt x="265" y="41"/>
                  </a:cubicBezTo>
                  <a:cubicBezTo>
                    <a:pt x="265" y="222"/>
                    <a:pt x="265" y="222"/>
                    <a:pt x="265" y="222"/>
                  </a:cubicBezTo>
                  <a:cubicBezTo>
                    <a:pt x="274" y="222"/>
                    <a:pt x="274" y="222"/>
                    <a:pt x="274" y="222"/>
                  </a:cubicBezTo>
                  <a:cubicBezTo>
                    <a:pt x="283" y="222"/>
                    <a:pt x="290" y="215"/>
                    <a:pt x="290" y="206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110382" y="422332"/>
              <a:ext cx="569909" cy="353943"/>
            </a:xfrm>
            <a:custGeom>
              <a:avLst/>
              <a:gdLst>
                <a:gd name="T0" fmla="*/ 71 w 201"/>
                <a:gd name="T1" fmla="*/ 5 h 125"/>
                <a:gd name="T2" fmla="*/ 11 w 201"/>
                <a:gd name="T3" fmla="*/ 109 h 125"/>
                <a:gd name="T4" fmla="*/ 11 w 201"/>
                <a:gd name="T5" fmla="*/ 124 h 125"/>
                <a:gd name="T6" fmla="*/ 192 w 201"/>
                <a:gd name="T7" fmla="*/ 124 h 125"/>
                <a:gd name="T8" fmla="*/ 192 w 201"/>
                <a:gd name="T9" fmla="*/ 108 h 125"/>
                <a:gd name="T10" fmla="*/ 151 w 201"/>
                <a:gd name="T11" fmla="*/ 47 h 125"/>
                <a:gd name="T12" fmla="*/ 117 w 201"/>
                <a:gd name="T13" fmla="*/ 86 h 125"/>
                <a:gd name="T14" fmla="*/ 110 w 201"/>
                <a:gd name="T15" fmla="*/ 81 h 125"/>
                <a:gd name="T16" fmla="*/ 122 w 201"/>
                <a:gd name="T17" fmla="*/ 65 h 125"/>
                <a:gd name="T18" fmla="*/ 81 w 201"/>
                <a:gd name="T19" fmla="*/ 5 h 125"/>
                <a:gd name="T20" fmla="*/ 71 w 201"/>
                <a:gd name="T21" fmla="*/ 5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25"/>
                <a:gd name="T35" fmla="*/ 201 w 201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25">
                  <a:moveTo>
                    <a:pt x="71" y="5"/>
                  </a:move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0" y="124"/>
                    <a:pt x="11" y="124"/>
                  </a:cubicBezTo>
                  <a:cubicBezTo>
                    <a:pt x="25" y="125"/>
                    <a:pt x="192" y="124"/>
                    <a:pt x="192" y="124"/>
                  </a:cubicBezTo>
                  <a:cubicBezTo>
                    <a:pt x="192" y="124"/>
                    <a:pt x="201" y="121"/>
                    <a:pt x="192" y="108"/>
                  </a:cubicBezTo>
                  <a:cubicBezTo>
                    <a:pt x="182" y="94"/>
                    <a:pt x="158" y="46"/>
                    <a:pt x="151" y="47"/>
                  </a:cubicBezTo>
                  <a:cubicBezTo>
                    <a:pt x="144" y="47"/>
                    <a:pt x="120" y="83"/>
                    <a:pt x="117" y="86"/>
                  </a:cubicBezTo>
                  <a:cubicBezTo>
                    <a:pt x="115" y="89"/>
                    <a:pt x="108" y="84"/>
                    <a:pt x="110" y="81"/>
                  </a:cubicBezTo>
                  <a:cubicBezTo>
                    <a:pt x="116" y="74"/>
                    <a:pt x="122" y="65"/>
                    <a:pt x="122" y="65"/>
                  </a:cubicBezTo>
                  <a:cubicBezTo>
                    <a:pt x="122" y="65"/>
                    <a:pt x="84" y="9"/>
                    <a:pt x="81" y="5"/>
                  </a:cubicBezTo>
                  <a:cubicBezTo>
                    <a:pt x="78" y="0"/>
                    <a:pt x="73" y="1"/>
                    <a:pt x="7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563909" y="331147"/>
              <a:ext cx="101984" cy="99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9791433" y="4205439"/>
            <a:ext cx="329894" cy="333006"/>
            <a:chOff x="0" y="0"/>
            <a:chExt cx="881859" cy="881859"/>
          </a:xfrm>
          <a:solidFill>
            <a:schemeClr val="tx1"/>
          </a:solidFill>
        </p:grpSpPr>
        <p:sp>
          <p:nvSpPr>
            <p:cNvPr id="16" name="Freeform 22"/>
            <p:cNvSpPr>
              <a:spLocks noEditPoints="1" noChangeArrowheads="1"/>
            </p:cNvSpPr>
            <p:nvPr/>
          </p:nvSpPr>
          <p:spPr bwMode="auto">
            <a:xfrm>
              <a:off x="0" y="0"/>
              <a:ext cx="881859" cy="881859"/>
            </a:xfrm>
            <a:custGeom>
              <a:avLst/>
              <a:gdLst>
                <a:gd name="T0" fmla="*/ 155 w 311"/>
                <a:gd name="T1" fmla="*/ 0 h 311"/>
                <a:gd name="T2" fmla="*/ 0 w 311"/>
                <a:gd name="T3" fmla="*/ 155 h 311"/>
                <a:gd name="T4" fmla="*/ 155 w 311"/>
                <a:gd name="T5" fmla="*/ 311 h 311"/>
                <a:gd name="T6" fmla="*/ 311 w 311"/>
                <a:gd name="T7" fmla="*/ 155 h 311"/>
                <a:gd name="T8" fmla="*/ 155 w 311"/>
                <a:gd name="T9" fmla="*/ 0 h 311"/>
                <a:gd name="T10" fmla="*/ 155 w 311"/>
                <a:gd name="T11" fmla="*/ 289 h 311"/>
                <a:gd name="T12" fmla="*/ 21 w 311"/>
                <a:gd name="T13" fmla="*/ 155 h 311"/>
                <a:gd name="T14" fmla="*/ 155 w 311"/>
                <a:gd name="T15" fmla="*/ 21 h 311"/>
                <a:gd name="T16" fmla="*/ 289 w 311"/>
                <a:gd name="T17" fmla="*/ 155 h 311"/>
                <a:gd name="T18" fmla="*/ 155 w 311"/>
                <a:gd name="T19" fmla="*/ 289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311"/>
                <a:gd name="T32" fmla="*/ 311 w 31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311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241" y="311"/>
                    <a:pt x="311" y="241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moveTo>
                    <a:pt x="155" y="289"/>
                  </a:moveTo>
                  <a:cubicBezTo>
                    <a:pt x="81" y="289"/>
                    <a:pt x="21" y="229"/>
                    <a:pt x="21" y="155"/>
                  </a:cubicBezTo>
                  <a:cubicBezTo>
                    <a:pt x="21" y="81"/>
                    <a:pt x="81" y="21"/>
                    <a:pt x="155" y="21"/>
                  </a:cubicBezTo>
                  <a:cubicBezTo>
                    <a:pt x="229" y="21"/>
                    <a:pt x="289" y="81"/>
                    <a:pt x="289" y="155"/>
                  </a:cubicBezTo>
                  <a:cubicBezTo>
                    <a:pt x="289" y="229"/>
                    <a:pt x="229" y="289"/>
                    <a:pt x="155" y="2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235162" y="70789"/>
              <a:ext cx="430731" cy="428331"/>
            </a:xfrm>
            <a:custGeom>
              <a:avLst/>
              <a:gdLst>
                <a:gd name="T0" fmla="*/ 145 w 152"/>
                <a:gd name="T1" fmla="*/ 53 h 151"/>
                <a:gd name="T2" fmla="*/ 144 w 152"/>
                <a:gd name="T3" fmla="*/ 52 h 151"/>
                <a:gd name="T4" fmla="*/ 125 w 152"/>
                <a:gd name="T5" fmla="*/ 52 h 151"/>
                <a:gd name="T6" fmla="*/ 77 w 152"/>
                <a:gd name="T7" fmla="*/ 106 h 151"/>
                <a:gd name="T8" fmla="*/ 31 w 152"/>
                <a:gd name="T9" fmla="*/ 12 h 151"/>
                <a:gd name="T10" fmla="*/ 11 w 152"/>
                <a:gd name="T11" fmla="*/ 4 h 151"/>
                <a:gd name="T12" fmla="*/ 10 w 152"/>
                <a:gd name="T13" fmla="*/ 4 h 151"/>
                <a:gd name="T14" fmla="*/ 4 w 152"/>
                <a:gd name="T15" fmla="*/ 25 h 151"/>
                <a:gd name="T16" fmla="*/ 60 w 152"/>
                <a:gd name="T17" fmla="*/ 140 h 151"/>
                <a:gd name="T18" fmla="*/ 79 w 152"/>
                <a:gd name="T19" fmla="*/ 148 h 151"/>
                <a:gd name="T20" fmla="*/ 79 w 152"/>
                <a:gd name="T21" fmla="*/ 148 h 151"/>
                <a:gd name="T22" fmla="*/ 80 w 152"/>
                <a:gd name="T23" fmla="*/ 148 h 151"/>
                <a:gd name="T24" fmla="*/ 81 w 152"/>
                <a:gd name="T25" fmla="*/ 147 h 151"/>
                <a:gd name="T26" fmla="*/ 87 w 152"/>
                <a:gd name="T27" fmla="*/ 141 h 151"/>
                <a:gd name="T28" fmla="*/ 148 w 152"/>
                <a:gd name="T29" fmla="*/ 72 h 151"/>
                <a:gd name="T30" fmla="*/ 145 w 152"/>
                <a:gd name="T31" fmla="*/ 53 h 1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1"/>
                <a:gd name="T50" fmla="*/ 152 w 152"/>
                <a:gd name="T51" fmla="*/ 151 h 1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1">
                  <a:moveTo>
                    <a:pt x="145" y="53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8" y="47"/>
                    <a:pt x="129" y="47"/>
                    <a:pt x="125" y="52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7" y="4"/>
                    <a:pt x="18" y="0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0" y="17"/>
                    <a:pt x="4" y="25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3" y="148"/>
                    <a:pt x="72" y="151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80" y="148"/>
                    <a:pt x="80" y="14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4" y="146"/>
                    <a:pt x="86" y="144"/>
                    <a:pt x="87" y="14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2" y="67"/>
                    <a:pt x="151" y="59"/>
                    <a:pt x="14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8473972" y="4205439"/>
            <a:ext cx="397959" cy="333006"/>
            <a:chOff x="0" y="0"/>
            <a:chExt cx="961046" cy="796672"/>
          </a:xfrm>
          <a:solidFill>
            <a:schemeClr val="tx1"/>
          </a:solidFill>
        </p:grpSpPr>
        <p:sp>
          <p:nvSpPr>
            <p:cNvPr id="19" name="Freeform 24"/>
            <p:cNvSpPr>
              <a:spLocks noEditPoints="1" noChangeArrowheads="1"/>
            </p:cNvSpPr>
            <p:nvPr/>
          </p:nvSpPr>
          <p:spPr bwMode="auto">
            <a:xfrm>
              <a:off x="0" y="0"/>
              <a:ext cx="961046" cy="796672"/>
            </a:xfrm>
            <a:custGeom>
              <a:avLst/>
              <a:gdLst>
                <a:gd name="T0" fmla="*/ 321 w 339"/>
                <a:gd name="T1" fmla="*/ 0 h 281"/>
                <a:gd name="T2" fmla="*/ 18 w 339"/>
                <a:gd name="T3" fmla="*/ 0 h 281"/>
                <a:gd name="T4" fmla="*/ 0 w 339"/>
                <a:gd name="T5" fmla="*/ 18 h 281"/>
                <a:gd name="T6" fmla="*/ 0 w 339"/>
                <a:gd name="T7" fmla="*/ 263 h 281"/>
                <a:gd name="T8" fmla="*/ 18 w 339"/>
                <a:gd name="T9" fmla="*/ 281 h 281"/>
                <a:gd name="T10" fmla="*/ 321 w 339"/>
                <a:gd name="T11" fmla="*/ 281 h 281"/>
                <a:gd name="T12" fmla="*/ 339 w 339"/>
                <a:gd name="T13" fmla="*/ 263 h 281"/>
                <a:gd name="T14" fmla="*/ 339 w 339"/>
                <a:gd name="T15" fmla="*/ 18 h 281"/>
                <a:gd name="T16" fmla="*/ 321 w 339"/>
                <a:gd name="T17" fmla="*/ 0 h 281"/>
                <a:gd name="T18" fmla="*/ 316 w 339"/>
                <a:gd name="T19" fmla="*/ 246 h 281"/>
                <a:gd name="T20" fmla="*/ 301 w 339"/>
                <a:gd name="T21" fmla="*/ 262 h 281"/>
                <a:gd name="T22" fmla="*/ 38 w 339"/>
                <a:gd name="T23" fmla="*/ 262 h 281"/>
                <a:gd name="T24" fmla="*/ 23 w 339"/>
                <a:gd name="T25" fmla="*/ 246 h 281"/>
                <a:gd name="T26" fmla="*/ 23 w 339"/>
                <a:gd name="T27" fmla="*/ 35 h 281"/>
                <a:gd name="T28" fmla="*/ 38 w 339"/>
                <a:gd name="T29" fmla="*/ 19 h 281"/>
                <a:gd name="T30" fmla="*/ 301 w 339"/>
                <a:gd name="T31" fmla="*/ 19 h 281"/>
                <a:gd name="T32" fmla="*/ 316 w 339"/>
                <a:gd name="T33" fmla="*/ 35 h 281"/>
                <a:gd name="T34" fmla="*/ 316 w 339"/>
                <a:gd name="T35" fmla="*/ 246 h 2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9"/>
                <a:gd name="T55" fmla="*/ 0 h 281"/>
                <a:gd name="T56" fmla="*/ 339 w 339"/>
                <a:gd name="T57" fmla="*/ 281 h 2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9" h="281">
                  <a:moveTo>
                    <a:pt x="3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3"/>
                    <a:pt x="8" y="281"/>
                    <a:pt x="18" y="281"/>
                  </a:cubicBezTo>
                  <a:cubicBezTo>
                    <a:pt x="321" y="281"/>
                    <a:pt x="321" y="281"/>
                    <a:pt x="321" y="281"/>
                  </a:cubicBezTo>
                  <a:cubicBezTo>
                    <a:pt x="331" y="281"/>
                    <a:pt x="339" y="273"/>
                    <a:pt x="339" y="263"/>
                  </a:cubicBezTo>
                  <a:cubicBezTo>
                    <a:pt x="339" y="18"/>
                    <a:pt x="339" y="18"/>
                    <a:pt x="339" y="18"/>
                  </a:cubicBezTo>
                  <a:cubicBezTo>
                    <a:pt x="339" y="8"/>
                    <a:pt x="331" y="0"/>
                    <a:pt x="321" y="0"/>
                  </a:cubicBezTo>
                  <a:moveTo>
                    <a:pt x="316" y="246"/>
                  </a:moveTo>
                  <a:cubicBezTo>
                    <a:pt x="316" y="255"/>
                    <a:pt x="309" y="262"/>
                    <a:pt x="301" y="262"/>
                  </a:cubicBezTo>
                  <a:cubicBezTo>
                    <a:pt x="38" y="262"/>
                    <a:pt x="38" y="262"/>
                    <a:pt x="38" y="262"/>
                  </a:cubicBezTo>
                  <a:cubicBezTo>
                    <a:pt x="30" y="262"/>
                    <a:pt x="23" y="255"/>
                    <a:pt x="23" y="24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26"/>
                    <a:pt x="30" y="19"/>
                    <a:pt x="38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9" y="19"/>
                    <a:pt x="316" y="26"/>
                    <a:pt x="316" y="35"/>
                  </a:cubicBezTo>
                  <a:lnTo>
                    <a:pt x="316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Freeform 25"/>
            <p:cNvSpPr>
              <a:spLocks noChangeArrowheads="1"/>
            </p:cNvSpPr>
            <p:nvPr/>
          </p:nvSpPr>
          <p:spPr bwMode="auto">
            <a:xfrm>
              <a:off x="176371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1" name="Freeform 26"/>
            <p:cNvSpPr>
              <a:spLocks noChangeArrowheads="1"/>
            </p:cNvSpPr>
            <p:nvPr/>
          </p:nvSpPr>
          <p:spPr bwMode="auto">
            <a:xfrm>
              <a:off x="176371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2" name="Freeform 27"/>
            <p:cNvSpPr>
              <a:spLocks noChangeArrowheads="1"/>
            </p:cNvSpPr>
            <p:nvPr/>
          </p:nvSpPr>
          <p:spPr bwMode="auto">
            <a:xfrm>
              <a:off x="346744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3" name="Freeform 28"/>
            <p:cNvSpPr>
              <a:spLocks noChangeArrowheads="1"/>
            </p:cNvSpPr>
            <p:nvPr/>
          </p:nvSpPr>
          <p:spPr bwMode="auto">
            <a:xfrm>
              <a:off x="346744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4" name="Freeform 29"/>
            <p:cNvSpPr>
              <a:spLocks noChangeArrowheads="1"/>
            </p:cNvSpPr>
            <p:nvPr/>
          </p:nvSpPr>
          <p:spPr bwMode="auto">
            <a:xfrm>
              <a:off x="346744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5" name="Freeform 30"/>
            <p:cNvSpPr>
              <a:spLocks noChangeArrowheads="1"/>
            </p:cNvSpPr>
            <p:nvPr/>
          </p:nvSpPr>
          <p:spPr bwMode="auto">
            <a:xfrm>
              <a:off x="519516" y="116382"/>
              <a:ext cx="83987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" name="Freeform 31"/>
            <p:cNvSpPr>
              <a:spLocks noChangeArrowheads="1"/>
            </p:cNvSpPr>
            <p:nvPr/>
          </p:nvSpPr>
          <p:spPr bwMode="auto">
            <a:xfrm>
              <a:off x="519516" y="274756"/>
              <a:ext cx="83987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7" name="Freeform 32"/>
            <p:cNvSpPr>
              <a:spLocks noChangeArrowheads="1"/>
            </p:cNvSpPr>
            <p:nvPr/>
          </p:nvSpPr>
          <p:spPr bwMode="auto">
            <a:xfrm>
              <a:off x="688689" y="116382"/>
              <a:ext cx="85186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" name="Freeform 33"/>
            <p:cNvSpPr>
              <a:spLocks noChangeArrowheads="1"/>
            </p:cNvSpPr>
            <p:nvPr/>
          </p:nvSpPr>
          <p:spPr bwMode="auto">
            <a:xfrm>
              <a:off x="688689" y="274756"/>
              <a:ext cx="85186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9" name="Freeform 34"/>
            <p:cNvSpPr>
              <a:spLocks noChangeArrowheads="1"/>
            </p:cNvSpPr>
            <p:nvPr/>
          </p:nvSpPr>
          <p:spPr bwMode="auto">
            <a:xfrm>
              <a:off x="176371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30" name="Freeform 84"/>
          <p:cNvSpPr>
            <a:spLocks noChangeAspect="1" noEditPoints="1" noChangeArrowheads="1"/>
          </p:cNvSpPr>
          <p:nvPr/>
        </p:nvSpPr>
        <p:spPr bwMode="auto">
          <a:xfrm>
            <a:off x="7169827" y="4205438"/>
            <a:ext cx="333822" cy="333006"/>
          </a:xfrm>
          <a:custGeom>
            <a:avLst/>
            <a:gdLst>
              <a:gd name="T0" fmla="*/ 170 w 170"/>
              <a:gd name="T1" fmla="*/ 0 h 168"/>
              <a:gd name="T2" fmla="*/ 162 w 170"/>
              <a:gd name="T3" fmla="*/ 16 h 168"/>
              <a:gd name="T4" fmla="*/ 170 w 170"/>
              <a:gd name="T5" fmla="*/ 103 h 168"/>
              <a:gd name="T6" fmla="*/ 93 w 170"/>
              <a:gd name="T7" fmla="*/ 119 h 168"/>
              <a:gd name="T8" fmla="*/ 128 w 170"/>
              <a:gd name="T9" fmla="*/ 152 h 168"/>
              <a:gd name="T10" fmla="*/ 42 w 170"/>
              <a:gd name="T11" fmla="*/ 168 h 168"/>
              <a:gd name="T12" fmla="*/ 77 w 170"/>
              <a:gd name="T13" fmla="*/ 152 h 168"/>
              <a:gd name="T14" fmla="*/ 0 w 170"/>
              <a:gd name="T15" fmla="*/ 119 h 168"/>
              <a:gd name="T16" fmla="*/ 6 w 170"/>
              <a:gd name="T17" fmla="*/ 103 h 168"/>
              <a:gd name="T18" fmla="*/ 0 w 170"/>
              <a:gd name="T19" fmla="*/ 16 h 168"/>
              <a:gd name="T20" fmla="*/ 0 w 170"/>
              <a:gd name="T21" fmla="*/ 0 h 168"/>
              <a:gd name="T22" fmla="*/ 122 w 170"/>
              <a:gd name="T23" fmla="*/ 40 h 168"/>
              <a:gd name="T24" fmla="*/ 115 w 170"/>
              <a:gd name="T25" fmla="*/ 44 h 168"/>
              <a:gd name="T26" fmla="*/ 75 w 170"/>
              <a:gd name="T27" fmla="*/ 52 h 168"/>
              <a:gd name="T28" fmla="*/ 73 w 170"/>
              <a:gd name="T29" fmla="*/ 50 h 168"/>
              <a:gd name="T30" fmla="*/ 50 w 170"/>
              <a:gd name="T31" fmla="*/ 67 h 168"/>
              <a:gd name="T32" fmla="*/ 85 w 170"/>
              <a:gd name="T33" fmla="*/ 65 h 168"/>
              <a:gd name="T34" fmla="*/ 89 w 170"/>
              <a:gd name="T35" fmla="*/ 67 h 168"/>
              <a:gd name="T36" fmla="*/ 120 w 170"/>
              <a:gd name="T37" fmla="*/ 52 h 168"/>
              <a:gd name="T38" fmla="*/ 128 w 170"/>
              <a:gd name="T39" fmla="*/ 40 h 168"/>
              <a:gd name="T40" fmla="*/ 113 w 170"/>
              <a:gd name="T41" fmla="*/ 58 h 168"/>
              <a:gd name="T42" fmla="*/ 122 w 170"/>
              <a:gd name="T43" fmla="*/ 85 h 168"/>
              <a:gd name="T44" fmla="*/ 113 w 170"/>
              <a:gd name="T45" fmla="*/ 58 h 168"/>
              <a:gd name="T46" fmla="*/ 101 w 170"/>
              <a:gd name="T47" fmla="*/ 67 h 168"/>
              <a:gd name="T48" fmla="*/ 109 w 170"/>
              <a:gd name="T49" fmla="*/ 85 h 168"/>
              <a:gd name="T50" fmla="*/ 101 w 170"/>
              <a:gd name="T51" fmla="*/ 67 h 168"/>
              <a:gd name="T52" fmla="*/ 87 w 170"/>
              <a:gd name="T53" fmla="*/ 77 h 168"/>
              <a:gd name="T54" fmla="*/ 95 w 170"/>
              <a:gd name="T55" fmla="*/ 85 h 168"/>
              <a:gd name="T56" fmla="*/ 87 w 170"/>
              <a:gd name="T57" fmla="*/ 77 h 168"/>
              <a:gd name="T58" fmla="*/ 75 w 170"/>
              <a:gd name="T59" fmla="*/ 69 h 168"/>
              <a:gd name="T60" fmla="*/ 83 w 170"/>
              <a:gd name="T61" fmla="*/ 85 h 168"/>
              <a:gd name="T62" fmla="*/ 75 w 170"/>
              <a:gd name="T63" fmla="*/ 69 h 168"/>
              <a:gd name="T64" fmla="*/ 63 w 170"/>
              <a:gd name="T65" fmla="*/ 69 h 168"/>
              <a:gd name="T66" fmla="*/ 71 w 170"/>
              <a:gd name="T67" fmla="*/ 85 h 168"/>
              <a:gd name="T68" fmla="*/ 63 w 170"/>
              <a:gd name="T69" fmla="*/ 69 h 168"/>
              <a:gd name="T70" fmla="*/ 48 w 170"/>
              <a:gd name="T71" fmla="*/ 73 h 168"/>
              <a:gd name="T72" fmla="*/ 56 w 170"/>
              <a:gd name="T73" fmla="*/ 85 h 168"/>
              <a:gd name="T74" fmla="*/ 48 w 170"/>
              <a:gd name="T75" fmla="*/ 73 h 168"/>
              <a:gd name="T76" fmla="*/ 146 w 170"/>
              <a:gd name="T77" fmla="*/ 18 h 168"/>
              <a:gd name="T78" fmla="*/ 24 w 170"/>
              <a:gd name="T79" fmla="*/ 101 h 168"/>
              <a:gd name="T80" fmla="*/ 146 w 170"/>
              <a:gd name="T81" fmla="*/ 1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0"/>
              <a:gd name="T124" fmla="*/ 0 h 168"/>
              <a:gd name="T125" fmla="*/ 170 w 170"/>
              <a:gd name="T126" fmla="*/ 168 h 1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0" h="168">
                <a:moveTo>
                  <a:pt x="0" y="0"/>
                </a:moveTo>
                <a:lnTo>
                  <a:pt x="170" y="0"/>
                </a:lnTo>
                <a:lnTo>
                  <a:pt x="170" y="16"/>
                </a:lnTo>
                <a:lnTo>
                  <a:pt x="162" y="16"/>
                </a:lnTo>
                <a:lnTo>
                  <a:pt x="162" y="103"/>
                </a:lnTo>
                <a:lnTo>
                  <a:pt x="170" y="103"/>
                </a:lnTo>
                <a:lnTo>
                  <a:pt x="170" y="119"/>
                </a:lnTo>
                <a:lnTo>
                  <a:pt x="93" y="119"/>
                </a:lnTo>
                <a:lnTo>
                  <a:pt x="93" y="152"/>
                </a:lnTo>
                <a:lnTo>
                  <a:pt x="128" y="152"/>
                </a:lnTo>
                <a:lnTo>
                  <a:pt x="128" y="168"/>
                </a:lnTo>
                <a:lnTo>
                  <a:pt x="42" y="168"/>
                </a:lnTo>
                <a:lnTo>
                  <a:pt x="42" y="152"/>
                </a:lnTo>
                <a:lnTo>
                  <a:pt x="77" y="152"/>
                </a:lnTo>
                <a:lnTo>
                  <a:pt x="77" y="119"/>
                </a:lnTo>
                <a:lnTo>
                  <a:pt x="0" y="119"/>
                </a:lnTo>
                <a:lnTo>
                  <a:pt x="0" y="103"/>
                </a:lnTo>
                <a:lnTo>
                  <a:pt x="6" y="103"/>
                </a:lnTo>
                <a:lnTo>
                  <a:pt x="6" y="16"/>
                </a:lnTo>
                <a:lnTo>
                  <a:pt x="0" y="1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28" y="40"/>
                </a:moveTo>
                <a:lnTo>
                  <a:pt x="122" y="40"/>
                </a:lnTo>
                <a:lnTo>
                  <a:pt x="113" y="40"/>
                </a:lnTo>
                <a:lnTo>
                  <a:pt x="115" y="44"/>
                </a:lnTo>
                <a:lnTo>
                  <a:pt x="87" y="61"/>
                </a:lnTo>
                <a:lnTo>
                  <a:pt x="75" y="52"/>
                </a:lnTo>
                <a:lnTo>
                  <a:pt x="75" y="50"/>
                </a:lnTo>
                <a:lnTo>
                  <a:pt x="73" y="50"/>
                </a:lnTo>
                <a:lnTo>
                  <a:pt x="48" y="61"/>
                </a:lnTo>
                <a:lnTo>
                  <a:pt x="50" y="67"/>
                </a:lnTo>
                <a:lnTo>
                  <a:pt x="73" y="56"/>
                </a:lnTo>
                <a:lnTo>
                  <a:pt x="85" y="65"/>
                </a:lnTo>
                <a:lnTo>
                  <a:pt x="87" y="67"/>
                </a:lnTo>
                <a:lnTo>
                  <a:pt x="89" y="67"/>
                </a:lnTo>
                <a:lnTo>
                  <a:pt x="117" y="48"/>
                </a:lnTo>
                <a:lnTo>
                  <a:pt x="120" y="52"/>
                </a:lnTo>
                <a:lnTo>
                  <a:pt x="124" y="46"/>
                </a:lnTo>
                <a:lnTo>
                  <a:pt x="128" y="40"/>
                </a:lnTo>
                <a:lnTo>
                  <a:pt x="128" y="40"/>
                </a:lnTo>
                <a:close/>
                <a:moveTo>
                  <a:pt x="113" y="58"/>
                </a:moveTo>
                <a:lnTo>
                  <a:pt x="113" y="85"/>
                </a:lnTo>
                <a:lnTo>
                  <a:pt x="122" y="85"/>
                </a:lnTo>
                <a:lnTo>
                  <a:pt x="122" y="58"/>
                </a:lnTo>
                <a:lnTo>
                  <a:pt x="113" y="58"/>
                </a:lnTo>
                <a:lnTo>
                  <a:pt x="113" y="58"/>
                </a:lnTo>
                <a:close/>
                <a:moveTo>
                  <a:pt x="101" y="67"/>
                </a:moveTo>
                <a:lnTo>
                  <a:pt x="101" y="85"/>
                </a:lnTo>
                <a:lnTo>
                  <a:pt x="109" y="85"/>
                </a:lnTo>
                <a:lnTo>
                  <a:pt x="109" y="67"/>
                </a:lnTo>
                <a:lnTo>
                  <a:pt x="101" y="67"/>
                </a:lnTo>
                <a:lnTo>
                  <a:pt x="101" y="67"/>
                </a:lnTo>
                <a:close/>
                <a:moveTo>
                  <a:pt x="87" y="77"/>
                </a:moveTo>
                <a:lnTo>
                  <a:pt x="87" y="85"/>
                </a:lnTo>
                <a:lnTo>
                  <a:pt x="95" y="85"/>
                </a:lnTo>
                <a:lnTo>
                  <a:pt x="95" y="77"/>
                </a:lnTo>
                <a:lnTo>
                  <a:pt x="87" y="77"/>
                </a:lnTo>
                <a:lnTo>
                  <a:pt x="87" y="77"/>
                </a:lnTo>
                <a:close/>
                <a:moveTo>
                  <a:pt x="75" y="69"/>
                </a:moveTo>
                <a:lnTo>
                  <a:pt x="75" y="85"/>
                </a:lnTo>
                <a:lnTo>
                  <a:pt x="83" y="85"/>
                </a:lnTo>
                <a:lnTo>
                  <a:pt x="83" y="69"/>
                </a:lnTo>
                <a:lnTo>
                  <a:pt x="75" y="69"/>
                </a:lnTo>
                <a:lnTo>
                  <a:pt x="75" y="69"/>
                </a:lnTo>
                <a:close/>
                <a:moveTo>
                  <a:pt x="63" y="69"/>
                </a:moveTo>
                <a:lnTo>
                  <a:pt x="63" y="85"/>
                </a:lnTo>
                <a:lnTo>
                  <a:pt x="71" y="85"/>
                </a:lnTo>
                <a:lnTo>
                  <a:pt x="71" y="69"/>
                </a:lnTo>
                <a:lnTo>
                  <a:pt x="63" y="69"/>
                </a:lnTo>
                <a:lnTo>
                  <a:pt x="63" y="69"/>
                </a:lnTo>
                <a:close/>
                <a:moveTo>
                  <a:pt x="48" y="73"/>
                </a:moveTo>
                <a:lnTo>
                  <a:pt x="48" y="85"/>
                </a:lnTo>
                <a:lnTo>
                  <a:pt x="56" y="85"/>
                </a:lnTo>
                <a:lnTo>
                  <a:pt x="56" y="73"/>
                </a:lnTo>
                <a:lnTo>
                  <a:pt x="48" y="73"/>
                </a:lnTo>
                <a:lnTo>
                  <a:pt x="48" y="73"/>
                </a:lnTo>
                <a:close/>
                <a:moveTo>
                  <a:pt x="146" y="18"/>
                </a:moveTo>
                <a:lnTo>
                  <a:pt x="24" y="18"/>
                </a:lnTo>
                <a:lnTo>
                  <a:pt x="24" y="101"/>
                </a:lnTo>
                <a:lnTo>
                  <a:pt x="146" y="101"/>
                </a:lnTo>
                <a:lnTo>
                  <a:pt x="146" y="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Freeform 9"/>
          <p:cNvSpPr>
            <a:spLocks noChangeAspect="1" noEditPoints="1" noChangeArrowheads="1"/>
          </p:cNvSpPr>
          <p:nvPr/>
        </p:nvSpPr>
        <p:spPr bwMode="auto">
          <a:xfrm>
            <a:off x="9150738" y="4205437"/>
            <a:ext cx="361886" cy="333007"/>
          </a:xfrm>
          <a:custGeom>
            <a:avLst/>
            <a:gdLst>
              <a:gd name="T0" fmla="*/ 141 w 181"/>
              <a:gd name="T1" fmla="*/ 0 h 165"/>
              <a:gd name="T2" fmla="*/ 149 w 181"/>
              <a:gd name="T3" fmla="*/ 8 h 165"/>
              <a:gd name="T4" fmla="*/ 134 w 181"/>
              <a:gd name="T5" fmla="*/ 47 h 165"/>
              <a:gd name="T6" fmla="*/ 33 w 181"/>
              <a:gd name="T7" fmla="*/ 14 h 165"/>
              <a:gd name="T8" fmla="*/ 39 w 181"/>
              <a:gd name="T9" fmla="*/ 20 h 165"/>
              <a:gd name="T10" fmla="*/ 51 w 181"/>
              <a:gd name="T11" fmla="*/ 31 h 165"/>
              <a:gd name="T12" fmla="*/ 33 w 181"/>
              <a:gd name="T13" fmla="*/ 39 h 165"/>
              <a:gd name="T14" fmla="*/ 39 w 181"/>
              <a:gd name="T15" fmla="*/ 45 h 165"/>
              <a:gd name="T16" fmla="*/ 51 w 181"/>
              <a:gd name="T17" fmla="*/ 55 h 165"/>
              <a:gd name="T18" fmla="*/ 33 w 181"/>
              <a:gd name="T19" fmla="*/ 63 h 165"/>
              <a:gd name="T20" fmla="*/ 39 w 181"/>
              <a:gd name="T21" fmla="*/ 67 h 165"/>
              <a:gd name="T22" fmla="*/ 51 w 181"/>
              <a:gd name="T23" fmla="*/ 77 h 165"/>
              <a:gd name="T24" fmla="*/ 33 w 181"/>
              <a:gd name="T25" fmla="*/ 86 h 165"/>
              <a:gd name="T26" fmla="*/ 39 w 181"/>
              <a:gd name="T27" fmla="*/ 90 h 165"/>
              <a:gd name="T28" fmla="*/ 51 w 181"/>
              <a:gd name="T29" fmla="*/ 100 h 165"/>
              <a:gd name="T30" fmla="*/ 33 w 181"/>
              <a:gd name="T31" fmla="*/ 110 h 165"/>
              <a:gd name="T32" fmla="*/ 39 w 181"/>
              <a:gd name="T33" fmla="*/ 116 h 165"/>
              <a:gd name="T34" fmla="*/ 51 w 181"/>
              <a:gd name="T35" fmla="*/ 126 h 165"/>
              <a:gd name="T36" fmla="*/ 33 w 181"/>
              <a:gd name="T37" fmla="*/ 134 h 165"/>
              <a:gd name="T38" fmla="*/ 33 w 181"/>
              <a:gd name="T39" fmla="*/ 151 h 165"/>
              <a:gd name="T40" fmla="*/ 134 w 181"/>
              <a:gd name="T41" fmla="*/ 118 h 165"/>
              <a:gd name="T42" fmla="*/ 149 w 181"/>
              <a:gd name="T43" fmla="*/ 157 h 165"/>
              <a:gd name="T44" fmla="*/ 141 w 181"/>
              <a:gd name="T45" fmla="*/ 165 h 165"/>
              <a:gd name="T46" fmla="*/ 19 w 181"/>
              <a:gd name="T47" fmla="*/ 165 h 165"/>
              <a:gd name="T48" fmla="*/ 19 w 181"/>
              <a:gd name="T49" fmla="*/ 146 h 165"/>
              <a:gd name="T50" fmla="*/ 0 w 181"/>
              <a:gd name="T51" fmla="*/ 132 h 165"/>
              <a:gd name="T52" fmla="*/ 19 w 181"/>
              <a:gd name="T53" fmla="*/ 120 h 165"/>
              <a:gd name="T54" fmla="*/ 0 w 181"/>
              <a:gd name="T55" fmla="*/ 108 h 165"/>
              <a:gd name="T56" fmla="*/ 19 w 181"/>
              <a:gd name="T57" fmla="*/ 98 h 165"/>
              <a:gd name="T58" fmla="*/ 0 w 181"/>
              <a:gd name="T59" fmla="*/ 83 h 165"/>
              <a:gd name="T60" fmla="*/ 19 w 181"/>
              <a:gd name="T61" fmla="*/ 75 h 165"/>
              <a:gd name="T62" fmla="*/ 0 w 181"/>
              <a:gd name="T63" fmla="*/ 61 h 165"/>
              <a:gd name="T64" fmla="*/ 19 w 181"/>
              <a:gd name="T65" fmla="*/ 51 h 165"/>
              <a:gd name="T66" fmla="*/ 0 w 181"/>
              <a:gd name="T67" fmla="*/ 39 h 165"/>
              <a:gd name="T68" fmla="*/ 19 w 181"/>
              <a:gd name="T69" fmla="*/ 8 h 165"/>
              <a:gd name="T70" fmla="*/ 27 w 181"/>
              <a:gd name="T71" fmla="*/ 0 h 165"/>
              <a:gd name="T72" fmla="*/ 63 w 181"/>
              <a:gd name="T73" fmla="*/ 79 h 165"/>
              <a:gd name="T74" fmla="*/ 84 w 181"/>
              <a:gd name="T75" fmla="*/ 88 h 165"/>
              <a:gd name="T76" fmla="*/ 63 w 181"/>
              <a:gd name="T77" fmla="*/ 79 h 165"/>
              <a:gd name="T78" fmla="*/ 63 w 181"/>
              <a:gd name="T79" fmla="*/ 61 h 165"/>
              <a:gd name="T80" fmla="*/ 100 w 181"/>
              <a:gd name="T81" fmla="*/ 69 h 165"/>
              <a:gd name="T82" fmla="*/ 63 w 181"/>
              <a:gd name="T83" fmla="*/ 61 h 165"/>
              <a:gd name="T84" fmla="*/ 63 w 181"/>
              <a:gd name="T85" fmla="*/ 45 h 165"/>
              <a:gd name="T86" fmla="*/ 116 w 181"/>
              <a:gd name="T87" fmla="*/ 53 h 165"/>
              <a:gd name="T88" fmla="*/ 63 w 181"/>
              <a:gd name="T89" fmla="*/ 45 h 165"/>
              <a:gd name="T90" fmla="*/ 63 w 181"/>
              <a:gd name="T91" fmla="*/ 29 h 165"/>
              <a:gd name="T92" fmla="*/ 116 w 181"/>
              <a:gd name="T93" fmla="*/ 35 h 165"/>
              <a:gd name="T94" fmla="*/ 63 w 181"/>
              <a:gd name="T95" fmla="*/ 29 h 165"/>
              <a:gd name="T96" fmla="*/ 84 w 181"/>
              <a:gd name="T97" fmla="*/ 130 h 165"/>
              <a:gd name="T98" fmla="*/ 106 w 181"/>
              <a:gd name="T99" fmla="*/ 130 h 165"/>
              <a:gd name="T100" fmla="*/ 86 w 181"/>
              <a:gd name="T101" fmla="*/ 108 h 165"/>
              <a:gd name="T102" fmla="*/ 84 w 181"/>
              <a:gd name="T103" fmla="*/ 130 h 165"/>
              <a:gd name="T104" fmla="*/ 161 w 181"/>
              <a:gd name="T105" fmla="*/ 37 h 165"/>
              <a:gd name="T106" fmla="*/ 116 w 181"/>
              <a:gd name="T107" fmla="*/ 120 h 165"/>
              <a:gd name="T108" fmla="*/ 161 w 181"/>
              <a:gd name="T109" fmla="*/ 37 h 1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81"/>
              <a:gd name="T166" fmla="*/ 0 h 165"/>
              <a:gd name="T167" fmla="*/ 181 w 181"/>
              <a:gd name="T168" fmla="*/ 165 h 16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81" h="165">
                <a:moveTo>
                  <a:pt x="27" y="0"/>
                </a:moveTo>
                <a:lnTo>
                  <a:pt x="141" y="0"/>
                </a:lnTo>
                <a:lnTo>
                  <a:pt x="149" y="0"/>
                </a:lnTo>
                <a:lnTo>
                  <a:pt x="149" y="8"/>
                </a:lnTo>
                <a:lnTo>
                  <a:pt x="149" y="35"/>
                </a:lnTo>
                <a:lnTo>
                  <a:pt x="134" y="47"/>
                </a:lnTo>
                <a:lnTo>
                  <a:pt x="134" y="14"/>
                </a:lnTo>
                <a:lnTo>
                  <a:pt x="33" y="14"/>
                </a:lnTo>
                <a:lnTo>
                  <a:pt x="33" y="25"/>
                </a:lnTo>
                <a:lnTo>
                  <a:pt x="39" y="20"/>
                </a:lnTo>
                <a:lnTo>
                  <a:pt x="47" y="18"/>
                </a:lnTo>
                <a:lnTo>
                  <a:pt x="51" y="31"/>
                </a:lnTo>
                <a:lnTo>
                  <a:pt x="45" y="35"/>
                </a:lnTo>
                <a:lnTo>
                  <a:pt x="33" y="39"/>
                </a:lnTo>
                <a:lnTo>
                  <a:pt x="33" y="47"/>
                </a:lnTo>
                <a:lnTo>
                  <a:pt x="39" y="45"/>
                </a:lnTo>
                <a:lnTo>
                  <a:pt x="47" y="41"/>
                </a:lnTo>
                <a:lnTo>
                  <a:pt x="51" y="55"/>
                </a:lnTo>
                <a:lnTo>
                  <a:pt x="45" y="57"/>
                </a:lnTo>
                <a:lnTo>
                  <a:pt x="33" y="63"/>
                </a:lnTo>
                <a:lnTo>
                  <a:pt x="33" y="71"/>
                </a:lnTo>
                <a:lnTo>
                  <a:pt x="39" y="67"/>
                </a:lnTo>
                <a:lnTo>
                  <a:pt x="47" y="65"/>
                </a:lnTo>
                <a:lnTo>
                  <a:pt x="51" y="77"/>
                </a:lnTo>
                <a:lnTo>
                  <a:pt x="45" y="81"/>
                </a:lnTo>
                <a:lnTo>
                  <a:pt x="33" y="86"/>
                </a:lnTo>
                <a:lnTo>
                  <a:pt x="33" y="94"/>
                </a:lnTo>
                <a:lnTo>
                  <a:pt x="39" y="90"/>
                </a:lnTo>
                <a:lnTo>
                  <a:pt x="47" y="88"/>
                </a:lnTo>
                <a:lnTo>
                  <a:pt x="51" y="100"/>
                </a:lnTo>
                <a:lnTo>
                  <a:pt x="45" y="104"/>
                </a:lnTo>
                <a:lnTo>
                  <a:pt x="33" y="110"/>
                </a:lnTo>
                <a:lnTo>
                  <a:pt x="33" y="118"/>
                </a:lnTo>
                <a:lnTo>
                  <a:pt x="39" y="116"/>
                </a:lnTo>
                <a:lnTo>
                  <a:pt x="47" y="112"/>
                </a:lnTo>
                <a:lnTo>
                  <a:pt x="51" y="126"/>
                </a:lnTo>
                <a:lnTo>
                  <a:pt x="45" y="128"/>
                </a:lnTo>
                <a:lnTo>
                  <a:pt x="33" y="134"/>
                </a:lnTo>
                <a:lnTo>
                  <a:pt x="33" y="146"/>
                </a:lnTo>
                <a:lnTo>
                  <a:pt x="33" y="151"/>
                </a:lnTo>
                <a:lnTo>
                  <a:pt x="134" y="151"/>
                </a:lnTo>
                <a:lnTo>
                  <a:pt x="134" y="118"/>
                </a:lnTo>
                <a:lnTo>
                  <a:pt x="149" y="106"/>
                </a:lnTo>
                <a:lnTo>
                  <a:pt x="149" y="157"/>
                </a:lnTo>
                <a:lnTo>
                  <a:pt x="149" y="165"/>
                </a:lnTo>
                <a:lnTo>
                  <a:pt x="141" y="165"/>
                </a:lnTo>
                <a:lnTo>
                  <a:pt x="27" y="165"/>
                </a:lnTo>
                <a:lnTo>
                  <a:pt x="19" y="165"/>
                </a:lnTo>
                <a:lnTo>
                  <a:pt x="19" y="157"/>
                </a:lnTo>
                <a:lnTo>
                  <a:pt x="19" y="146"/>
                </a:lnTo>
                <a:lnTo>
                  <a:pt x="4" y="146"/>
                </a:lnTo>
                <a:lnTo>
                  <a:pt x="0" y="132"/>
                </a:lnTo>
                <a:lnTo>
                  <a:pt x="19" y="124"/>
                </a:lnTo>
                <a:lnTo>
                  <a:pt x="19" y="120"/>
                </a:lnTo>
                <a:lnTo>
                  <a:pt x="4" y="120"/>
                </a:lnTo>
                <a:lnTo>
                  <a:pt x="0" y="108"/>
                </a:lnTo>
                <a:lnTo>
                  <a:pt x="19" y="100"/>
                </a:lnTo>
                <a:lnTo>
                  <a:pt x="19" y="98"/>
                </a:lnTo>
                <a:lnTo>
                  <a:pt x="4" y="98"/>
                </a:lnTo>
                <a:lnTo>
                  <a:pt x="0" y="83"/>
                </a:lnTo>
                <a:lnTo>
                  <a:pt x="19" y="77"/>
                </a:lnTo>
                <a:lnTo>
                  <a:pt x="19" y="75"/>
                </a:lnTo>
                <a:lnTo>
                  <a:pt x="4" y="75"/>
                </a:lnTo>
                <a:lnTo>
                  <a:pt x="0" y="61"/>
                </a:lnTo>
                <a:lnTo>
                  <a:pt x="19" y="53"/>
                </a:lnTo>
                <a:lnTo>
                  <a:pt x="19" y="51"/>
                </a:lnTo>
                <a:lnTo>
                  <a:pt x="4" y="51"/>
                </a:lnTo>
                <a:lnTo>
                  <a:pt x="0" y="39"/>
                </a:lnTo>
                <a:lnTo>
                  <a:pt x="19" y="31"/>
                </a:lnTo>
                <a:lnTo>
                  <a:pt x="19" y="8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63" y="79"/>
                </a:moveTo>
                <a:lnTo>
                  <a:pt x="63" y="88"/>
                </a:lnTo>
                <a:lnTo>
                  <a:pt x="84" y="88"/>
                </a:lnTo>
                <a:lnTo>
                  <a:pt x="84" y="79"/>
                </a:lnTo>
                <a:lnTo>
                  <a:pt x="63" y="79"/>
                </a:lnTo>
                <a:lnTo>
                  <a:pt x="63" y="79"/>
                </a:lnTo>
                <a:close/>
                <a:moveTo>
                  <a:pt x="63" y="61"/>
                </a:moveTo>
                <a:lnTo>
                  <a:pt x="63" y="69"/>
                </a:lnTo>
                <a:lnTo>
                  <a:pt x="100" y="69"/>
                </a:lnTo>
                <a:lnTo>
                  <a:pt x="100" y="61"/>
                </a:lnTo>
                <a:lnTo>
                  <a:pt x="63" y="61"/>
                </a:lnTo>
                <a:lnTo>
                  <a:pt x="63" y="61"/>
                </a:lnTo>
                <a:close/>
                <a:moveTo>
                  <a:pt x="63" y="45"/>
                </a:moveTo>
                <a:lnTo>
                  <a:pt x="63" y="53"/>
                </a:lnTo>
                <a:lnTo>
                  <a:pt x="116" y="53"/>
                </a:lnTo>
                <a:lnTo>
                  <a:pt x="116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63" y="29"/>
                </a:moveTo>
                <a:lnTo>
                  <a:pt x="63" y="35"/>
                </a:lnTo>
                <a:lnTo>
                  <a:pt x="116" y="35"/>
                </a:lnTo>
                <a:lnTo>
                  <a:pt x="116" y="29"/>
                </a:lnTo>
                <a:lnTo>
                  <a:pt x="63" y="29"/>
                </a:lnTo>
                <a:lnTo>
                  <a:pt x="63" y="29"/>
                </a:lnTo>
                <a:close/>
                <a:moveTo>
                  <a:pt x="84" y="130"/>
                </a:moveTo>
                <a:lnTo>
                  <a:pt x="96" y="130"/>
                </a:lnTo>
                <a:lnTo>
                  <a:pt x="106" y="130"/>
                </a:lnTo>
                <a:lnTo>
                  <a:pt x="96" y="118"/>
                </a:lnTo>
                <a:lnTo>
                  <a:pt x="86" y="108"/>
                </a:lnTo>
                <a:lnTo>
                  <a:pt x="86" y="120"/>
                </a:lnTo>
                <a:lnTo>
                  <a:pt x="84" y="130"/>
                </a:lnTo>
                <a:lnTo>
                  <a:pt x="84" y="130"/>
                </a:lnTo>
                <a:close/>
                <a:moveTo>
                  <a:pt x="161" y="37"/>
                </a:moveTo>
                <a:lnTo>
                  <a:pt x="96" y="100"/>
                </a:lnTo>
                <a:lnTo>
                  <a:pt x="116" y="120"/>
                </a:lnTo>
                <a:lnTo>
                  <a:pt x="181" y="57"/>
                </a:lnTo>
                <a:lnTo>
                  <a:pt x="161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" name="TextBox 84"/>
          <p:cNvSpPr txBox="1"/>
          <p:nvPr/>
        </p:nvSpPr>
        <p:spPr>
          <a:xfrm>
            <a:off x="6908794" y="4881983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汇报人：夏雨家      日期：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33" name="开心到停不下来的歌 You Don't Know Me (feat. Brodie Barclay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712075" y="-13589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8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80"/>
                            </p:stCondLst>
                            <p:childTnLst>
                              <p:par>
                                <p:cTn id="2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8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0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  <p:bldLst>
      <p:bldP spid="4" grpId="0"/>
      <p:bldP spid="8" grpId="0" build="p"/>
      <p:bldP spid="30" grpId="0" animBg="1"/>
      <p:bldP spid="31" grpId="0" animBg="1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千图PPT彼岸天：ID 8661124库_组合 25"/>
          <p:cNvGrpSpPr/>
          <p:nvPr>
            <p:custDataLst>
              <p:tags r:id="rId1"/>
            </p:custDataLst>
          </p:nvPr>
        </p:nvGrpSpPr>
        <p:grpSpPr>
          <a:xfrm>
            <a:off x="5989500" y="2056446"/>
            <a:ext cx="3466170" cy="3351371"/>
            <a:chOff x="5989500" y="2056446"/>
            <a:chExt cx="3466170" cy="3351371"/>
          </a:xfrm>
        </p:grpSpPr>
        <p:sp>
          <p:nvSpPr>
            <p:cNvPr id="5" name="Freeform: Shape 27"/>
            <p:cNvSpPr/>
            <p:nvPr/>
          </p:nvSpPr>
          <p:spPr>
            <a:xfrm>
              <a:off x="5989500" y="2056446"/>
              <a:ext cx="1685674" cy="3351371"/>
            </a:xfrm>
            <a:custGeom>
              <a:avLst/>
              <a:gdLst>
                <a:gd name="connsiteX0" fmla="*/ 1838608 w 1838608"/>
                <a:gd name="connsiteY0" fmla="*/ 0 h 3655426"/>
                <a:gd name="connsiteX1" fmla="*/ 1838608 w 1838608"/>
                <a:gd name="connsiteY1" fmla="*/ 2065278 h 3655426"/>
                <a:gd name="connsiteX2" fmla="*/ 0 w 1838608"/>
                <a:gd name="connsiteY2" fmla="*/ 3655426 h 3655426"/>
                <a:gd name="connsiteX3" fmla="*/ 0 w 1838608"/>
                <a:gd name="connsiteY3" fmla="*/ 1590148 h 36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608" h="3655426">
                  <a:moveTo>
                    <a:pt x="1838608" y="0"/>
                  </a:moveTo>
                  <a:lnTo>
                    <a:pt x="1838608" y="2065278"/>
                  </a:lnTo>
                  <a:lnTo>
                    <a:pt x="0" y="3655426"/>
                  </a:lnTo>
                  <a:lnTo>
                    <a:pt x="0" y="1590148"/>
                  </a:lnTo>
                  <a:close/>
                </a:path>
              </a:pathLst>
            </a:cu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Group 33"/>
            <p:cNvGrpSpPr/>
            <p:nvPr/>
          </p:nvGrpSpPr>
          <p:grpSpPr>
            <a:xfrm>
              <a:off x="7202740" y="4641559"/>
              <a:ext cx="2252930" cy="766258"/>
              <a:chOff x="9029821" y="3139323"/>
              <a:chExt cx="2457329" cy="835777"/>
            </a:xfrm>
          </p:grpSpPr>
          <p:sp>
            <p:nvSpPr>
              <p:cNvPr id="16" name="TextBox 38"/>
              <p:cNvSpPr txBox="1"/>
              <p:nvPr/>
            </p:nvSpPr>
            <p:spPr>
              <a:xfrm>
                <a:off x="9029821" y="3385544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defTabSz="913765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https://</a:t>
                </a:r>
                <a:r>
                  <a:rPr lang="en-US" sz="1000"/>
                  <a:t>xnwe.taobao.com</a:t>
                </a:r>
                <a:r>
                  <a:rPr sz="1000"/>
                  <a:t>/</a:t>
                </a:r>
                <a:endParaRPr sz="1000" dirty="0"/>
              </a:p>
            </p:txBody>
          </p:sp>
          <p:sp>
            <p:nvSpPr>
              <p:cNvPr id="17" name="Rectangle 39"/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lnSpcReduction="10000"/>
              </a:bodyPr>
              <a:lstStyle/>
              <a:p>
                <a:pPr lvl="0" defTabSz="913765">
                  <a:defRPr/>
                </a:pPr>
                <a:r>
                  <a:rPr lang="zh-CN" altLang="en-US" sz="1600" b="1" dirty="0">
                    <a:solidFill>
                      <a:schemeClr val="accent4"/>
                    </a:solidFill>
                  </a:rPr>
                  <a:t>输入标题文本</a:t>
                </a:r>
              </a:p>
            </p:txBody>
          </p:sp>
        </p:grpSp>
        <p:sp>
          <p:nvSpPr>
            <p:cNvPr id="12" name="Freeform: Shape 34"/>
            <p:cNvSpPr/>
            <p:nvPr/>
          </p:nvSpPr>
          <p:spPr bwMode="auto">
            <a:xfrm>
              <a:off x="6574820" y="3557285"/>
              <a:ext cx="515035" cy="435241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4" name="千图PPT彼岸天：ID 8661124库_组合 23"/>
          <p:cNvGrpSpPr/>
          <p:nvPr>
            <p:custDataLst>
              <p:tags r:id="rId2"/>
            </p:custDataLst>
          </p:nvPr>
        </p:nvGrpSpPr>
        <p:grpSpPr>
          <a:xfrm>
            <a:off x="2678247" y="2464645"/>
            <a:ext cx="3310798" cy="2943172"/>
            <a:chOff x="2678247" y="2464645"/>
            <a:chExt cx="3310798" cy="2943172"/>
          </a:xfrm>
        </p:grpSpPr>
        <p:sp>
          <p:nvSpPr>
            <p:cNvPr id="7" name="Freeform: Shape 29"/>
            <p:cNvSpPr/>
            <p:nvPr/>
          </p:nvSpPr>
          <p:spPr>
            <a:xfrm>
              <a:off x="4775351" y="2464645"/>
              <a:ext cx="1213694" cy="2943172"/>
            </a:xfrm>
            <a:custGeom>
              <a:avLst/>
              <a:gdLst>
                <a:gd name="connsiteX0" fmla="*/ 0 w 1323808"/>
                <a:gd name="connsiteY0" fmla="*/ 0 h 3210193"/>
                <a:gd name="connsiteX1" fmla="*/ 1323808 w 1323808"/>
                <a:gd name="connsiteY1" fmla="*/ 1144915 h 3210193"/>
                <a:gd name="connsiteX2" fmla="*/ 1323808 w 1323808"/>
                <a:gd name="connsiteY2" fmla="*/ 3210193 h 3210193"/>
                <a:gd name="connsiteX3" fmla="*/ 0 w 1323808"/>
                <a:gd name="connsiteY3" fmla="*/ 2065278 h 321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808" h="3210193">
                  <a:moveTo>
                    <a:pt x="0" y="0"/>
                  </a:moveTo>
                  <a:lnTo>
                    <a:pt x="1323808" y="1144915"/>
                  </a:lnTo>
                  <a:lnTo>
                    <a:pt x="1323808" y="3210193"/>
                  </a:lnTo>
                  <a:lnTo>
                    <a:pt x="0" y="2065278"/>
                  </a:ln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Group 32"/>
            <p:cNvGrpSpPr/>
            <p:nvPr/>
          </p:nvGrpSpPr>
          <p:grpSpPr>
            <a:xfrm>
              <a:off x="2678247" y="4641559"/>
              <a:ext cx="2207351" cy="766258"/>
              <a:chOff x="609599" y="3139323"/>
              <a:chExt cx="2407615" cy="835777"/>
            </a:xfrm>
          </p:grpSpPr>
          <p:sp>
            <p:nvSpPr>
              <p:cNvPr id="18" name="TextBox 40"/>
              <p:cNvSpPr txBox="1"/>
              <p:nvPr/>
            </p:nvSpPr>
            <p:spPr>
              <a:xfrm>
                <a:off x="609599" y="3385544"/>
                <a:ext cx="2407615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algn="r" defTabSz="913765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https://</a:t>
                </a:r>
                <a:r>
                  <a:rPr lang="en-US" sz="1000"/>
                  <a:t>xnwe.taobao.com</a:t>
                </a:r>
                <a:r>
                  <a:rPr sz="1000"/>
                  <a:t>/</a:t>
                </a:r>
                <a:endParaRPr sz="1000" dirty="0"/>
              </a:p>
            </p:txBody>
          </p:sp>
          <p:sp>
            <p:nvSpPr>
              <p:cNvPr id="19" name="Rectangle 41"/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lnSpcReduction="10000"/>
              </a:bodyPr>
              <a:lstStyle/>
              <a:p>
                <a:pPr lvl="0" algn="r" defTabSz="913765">
                  <a:defRPr/>
                </a:pPr>
                <a:r>
                  <a:rPr lang="zh-CN" altLang="en-US" sz="1600" b="1" dirty="0">
                    <a:solidFill>
                      <a:schemeClr val="accent2"/>
                    </a:solidFill>
                  </a:rPr>
                  <a:t>输入标题文本</a:t>
                </a:r>
              </a:p>
            </p:txBody>
          </p:sp>
        </p:grpSp>
        <p:sp>
          <p:nvSpPr>
            <p:cNvPr id="13" name="Freeform: Shape 35"/>
            <p:cNvSpPr>
              <a:spLocks noChangeAspect="1"/>
            </p:cNvSpPr>
            <p:nvPr/>
          </p:nvSpPr>
          <p:spPr bwMode="auto">
            <a:xfrm>
              <a:off x="5087269" y="3635060"/>
              <a:ext cx="599038" cy="50623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千图PPT彼岸天：ID 8661124库_组合 1"/>
          <p:cNvGrpSpPr/>
          <p:nvPr>
            <p:custDataLst>
              <p:tags r:id="rId3"/>
            </p:custDataLst>
          </p:nvPr>
        </p:nvGrpSpPr>
        <p:grpSpPr>
          <a:xfrm>
            <a:off x="1353396" y="2264151"/>
            <a:ext cx="3422410" cy="2093984"/>
            <a:chOff x="1353396" y="2264151"/>
            <a:chExt cx="3422410" cy="2093984"/>
          </a:xfrm>
        </p:grpSpPr>
        <p:sp>
          <p:nvSpPr>
            <p:cNvPr id="4" name="Freeform: Shape 26"/>
            <p:cNvSpPr/>
            <p:nvPr/>
          </p:nvSpPr>
          <p:spPr>
            <a:xfrm>
              <a:off x="3561202" y="2264151"/>
              <a:ext cx="1214604" cy="2093984"/>
            </a:xfrm>
            <a:custGeom>
              <a:avLst/>
              <a:gdLst>
                <a:gd name="connsiteX0" fmla="*/ 724612 w 1324800"/>
                <a:gd name="connsiteY0" fmla="*/ 2055 h 2283962"/>
                <a:gd name="connsiteX1" fmla="*/ 1291987 w 1324800"/>
                <a:gd name="connsiteY1" fmla="*/ 190305 h 2283962"/>
                <a:gd name="connsiteX2" fmla="*/ 1324800 w 1324800"/>
                <a:gd name="connsiteY2" fmla="*/ 218684 h 2283962"/>
                <a:gd name="connsiteX3" fmla="*/ 1324800 w 1324800"/>
                <a:gd name="connsiteY3" fmla="*/ 2283962 h 2283962"/>
                <a:gd name="connsiteX4" fmla="*/ 270136 w 1324800"/>
                <a:gd name="connsiteY4" fmla="*/ 1371820 h 2283962"/>
                <a:gd name="connsiteX5" fmla="*/ 190304 w 1324800"/>
                <a:gd name="connsiteY5" fmla="*/ 270137 h 2283962"/>
                <a:gd name="connsiteX6" fmla="*/ 724612 w 1324800"/>
                <a:gd name="connsiteY6" fmla="*/ 2055 h 22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800" h="2283962">
                  <a:moveTo>
                    <a:pt x="724612" y="2055"/>
                  </a:moveTo>
                  <a:cubicBezTo>
                    <a:pt x="923977" y="-12392"/>
                    <a:pt x="1128854" y="49217"/>
                    <a:pt x="1291987" y="190305"/>
                  </a:cubicBezTo>
                  <a:lnTo>
                    <a:pt x="1324800" y="218684"/>
                  </a:lnTo>
                  <a:lnTo>
                    <a:pt x="1324800" y="2283962"/>
                  </a:lnTo>
                  <a:lnTo>
                    <a:pt x="270136" y="1371820"/>
                  </a:lnTo>
                  <a:cubicBezTo>
                    <a:pt x="-56130" y="1089643"/>
                    <a:pt x="-91872" y="596403"/>
                    <a:pt x="190304" y="270137"/>
                  </a:cubicBezTo>
                  <a:cubicBezTo>
                    <a:pt x="331392" y="107004"/>
                    <a:pt x="525247" y="16502"/>
                    <a:pt x="724612" y="2055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Group 30"/>
            <p:cNvGrpSpPr/>
            <p:nvPr/>
          </p:nvGrpSpPr>
          <p:grpSpPr>
            <a:xfrm>
              <a:off x="1353396" y="3363230"/>
              <a:ext cx="2207351" cy="766258"/>
              <a:chOff x="609599" y="3139323"/>
              <a:chExt cx="2407615" cy="835777"/>
            </a:xfrm>
          </p:grpSpPr>
          <p:sp>
            <p:nvSpPr>
              <p:cNvPr id="22" name="TextBox 44"/>
              <p:cNvSpPr txBox="1"/>
              <p:nvPr/>
            </p:nvSpPr>
            <p:spPr>
              <a:xfrm>
                <a:off x="609599" y="3385544"/>
                <a:ext cx="2407615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algn="r" defTabSz="913765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https://</a:t>
                </a:r>
                <a:r>
                  <a:rPr lang="en-US" sz="1000"/>
                  <a:t>xnwe.taobao.com</a:t>
                </a:r>
                <a:r>
                  <a:rPr sz="1000"/>
                  <a:t>/</a:t>
                </a:r>
                <a:endParaRPr sz="1000" dirty="0"/>
              </a:p>
            </p:txBody>
          </p:sp>
          <p:sp>
            <p:nvSpPr>
              <p:cNvPr id="23" name="Rectangle 45"/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lnSpcReduction="10000"/>
              </a:bodyPr>
              <a:lstStyle/>
              <a:p>
                <a:pPr lvl="0" algn="r" defTabSz="913765">
                  <a:defRPr/>
                </a:pPr>
                <a:r>
                  <a:rPr lang="zh-CN" altLang="en-US" sz="1600" b="1" dirty="0">
                    <a:solidFill>
                      <a:schemeClr val="accent1"/>
                    </a:solidFill>
                  </a:rPr>
                  <a:t>输入标题文本</a:t>
                </a:r>
              </a:p>
            </p:txBody>
          </p:sp>
        </p:grpSp>
        <p:sp>
          <p:nvSpPr>
            <p:cNvPr id="14" name="Freeform: Shape 36"/>
            <p:cNvSpPr/>
            <p:nvPr/>
          </p:nvSpPr>
          <p:spPr bwMode="auto">
            <a:xfrm>
              <a:off x="3990699" y="2832884"/>
              <a:ext cx="572690" cy="483964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5" name="千图PPT彼岸天：ID 8661124库_组合 24"/>
          <p:cNvGrpSpPr/>
          <p:nvPr>
            <p:custDataLst>
              <p:tags r:id="rId4"/>
            </p:custDataLst>
          </p:nvPr>
        </p:nvGrpSpPr>
        <p:grpSpPr>
          <a:xfrm>
            <a:off x="7672364" y="1450184"/>
            <a:ext cx="3166241" cy="2679304"/>
            <a:chOff x="7672364" y="1450184"/>
            <a:chExt cx="3166241" cy="2679304"/>
          </a:xfrm>
        </p:grpSpPr>
        <p:sp>
          <p:nvSpPr>
            <p:cNvPr id="6" name="Freeform: Shape 28"/>
            <p:cNvSpPr/>
            <p:nvPr/>
          </p:nvSpPr>
          <p:spPr>
            <a:xfrm>
              <a:off x="7672364" y="1450184"/>
              <a:ext cx="1684268" cy="2500180"/>
            </a:xfrm>
            <a:custGeom>
              <a:avLst/>
              <a:gdLst>
                <a:gd name="connsiteX0" fmla="*/ 1112463 w 1837075"/>
                <a:gd name="connsiteY0" fmla="*/ 2055 h 2727011"/>
                <a:gd name="connsiteX1" fmla="*/ 1646771 w 1837075"/>
                <a:gd name="connsiteY1" fmla="*/ 270137 h 2727011"/>
                <a:gd name="connsiteX2" fmla="*/ 1566939 w 1837075"/>
                <a:gd name="connsiteY2" fmla="*/ 1371820 h 2727011"/>
                <a:gd name="connsiteX3" fmla="*/ 0 w 1837075"/>
                <a:gd name="connsiteY3" fmla="*/ 2727011 h 2727011"/>
                <a:gd name="connsiteX4" fmla="*/ 0 w 1837075"/>
                <a:gd name="connsiteY4" fmla="*/ 661733 h 2727011"/>
                <a:gd name="connsiteX5" fmla="*/ 545088 w 1837075"/>
                <a:gd name="connsiteY5" fmla="*/ 190305 h 2727011"/>
                <a:gd name="connsiteX6" fmla="*/ 1112463 w 1837075"/>
                <a:gd name="connsiteY6" fmla="*/ 2055 h 272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7075" h="2727011">
                  <a:moveTo>
                    <a:pt x="1112463" y="2055"/>
                  </a:moveTo>
                  <a:cubicBezTo>
                    <a:pt x="1311828" y="16502"/>
                    <a:pt x="1505683" y="107004"/>
                    <a:pt x="1646771" y="270137"/>
                  </a:cubicBezTo>
                  <a:cubicBezTo>
                    <a:pt x="1928947" y="596403"/>
                    <a:pt x="1893205" y="1089644"/>
                    <a:pt x="1566939" y="1371820"/>
                  </a:cubicBezTo>
                  <a:lnTo>
                    <a:pt x="0" y="2727011"/>
                  </a:lnTo>
                  <a:lnTo>
                    <a:pt x="0" y="661733"/>
                  </a:lnTo>
                  <a:lnTo>
                    <a:pt x="545088" y="190305"/>
                  </a:lnTo>
                  <a:cubicBezTo>
                    <a:pt x="708221" y="49217"/>
                    <a:pt x="913097" y="-12392"/>
                    <a:pt x="1112463" y="2055"/>
                  </a:cubicBezTo>
                  <a:close/>
                </a:path>
              </a:pathLst>
            </a:cu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8585675" y="3363230"/>
              <a:ext cx="2252930" cy="766258"/>
              <a:chOff x="9029821" y="3139323"/>
              <a:chExt cx="2457329" cy="835777"/>
            </a:xfrm>
          </p:grpSpPr>
          <p:sp>
            <p:nvSpPr>
              <p:cNvPr id="20" name="TextBox 42"/>
              <p:cNvSpPr txBox="1"/>
              <p:nvPr/>
            </p:nvSpPr>
            <p:spPr>
              <a:xfrm>
                <a:off x="9029821" y="3385544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defTabSz="913765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https://</a:t>
                </a:r>
                <a:r>
                  <a:rPr lang="en-US" sz="1000"/>
                  <a:t>xnwe.taobao.com</a:t>
                </a:r>
                <a:r>
                  <a:rPr sz="1000"/>
                  <a:t>/</a:t>
                </a:r>
                <a:endParaRPr sz="1000" dirty="0"/>
              </a:p>
            </p:txBody>
          </p:sp>
          <p:sp>
            <p:nvSpPr>
              <p:cNvPr id="21" name="Rectangle 43"/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lnSpcReduction="10000"/>
              </a:bodyPr>
              <a:lstStyle/>
              <a:p>
                <a:pPr lvl="0" defTabSz="913765">
                  <a:defRPr/>
                </a:pPr>
                <a:r>
                  <a:rPr lang="zh-CN" altLang="en-US" sz="1600" b="1" dirty="0">
                    <a:solidFill>
                      <a:schemeClr val="accent6"/>
                    </a:solidFill>
                  </a:rPr>
                  <a:t>输入标题文本</a:t>
                </a:r>
              </a:p>
            </p:txBody>
          </p:sp>
        </p:grpSp>
        <p:sp>
          <p:nvSpPr>
            <p:cNvPr id="15" name="Freeform: Shape 37"/>
            <p:cNvSpPr/>
            <p:nvPr/>
          </p:nvSpPr>
          <p:spPr bwMode="auto">
            <a:xfrm>
              <a:off x="8231485" y="2067488"/>
              <a:ext cx="610548" cy="515956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4"/>
          <p:cNvGrpSpPr/>
          <p:nvPr>
            <p:custDataLst>
              <p:tags r:id="rId1"/>
            </p:custDataLst>
          </p:nvPr>
        </p:nvGrpSpPr>
        <p:grpSpPr>
          <a:xfrm>
            <a:off x="3470862" y="2013377"/>
            <a:ext cx="5233546" cy="3498424"/>
            <a:chOff x="3470863" y="2013377"/>
            <a:chExt cx="5233546" cy="3498424"/>
          </a:xfrm>
        </p:grpSpPr>
        <p:grpSp>
          <p:nvGrpSpPr>
            <p:cNvPr id="17" name="Group 152"/>
            <p:cNvGrpSpPr/>
            <p:nvPr/>
          </p:nvGrpSpPr>
          <p:grpSpPr>
            <a:xfrm>
              <a:off x="8203405" y="3544996"/>
              <a:ext cx="375770" cy="748273"/>
              <a:chOff x="6311900" y="2605088"/>
              <a:chExt cx="547688" cy="1090613"/>
            </a:xfrm>
            <a:solidFill>
              <a:schemeClr val="accent3"/>
            </a:solidFill>
          </p:grpSpPr>
          <p:sp>
            <p:nvSpPr>
              <p:cNvPr id="54" name="Freeform: Shape 153"/>
              <p:cNvSpPr/>
              <p:nvPr/>
            </p:nvSpPr>
            <p:spPr bwMode="auto">
              <a:xfrm>
                <a:off x="6484938" y="2701925"/>
                <a:ext cx="269875" cy="2508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3" y="3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1" y="17"/>
                  </a:cxn>
                  <a:cxn ang="0">
                    <a:pos x="2" y="20"/>
                  </a:cxn>
                  <a:cxn ang="0">
                    <a:pos x="1" y="25"/>
                  </a:cxn>
                  <a:cxn ang="0">
                    <a:pos x="5" y="21"/>
                  </a:cxn>
                  <a:cxn ang="0">
                    <a:pos x="24" y="21"/>
                  </a:cxn>
                  <a:cxn ang="0">
                    <a:pos x="28" y="17"/>
                  </a:cxn>
                  <a:cxn ang="0">
                    <a:pos x="28" y="5"/>
                  </a:cxn>
                  <a:cxn ang="0">
                    <a:pos x="24" y="0"/>
                  </a:cxn>
                  <a:cxn ang="0">
                    <a:pos x="7" y="13"/>
                  </a:cxn>
                  <a:cxn ang="0">
                    <a:pos x="5" y="11"/>
                  </a:cxn>
                  <a:cxn ang="0">
                    <a:pos x="7" y="8"/>
                  </a:cxn>
                  <a:cxn ang="0">
                    <a:pos x="10" y="11"/>
                  </a:cxn>
                  <a:cxn ang="0">
                    <a:pos x="7" y="13"/>
                  </a:cxn>
                  <a:cxn ang="0">
                    <a:pos x="15" y="13"/>
                  </a:cxn>
                  <a:cxn ang="0">
                    <a:pos x="13" y="11"/>
                  </a:cxn>
                  <a:cxn ang="0">
                    <a:pos x="15" y="8"/>
                  </a:cxn>
                  <a:cxn ang="0">
                    <a:pos x="17" y="11"/>
                  </a:cxn>
                  <a:cxn ang="0">
                    <a:pos x="15" y="13"/>
                  </a:cxn>
                  <a:cxn ang="0">
                    <a:pos x="22" y="13"/>
                  </a:cxn>
                  <a:cxn ang="0">
                    <a:pos x="20" y="11"/>
                  </a:cxn>
                  <a:cxn ang="0">
                    <a:pos x="22" y="8"/>
                  </a:cxn>
                  <a:cxn ang="0">
                    <a:pos x="25" y="11"/>
                  </a:cxn>
                  <a:cxn ang="0">
                    <a:pos x="22" y="13"/>
                  </a:cxn>
                </a:cxnLst>
                <a:rect l="0" t="0" r="r" b="b"/>
                <a:pathLst>
                  <a:path w="28" h="26">
                    <a:moveTo>
                      <a:pt x="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9" y="4"/>
                      <a:pt x="9" y="5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3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9"/>
                      <a:pt x="2" y="20"/>
                    </a:cubicBezTo>
                    <a:cubicBezTo>
                      <a:pt x="2" y="20"/>
                      <a:pt x="0" y="25"/>
                      <a:pt x="1" y="25"/>
                    </a:cubicBezTo>
                    <a:cubicBezTo>
                      <a:pt x="1" y="26"/>
                      <a:pt x="5" y="21"/>
                      <a:pt x="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6" y="21"/>
                      <a:pt x="28" y="19"/>
                      <a:pt x="28" y="17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  <a:moveTo>
                      <a:pt x="7" y="13"/>
                    </a:moveTo>
                    <a:cubicBezTo>
                      <a:pt x="6" y="13"/>
                      <a:pt x="5" y="12"/>
                      <a:pt x="5" y="11"/>
                    </a:cubicBezTo>
                    <a:cubicBezTo>
                      <a:pt x="5" y="9"/>
                      <a:pt x="6" y="8"/>
                      <a:pt x="7" y="8"/>
                    </a:cubicBezTo>
                    <a:cubicBezTo>
                      <a:pt x="9" y="8"/>
                      <a:pt x="10" y="9"/>
                      <a:pt x="10" y="11"/>
                    </a:cubicBezTo>
                    <a:cubicBezTo>
                      <a:pt x="10" y="12"/>
                      <a:pt x="9" y="13"/>
                      <a:pt x="7" y="13"/>
                    </a:cubicBezTo>
                    <a:close/>
                    <a:moveTo>
                      <a:pt x="15" y="13"/>
                    </a:moveTo>
                    <a:cubicBezTo>
                      <a:pt x="14" y="13"/>
                      <a:pt x="13" y="12"/>
                      <a:pt x="13" y="11"/>
                    </a:cubicBezTo>
                    <a:cubicBezTo>
                      <a:pt x="13" y="9"/>
                      <a:pt x="14" y="8"/>
                      <a:pt x="15" y="8"/>
                    </a:cubicBezTo>
                    <a:cubicBezTo>
                      <a:pt x="16" y="8"/>
                      <a:pt x="17" y="9"/>
                      <a:pt x="17" y="11"/>
                    </a:cubicBezTo>
                    <a:cubicBezTo>
                      <a:pt x="17" y="12"/>
                      <a:pt x="16" y="13"/>
                      <a:pt x="15" y="13"/>
                    </a:cubicBezTo>
                    <a:close/>
                    <a:moveTo>
                      <a:pt x="22" y="13"/>
                    </a:moveTo>
                    <a:cubicBezTo>
                      <a:pt x="21" y="13"/>
                      <a:pt x="20" y="12"/>
                      <a:pt x="20" y="11"/>
                    </a:cubicBezTo>
                    <a:cubicBezTo>
                      <a:pt x="20" y="9"/>
                      <a:pt x="21" y="8"/>
                      <a:pt x="22" y="8"/>
                    </a:cubicBezTo>
                    <a:cubicBezTo>
                      <a:pt x="24" y="8"/>
                      <a:pt x="25" y="9"/>
                      <a:pt x="25" y="11"/>
                    </a:cubicBezTo>
                    <a:cubicBezTo>
                      <a:pt x="25" y="12"/>
                      <a:pt x="24" y="13"/>
                      <a:pt x="22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Freeform: Shape 154"/>
              <p:cNvSpPr/>
              <p:nvPr/>
            </p:nvSpPr>
            <p:spPr bwMode="auto">
              <a:xfrm>
                <a:off x="6408738" y="2605088"/>
                <a:ext cx="153988" cy="144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2" y="12"/>
                  </a:cxn>
                  <a:cxn ang="0">
                    <a:pos x="12" y="12"/>
                  </a:cxn>
                  <a:cxn ang="0">
                    <a:pos x="15" y="15"/>
                  </a:cxn>
                  <a:cxn ang="0">
                    <a:pos x="14" y="11"/>
                  </a:cxn>
                  <a:cxn ang="0">
                    <a:pos x="15" y="9"/>
                  </a:cxn>
                  <a:cxn ang="0">
                    <a:pos x="15" y="2"/>
                  </a:cxn>
                  <a:cxn ang="0">
                    <a:pos x="13" y="0"/>
                  </a:cxn>
                </a:cxnLst>
                <a:rect l="0" t="0" r="r" b="b"/>
                <a:pathLst>
                  <a:path w="16" h="15">
                    <a:moveTo>
                      <a:pt x="1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4" y="15"/>
                      <a:pt x="15" y="15"/>
                    </a:cubicBezTo>
                    <a:cubicBezTo>
                      <a:pt x="16" y="14"/>
                      <a:pt x="14" y="11"/>
                      <a:pt x="14" y="11"/>
                    </a:cubicBezTo>
                    <a:cubicBezTo>
                      <a:pt x="15" y="11"/>
                      <a:pt x="15" y="10"/>
                      <a:pt x="15" y="9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4" y="0"/>
                      <a:pt x="1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155"/>
              <p:cNvSpPr/>
              <p:nvPr/>
            </p:nvSpPr>
            <p:spPr bwMode="auto">
              <a:xfrm>
                <a:off x="6311900" y="2933700"/>
                <a:ext cx="201613" cy="211138"/>
              </a:xfrm>
              <a:custGeom>
                <a:avLst/>
                <a:gdLst/>
                <a:ahLst/>
                <a:cxnLst>
                  <a:cxn ang="0">
                    <a:pos x="8" y="22"/>
                  </a:cxn>
                  <a:cxn ang="0">
                    <a:pos x="19" y="18"/>
                  </a:cxn>
                  <a:cxn ang="0">
                    <a:pos x="20" y="16"/>
                  </a:cxn>
                  <a:cxn ang="0">
                    <a:pos x="15" y="1"/>
                  </a:cxn>
                  <a:cxn ang="0">
                    <a:pos x="13" y="0"/>
                  </a:cxn>
                  <a:cxn ang="0">
                    <a:pos x="2" y="4"/>
                  </a:cxn>
                  <a:cxn ang="0">
                    <a:pos x="1" y="6"/>
                  </a:cxn>
                  <a:cxn ang="0">
                    <a:pos x="6" y="21"/>
                  </a:cxn>
                  <a:cxn ang="0">
                    <a:pos x="8" y="22"/>
                  </a:cxn>
                  <a:cxn ang="0">
                    <a:pos x="7" y="20"/>
                  </a:cxn>
                  <a:cxn ang="0">
                    <a:pos x="2" y="6"/>
                  </a:cxn>
                  <a:cxn ang="0">
                    <a:pos x="14" y="2"/>
                  </a:cxn>
                  <a:cxn ang="0">
                    <a:pos x="19" y="16"/>
                  </a:cxn>
                  <a:cxn ang="0">
                    <a:pos x="7" y="20"/>
                  </a:cxn>
                  <a:cxn ang="0">
                    <a:pos x="14" y="19"/>
                  </a:cxn>
                  <a:cxn ang="0">
                    <a:pos x="13" y="19"/>
                  </a:cxn>
                  <a:cxn ang="0">
                    <a:pos x="13" y="18"/>
                  </a:cxn>
                  <a:cxn ang="0">
                    <a:pos x="14" y="19"/>
                  </a:cxn>
                </a:cxnLst>
                <a:rect l="0" t="0" r="r" b="b"/>
                <a:pathLst>
                  <a:path w="21" h="22">
                    <a:moveTo>
                      <a:pt x="8" y="2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7"/>
                      <a:pt x="21" y="17"/>
                      <a:pt x="20" y="16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0" y="5"/>
                      <a:pt x="1" y="6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7" y="22"/>
                      <a:pt x="8" y="22"/>
                    </a:cubicBezTo>
                    <a:close/>
                    <a:moveTo>
                      <a:pt x="7" y="20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9" y="16"/>
                      <a:pt x="19" y="16"/>
                      <a:pt x="19" y="16"/>
                    </a:cubicBezTo>
                    <a:lnTo>
                      <a:pt x="7" y="20"/>
                    </a:lnTo>
                    <a:close/>
                    <a:moveTo>
                      <a:pt x="14" y="19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9"/>
                      <a:pt x="14" y="19"/>
                      <a:pt x="1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: Shape 156"/>
              <p:cNvSpPr/>
              <p:nvPr/>
            </p:nvSpPr>
            <p:spPr bwMode="auto">
              <a:xfrm>
                <a:off x="6494463" y="3367088"/>
                <a:ext cx="365125" cy="241300"/>
              </a:xfrm>
              <a:custGeom>
                <a:avLst/>
                <a:gdLst/>
                <a:ahLst/>
                <a:cxnLst>
                  <a:cxn ang="0">
                    <a:pos x="1" y="16"/>
                  </a:cxn>
                  <a:cxn ang="0">
                    <a:pos x="1" y="16"/>
                  </a:cxn>
                  <a:cxn ang="0">
                    <a:pos x="2" y="15"/>
                  </a:cxn>
                  <a:cxn ang="0">
                    <a:pos x="5" y="13"/>
                  </a:cxn>
                  <a:cxn ang="0">
                    <a:pos x="6" y="12"/>
                  </a:cxn>
                  <a:cxn ang="0">
                    <a:pos x="16" y="6"/>
                  </a:cxn>
                  <a:cxn ang="0">
                    <a:pos x="18" y="6"/>
                  </a:cxn>
                  <a:cxn ang="0">
                    <a:pos x="21" y="0"/>
                  </a:cxn>
                  <a:cxn ang="0">
                    <a:pos x="22" y="0"/>
                  </a:cxn>
                  <a:cxn ang="0">
                    <a:pos x="33" y="10"/>
                  </a:cxn>
                  <a:cxn ang="0">
                    <a:pos x="38" y="17"/>
                  </a:cxn>
                  <a:cxn ang="0">
                    <a:pos x="37" y="21"/>
                  </a:cxn>
                  <a:cxn ang="0">
                    <a:pos x="35" y="23"/>
                  </a:cxn>
                  <a:cxn ang="0">
                    <a:pos x="31" y="25"/>
                  </a:cxn>
                  <a:cxn ang="0">
                    <a:pos x="30" y="25"/>
                  </a:cxn>
                  <a:cxn ang="0">
                    <a:pos x="6" y="25"/>
                  </a:cxn>
                  <a:cxn ang="0">
                    <a:pos x="1" y="23"/>
                  </a:cxn>
                  <a:cxn ang="0">
                    <a:pos x="0" y="22"/>
                  </a:cxn>
                  <a:cxn ang="0">
                    <a:pos x="0" y="18"/>
                  </a:cxn>
                  <a:cxn ang="0">
                    <a:pos x="1" y="16"/>
                  </a:cxn>
                </a:cxnLst>
                <a:rect l="0" t="0" r="r" b="b"/>
                <a:pathLst>
                  <a:path w="38" h="25">
                    <a:moveTo>
                      <a:pt x="1" y="16"/>
                    </a:moveTo>
                    <a:cubicBezTo>
                      <a:pt x="1" y="16"/>
                      <a:pt x="1" y="16"/>
                      <a:pt x="1" y="16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4" y="14"/>
                      <a:pt x="5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1"/>
                      <a:pt x="13" y="8"/>
                      <a:pt x="16" y="6"/>
                    </a:cubicBezTo>
                    <a:cubicBezTo>
                      <a:pt x="17" y="6"/>
                      <a:pt x="18" y="6"/>
                      <a:pt x="18" y="6"/>
                    </a:cubicBezTo>
                    <a:cubicBezTo>
                      <a:pt x="19" y="5"/>
                      <a:pt x="20" y="3"/>
                      <a:pt x="21" y="0"/>
                    </a:cubicBezTo>
                    <a:cubicBezTo>
                      <a:pt x="21" y="0"/>
                      <a:pt x="22" y="0"/>
                      <a:pt x="22" y="0"/>
                    </a:cubicBezTo>
                    <a:cubicBezTo>
                      <a:pt x="28" y="0"/>
                      <a:pt x="32" y="5"/>
                      <a:pt x="33" y="10"/>
                    </a:cubicBezTo>
                    <a:cubicBezTo>
                      <a:pt x="36" y="11"/>
                      <a:pt x="38" y="14"/>
                      <a:pt x="38" y="17"/>
                    </a:cubicBezTo>
                    <a:cubicBezTo>
                      <a:pt x="38" y="19"/>
                      <a:pt x="37" y="20"/>
                      <a:pt x="37" y="21"/>
                    </a:cubicBezTo>
                    <a:cubicBezTo>
                      <a:pt x="36" y="22"/>
                      <a:pt x="36" y="22"/>
                      <a:pt x="35" y="23"/>
                    </a:cubicBezTo>
                    <a:cubicBezTo>
                      <a:pt x="34" y="24"/>
                      <a:pt x="32" y="25"/>
                      <a:pt x="31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4" y="25"/>
                      <a:pt x="3" y="24"/>
                      <a:pt x="1" y="23"/>
                    </a:cubicBezTo>
                    <a:cubicBezTo>
                      <a:pt x="1" y="23"/>
                      <a:pt x="0" y="22"/>
                      <a:pt x="0" y="22"/>
                    </a:cubicBezTo>
                    <a:cubicBezTo>
                      <a:pt x="0" y="20"/>
                      <a:pt x="0" y="19"/>
                      <a:pt x="0" y="18"/>
                    </a:cubicBezTo>
                    <a:cubicBezTo>
                      <a:pt x="1" y="18"/>
                      <a:pt x="1" y="17"/>
                      <a:pt x="1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Freeform: Shape 157"/>
              <p:cNvSpPr/>
              <p:nvPr/>
            </p:nvSpPr>
            <p:spPr bwMode="auto">
              <a:xfrm>
                <a:off x="6408738" y="3213100"/>
                <a:ext cx="142875" cy="96838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3" y="4"/>
                  </a:cxn>
                  <a:cxn ang="0">
                    <a:pos x="5" y="5"/>
                  </a:cxn>
                  <a:cxn ang="0">
                    <a:pos x="9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3" y="2"/>
                  </a:cxn>
                  <a:cxn ang="0">
                    <a:pos x="15" y="0"/>
                  </a:cxn>
                  <a:cxn ang="0">
                    <a:pos x="14" y="9"/>
                  </a:cxn>
                  <a:cxn ang="0">
                    <a:pos x="14" y="10"/>
                  </a:cxn>
                  <a:cxn ang="0">
                    <a:pos x="13" y="10"/>
                  </a:cxn>
                  <a:cxn ang="0">
                    <a:pos x="11" y="10"/>
                  </a:cxn>
                  <a:cxn ang="0">
                    <a:pos x="9" y="10"/>
                  </a:cxn>
                  <a:cxn ang="0">
                    <a:pos x="7" y="10"/>
                  </a:cxn>
                  <a:cxn ang="0">
                    <a:pos x="4" y="10"/>
                  </a:cxn>
                  <a:cxn ang="0">
                    <a:pos x="3" y="10"/>
                  </a:cxn>
                  <a:cxn ang="0">
                    <a:pos x="0" y="7"/>
                  </a:cxn>
                  <a:cxn ang="0">
                    <a:pos x="3" y="4"/>
                  </a:cxn>
                </a:cxnLst>
                <a:rect l="0" t="0" r="r" b="b"/>
                <a:pathLst>
                  <a:path w="15" h="10"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4" y="5"/>
                      <a:pt x="5" y="5"/>
                    </a:cubicBezTo>
                    <a:cubicBezTo>
                      <a:pt x="6" y="5"/>
                      <a:pt x="8" y="5"/>
                      <a:pt x="9" y="5"/>
                    </a:cubicBezTo>
                    <a:cubicBezTo>
                      <a:pt x="9" y="5"/>
                      <a:pt x="10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4"/>
                      <a:pt x="13" y="3"/>
                      <a:pt x="13" y="2"/>
                    </a:cubicBezTo>
                    <a:cubicBezTo>
                      <a:pt x="14" y="2"/>
                      <a:pt x="14" y="1"/>
                      <a:pt x="15" y="0"/>
                    </a:cubicBezTo>
                    <a:cubicBezTo>
                      <a:pt x="15" y="4"/>
                      <a:pt x="15" y="7"/>
                      <a:pt x="14" y="9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8"/>
                      <a:pt x="0" y="7"/>
                    </a:cubicBezTo>
                    <a:cubicBezTo>
                      <a:pt x="0" y="5"/>
                      <a:pt x="2" y="4"/>
                      <a:pt x="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Freeform: Shape 158"/>
              <p:cNvSpPr/>
              <p:nvPr/>
            </p:nvSpPr>
            <p:spPr bwMode="auto">
              <a:xfrm>
                <a:off x="6513513" y="2943225"/>
                <a:ext cx="153988" cy="163513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0" y="8"/>
                  </a:cxn>
                  <a:cxn ang="0">
                    <a:pos x="8" y="1"/>
                  </a:cxn>
                  <a:cxn ang="0">
                    <a:pos x="16" y="9"/>
                  </a:cxn>
                  <a:cxn ang="0">
                    <a:pos x="8" y="17"/>
                  </a:cxn>
                </a:cxnLst>
                <a:rect l="0" t="0" r="r" b="b"/>
                <a:pathLst>
                  <a:path w="16" h="17">
                    <a:moveTo>
                      <a:pt x="8" y="17"/>
                    </a:moveTo>
                    <a:cubicBezTo>
                      <a:pt x="3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1"/>
                    </a:cubicBezTo>
                    <a:cubicBezTo>
                      <a:pt x="13" y="1"/>
                      <a:pt x="16" y="4"/>
                      <a:pt x="16" y="9"/>
                    </a:cubicBezTo>
                    <a:cubicBezTo>
                      <a:pt x="16" y="13"/>
                      <a:pt x="12" y="17"/>
                      <a:pt x="8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Freeform: Shape 159"/>
              <p:cNvSpPr/>
              <p:nvPr/>
            </p:nvSpPr>
            <p:spPr bwMode="auto">
              <a:xfrm>
                <a:off x="6359525" y="3106738"/>
                <a:ext cx="336550" cy="5889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6" y="7"/>
                  </a:cxn>
                  <a:cxn ang="0">
                    <a:pos x="8" y="7"/>
                  </a:cxn>
                  <a:cxn ang="0">
                    <a:pos x="11" y="9"/>
                  </a:cxn>
                  <a:cxn ang="0">
                    <a:pos x="13" y="9"/>
                  </a:cxn>
                  <a:cxn ang="0">
                    <a:pos x="13" y="9"/>
                  </a:cxn>
                  <a:cxn ang="0">
                    <a:pos x="13" y="9"/>
                  </a:cxn>
                  <a:cxn ang="0">
                    <a:pos x="16" y="8"/>
                  </a:cxn>
                  <a:cxn ang="0">
                    <a:pos x="21" y="5"/>
                  </a:cxn>
                  <a:cxn ang="0">
                    <a:pos x="22" y="4"/>
                  </a:cxn>
                  <a:cxn ang="0">
                    <a:pos x="30" y="3"/>
                  </a:cxn>
                  <a:cxn ang="0">
                    <a:pos x="31" y="31"/>
                  </a:cxn>
                  <a:cxn ang="0">
                    <a:pos x="19" y="38"/>
                  </a:cxn>
                  <a:cxn ang="0">
                    <a:pos x="14" y="41"/>
                  </a:cxn>
                  <a:cxn ang="0">
                    <a:pos x="14" y="42"/>
                  </a:cxn>
                  <a:cxn ang="0">
                    <a:pos x="14" y="42"/>
                  </a:cxn>
                  <a:cxn ang="0">
                    <a:pos x="13" y="44"/>
                  </a:cxn>
                  <a:cxn ang="0">
                    <a:pos x="11" y="56"/>
                  </a:cxn>
                  <a:cxn ang="0">
                    <a:pos x="11" y="57"/>
                  </a:cxn>
                  <a:cxn ang="0">
                    <a:pos x="6" y="60"/>
                  </a:cxn>
                  <a:cxn ang="0">
                    <a:pos x="3" y="55"/>
                  </a:cxn>
                  <a:cxn ang="0">
                    <a:pos x="6" y="40"/>
                  </a:cxn>
                  <a:cxn ang="0">
                    <a:pos x="6" y="38"/>
                  </a:cxn>
                  <a:cxn ang="0">
                    <a:pos x="7" y="37"/>
                  </a:cxn>
                  <a:cxn ang="0">
                    <a:pos x="8" y="36"/>
                  </a:cxn>
                  <a:cxn ang="0">
                    <a:pos x="11" y="33"/>
                  </a:cxn>
                  <a:cxn ang="0">
                    <a:pos x="18" y="28"/>
                  </a:cxn>
                  <a:cxn ang="0">
                    <a:pos x="21" y="13"/>
                  </a:cxn>
                  <a:cxn ang="0">
                    <a:pos x="20" y="13"/>
                  </a:cxn>
                  <a:cxn ang="0">
                    <a:pos x="15" y="16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1" y="16"/>
                  </a:cxn>
                  <a:cxn ang="0">
                    <a:pos x="10" y="15"/>
                  </a:cxn>
                  <a:cxn ang="0">
                    <a:pos x="7" y="14"/>
                  </a:cxn>
                  <a:cxn ang="0">
                    <a:pos x="3" y="12"/>
                  </a:cxn>
                  <a:cxn ang="0">
                    <a:pos x="2" y="12"/>
                  </a:cxn>
                  <a:cxn ang="0">
                    <a:pos x="1" y="7"/>
                  </a:cxn>
                </a:cxnLst>
                <a:rect l="0" t="0" r="r" b="b"/>
                <a:pathLst>
                  <a:path w="35" h="61">
                    <a:moveTo>
                      <a:pt x="1" y="7"/>
                    </a:moveTo>
                    <a:cubicBezTo>
                      <a:pt x="1" y="6"/>
                      <a:pt x="3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9" y="8"/>
                      <a:pt x="10" y="9"/>
                      <a:pt x="11" y="9"/>
                    </a:cubicBezTo>
                    <a:cubicBezTo>
                      <a:pt x="12" y="9"/>
                      <a:pt x="12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9"/>
                      <a:pt x="15" y="8"/>
                      <a:pt x="16" y="8"/>
                    </a:cubicBezTo>
                    <a:cubicBezTo>
                      <a:pt x="18" y="7"/>
                      <a:pt x="20" y="6"/>
                      <a:pt x="21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3" y="2"/>
                      <a:pt x="26" y="0"/>
                      <a:pt x="30" y="3"/>
                    </a:cubicBezTo>
                    <a:cubicBezTo>
                      <a:pt x="35" y="7"/>
                      <a:pt x="35" y="29"/>
                      <a:pt x="31" y="31"/>
                    </a:cubicBezTo>
                    <a:cubicBezTo>
                      <a:pt x="30" y="32"/>
                      <a:pt x="20" y="37"/>
                      <a:pt x="19" y="38"/>
                    </a:cubicBezTo>
                    <a:cubicBezTo>
                      <a:pt x="17" y="39"/>
                      <a:pt x="15" y="40"/>
                      <a:pt x="14" y="41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3" y="43"/>
                      <a:pt x="13" y="44"/>
                      <a:pt x="13" y="44"/>
                    </a:cubicBezTo>
                    <a:cubicBezTo>
                      <a:pt x="13" y="46"/>
                      <a:pt x="11" y="55"/>
                      <a:pt x="11" y="56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0" y="59"/>
                      <a:pt x="8" y="61"/>
                      <a:pt x="6" y="60"/>
                    </a:cubicBezTo>
                    <a:cubicBezTo>
                      <a:pt x="4" y="60"/>
                      <a:pt x="2" y="58"/>
                      <a:pt x="3" y="55"/>
                    </a:cubicBezTo>
                    <a:cubicBezTo>
                      <a:pt x="3" y="55"/>
                      <a:pt x="5" y="41"/>
                      <a:pt x="6" y="40"/>
                    </a:cubicBezTo>
                    <a:cubicBezTo>
                      <a:pt x="6" y="39"/>
                      <a:pt x="6" y="39"/>
                      <a:pt x="6" y="38"/>
                    </a:cubicBezTo>
                    <a:cubicBezTo>
                      <a:pt x="7" y="38"/>
                      <a:pt x="7" y="37"/>
                      <a:pt x="7" y="37"/>
                    </a:cubicBezTo>
                    <a:cubicBezTo>
                      <a:pt x="7" y="36"/>
                      <a:pt x="8" y="36"/>
                      <a:pt x="8" y="36"/>
                    </a:cubicBezTo>
                    <a:cubicBezTo>
                      <a:pt x="9" y="35"/>
                      <a:pt x="11" y="34"/>
                      <a:pt x="11" y="33"/>
                    </a:cubicBezTo>
                    <a:cubicBezTo>
                      <a:pt x="13" y="32"/>
                      <a:pt x="18" y="28"/>
                      <a:pt x="18" y="28"/>
                    </a:cubicBezTo>
                    <a:cubicBezTo>
                      <a:pt x="20" y="24"/>
                      <a:pt x="21" y="21"/>
                      <a:pt x="21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8" y="14"/>
                      <a:pt x="17" y="15"/>
                      <a:pt x="1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1" y="16"/>
                      <a:pt x="10" y="15"/>
                      <a:pt x="10" y="15"/>
                    </a:cubicBezTo>
                    <a:cubicBezTo>
                      <a:pt x="9" y="15"/>
                      <a:pt x="8" y="15"/>
                      <a:pt x="7" y="14"/>
                    </a:cubicBezTo>
                    <a:cubicBezTo>
                      <a:pt x="5" y="14"/>
                      <a:pt x="4" y="13"/>
                      <a:pt x="3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1"/>
                      <a:pt x="0" y="9"/>
                      <a:pt x="1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8" name="Group 161"/>
            <p:cNvGrpSpPr/>
            <p:nvPr/>
          </p:nvGrpSpPr>
          <p:grpSpPr>
            <a:xfrm>
              <a:off x="3565363" y="4297588"/>
              <a:ext cx="310973" cy="708495"/>
              <a:chOff x="2312988" y="2808288"/>
              <a:chExt cx="490538" cy="1117600"/>
            </a:xfrm>
            <a:solidFill>
              <a:schemeClr val="accent4"/>
            </a:solidFill>
          </p:grpSpPr>
          <p:sp>
            <p:nvSpPr>
              <p:cNvPr id="48" name="Oval 165"/>
              <p:cNvSpPr/>
              <p:nvPr/>
            </p:nvSpPr>
            <p:spPr bwMode="auto">
              <a:xfrm>
                <a:off x="2495550" y="3135313"/>
                <a:ext cx="163513" cy="163513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Freeform: Shape 167"/>
              <p:cNvSpPr/>
              <p:nvPr/>
            </p:nvSpPr>
            <p:spPr bwMode="auto">
              <a:xfrm>
                <a:off x="2322513" y="3194050"/>
                <a:ext cx="422275" cy="731838"/>
              </a:xfrm>
              <a:custGeom>
                <a:avLst/>
                <a:gdLst/>
                <a:ahLst/>
                <a:cxnLst>
                  <a:cxn ang="0">
                    <a:pos x="43" y="34"/>
                  </a:cxn>
                  <a:cxn ang="0">
                    <a:pos x="42" y="25"/>
                  </a:cxn>
                  <a:cxn ang="0">
                    <a:pos x="41" y="20"/>
                  </a:cxn>
                  <a:cxn ang="0">
                    <a:pos x="35" y="14"/>
                  </a:cxn>
                  <a:cxn ang="0">
                    <a:pos x="31" y="13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18" y="13"/>
                  </a:cxn>
                  <a:cxn ang="0">
                    <a:pos x="11" y="13"/>
                  </a:cxn>
                  <a:cxn ang="0">
                    <a:pos x="10" y="12"/>
                  </a:cxn>
                  <a:cxn ang="0">
                    <a:pos x="8" y="9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5" y="15"/>
                  </a:cxn>
                  <a:cxn ang="0">
                    <a:pos x="7" y="17"/>
                  </a:cxn>
                  <a:cxn ang="0">
                    <a:pos x="9" y="19"/>
                  </a:cxn>
                  <a:cxn ang="0">
                    <a:pos x="14" y="19"/>
                  </a:cxn>
                  <a:cxn ang="0">
                    <a:pos x="17" y="39"/>
                  </a:cxn>
                  <a:cxn ang="0">
                    <a:pos x="17" y="40"/>
                  </a:cxn>
                  <a:cxn ang="0">
                    <a:pos x="21" y="76"/>
                  </a:cxn>
                  <a:cxn ang="0">
                    <a:pos x="25" y="45"/>
                  </a:cxn>
                  <a:cxn ang="0">
                    <a:pos x="28" y="72"/>
                  </a:cxn>
                  <a:cxn ang="0">
                    <a:pos x="35" y="72"/>
                  </a:cxn>
                  <a:cxn ang="0">
                    <a:pos x="35" y="40"/>
                  </a:cxn>
                  <a:cxn ang="0">
                    <a:pos x="35" y="23"/>
                  </a:cxn>
                  <a:cxn ang="0">
                    <a:pos x="36" y="26"/>
                  </a:cxn>
                  <a:cxn ang="0">
                    <a:pos x="38" y="37"/>
                  </a:cxn>
                  <a:cxn ang="0">
                    <a:pos x="38" y="40"/>
                  </a:cxn>
                  <a:cxn ang="0">
                    <a:pos x="38" y="40"/>
                  </a:cxn>
                  <a:cxn ang="0">
                    <a:pos x="41" y="43"/>
                  </a:cxn>
                </a:cxnLst>
                <a:rect l="0" t="0" r="r" b="b"/>
                <a:pathLst>
                  <a:path w="44" h="76">
                    <a:moveTo>
                      <a:pt x="44" y="40"/>
                    </a:moveTo>
                    <a:cubicBezTo>
                      <a:pt x="44" y="40"/>
                      <a:pt x="44" y="37"/>
                      <a:pt x="43" y="34"/>
                    </a:cubicBezTo>
                    <a:cubicBezTo>
                      <a:pt x="43" y="32"/>
                      <a:pt x="43" y="30"/>
                      <a:pt x="43" y="28"/>
                    </a:cubicBezTo>
                    <a:cubicBezTo>
                      <a:pt x="43" y="27"/>
                      <a:pt x="42" y="26"/>
                      <a:pt x="42" y="25"/>
                    </a:cubicBezTo>
                    <a:cubicBezTo>
                      <a:pt x="42" y="24"/>
                      <a:pt x="42" y="24"/>
                      <a:pt x="42" y="23"/>
                    </a:cubicBezTo>
                    <a:cubicBezTo>
                      <a:pt x="41" y="22"/>
                      <a:pt x="41" y="20"/>
                      <a:pt x="41" y="20"/>
                    </a:cubicBezTo>
                    <a:cubicBezTo>
                      <a:pt x="40" y="18"/>
                      <a:pt x="38" y="17"/>
                      <a:pt x="37" y="16"/>
                    </a:cubicBezTo>
                    <a:cubicBezTo>
                      <a:pt x="36" y="15"/>
                      <a:pt x="35" y="14"/>
                      <a:pt x="35" y="14"/>
                    </a:cubicBezTo>
                    <a:cubicBezTo>
                      <a:pt x="33" y="13"/>
                      <a:pt x="32" y="13"/>
                      <a:pt x="31" y="13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3"/>
                      <a:pt x="30" y="13"/>
                      <a:pt x="29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2" y="13"/>
                      <a:pt x="20" y="13"/>
                      <a:pt x="18" y="13"/>
                    </a:cubicBezTo>
                    <a:cubicBezTo>
                      <a:pt x="16" y="13"/>
                      <a:pt x="15" y="13"/>
                      <a:pt x="14" y="13"/>
                    </a:cubicBezTo>
                    <a:cubicBezTo>
                      <a:pt x="13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0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9" y="10"/>
                      <a:pt x="9" y="9"/>
                      <a:pt x="8" y="9"/>
                    </a:cubicBezTo>
                    <a:cubicBezTo>
                      <a:pt x="8" y="7"/>
                      <a:pt x="7" y="6"/>
                      <a:pt x="7" y="5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1"/>
                      <a:pt x="4" y="0"/>
                      <a:pt x="2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5"/>
                      <a:pt x="0" y="6"/>
                      <a:pt x="1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3" y="11"/>
                      <a:pt x="3" y="12"/>
                      <a:pt x="4" y="13"/>
                    </a:cubicBezTo>
                    <a:cubicBezTo>
                      <a:pt x="4" y="14"/>
                      <a:pt x="4" y="14"/>
                      <a:pt x="5" y="15"/>
                    </a:cubicBezTo>
                    <a:cubicBezTo>
                      <a:pt x="5" y="16"/>
                      <a:pt x="6" y="16"/>
                      <a:pt x="6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8" y="18"/>
                      <a:pt x="8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2" y="19"/>
                      <a:pt x="13" y="19"/>
                      <a:pt x="14" y="19"/>
                    </a:cubicBezTo>
                    <a:cubicBezTo>
                      <a:pt x="15" y="19"/>
                      <a:pt x="16" y="19"/>
                      <a:pt x="17" y="19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17" y="74"/>
                      <a:pt x="19" y="76"/>
                      <a:pt x="21" y="76"/>
                    </a:cubicBezTo>
                    <a:cubicBezTo>
                      <a:pt x="23" y="76"/>
                      <a:pt x="25" y="74"/>
                      <a:pt x="25" y="72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28" y="74"/>
                      <a:pt x="29" y="76"/>
                      <a:pt x="31" y="76"/>
                    </a:cubicBezTo>
                    <a:cubicBezTo>
                      <a:pt x="34" y="76"/>
                      <a:pt x="35" y="74"/>
                      <a:pt x="35" y="72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6" y="24"/>
                      <a:pt x="36" y="24"/>
                    </a:cubicBezTo>
                    <a:cubicBezTo>
                      <a:pt x="36" y="25"/>
                      <a:pt x="36" y="26"/>
                      <a:pt x="36" y="26"/>
                    </a:cubicBezTo>
                    <a:cubicBezTo>
                      <a:pt x="37" y="28"/>
                      <a:pt x="37" y="29"/>
                      <a:pt x="37" y="31"/>
                    </a:cubicBezTo>
                    <a:cubicBezTo>
                      <a:pt x="37" y="33"/>
                      <a:pt x="37" y="36"/>
                      <a:pt x="38" y="37"/>
                    </a:cubicBezTo>
                    <a:cubicBezTo>
                      <a:pt x="38" y="38"/>
                      <a:pt x="38" y="39"/>
                      <a:pt x="38" y="39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2"/>
                      <a:pt x="39" y="43"/>
                      <a:pt x="41" y="43"/>
                    </a:cubicBezTo>
                    <a:cubicBezTo>
                      <a:pt x="43" y="43"/>
                      <a:pt x="44" y="42"/>
                      <a:pt x="44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Freeform: Shape 168"/>
              <p:cNvSpPr/>
              <p:nvPr/>
            </p:nvSpPr>
            <p:spPr bwMode="auto">
              <a:xfrm>
                <a:off x="2322513" y="3000375"/>
                <a:ext cx="125413" cy="184150"/>
              </a:xfrm>
              <a:custGeom>
                <a:avLst/>
                <a:gdLst/>
                <a:ahLst/>
                <a:cxnLst>
                  <a:cxn ang="0">
                    <a:pos x="9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3" y="18"/>
                  </a:cxn>
                  <a:cxn ang="0">
                    <a:pos x="4" y="19"/>
                  </a:cxn>
                  <a:cxn ang="0">
                    <a:pos x="12" y="17"/>
                  </a:cxn>
                  <a:cxn ang="0">
                    <a:pos x="13" y="16"/>
                  </a:cxn>
                  <a:cxn ang="0">
                    <a:pos x="10" y="1"/>
                  </a:cxn>
                  <a:cxn ang="0">
                    <a:pos x="9" y="1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8" y="17"/>
                  </a:cxn>
                  <a:cxn ang="0">
                    <a:pos x="7" y="17"/>
                  </a:cxn>
                  <a:cxn ang="0">
                    <a:pos x="8" y="16"/>
                  </a:cxn>
                  <a:cxn ang="0">
                    <a:pos x="9" y="16"/>
                  </a:cxn>
                  <a:cxn ang="0">
                    <a:pos x="8" y="17"/>
                  </a:cxn>
                  <a:cxn ang="0">
                    <a:pos x="12" y="14"/>
                  </a:cxn>
                  <a:cxn ang="0">
                    <a:pos x="3" y="16"/>
                  </a:cxn>
                  <a:cxn ang="0">
                    <a:pos x="1" y="4"/>
                  </a:cxn>
                  <a:cxn ang="0">
                    <a:pos x="9" y="3"/>
                  </a:cxn>
                  <a:cxn ang="0">
                    <a:pos x="12" y="14"/>
                  </a:cxn>
                </a:cxnLst>
                <a:rect l="0" t="0" r="r" b="b"/>
                <a:pathLst>
                  <a:path w="13" h="19">
                    <a:moveTo>
                      <a:pt x="9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4" y="19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6"/>
                      <a:pt x="13" y="1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0"/>
                      <a:pt x="9" y="1"/>
                    </a:cubicBezTo>
                    <a:close/>
                    <a:moveTo>
                      <a:pt x="4" y="2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2"/>
                    </a:lnTo>
                    <a:close/>
                    <a:moveTo>
                      <a:pt x="8" y="17"/>
                    </a:moveTo>
                    <a:cubicBezTo>
                      <a:pt x="8" y="17"/>
                      <a:pt x="7" y="17"/>
                      <a:pt x="7" y="17"/>
                    </a:cubicBezTo>
                    <a:cubicBezTo>
                      <a:pt x="7" y="16"/>
                      <a:pt x="7" y="16"/>
                      <a:pt x="8" y="16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9" y="17"/>
                      <a:pt x="8" y="17"/>
                      <a:pt x="8" y="17"/>
                    </a:cubicBezTo>
                    <a:close/>
                    <a:moveTo>
                      <a:pt x="12" y="14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9" y="3"/>
                      <a:pt x="9" y="3"/>
                      <a:pt x="9" y="3"/>
                    </a:cubicBezTo>
                    <a:lnTo>
                      <a:pt x="1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Freeform: Shape 170"/>
              <p:cNvSpPr/>
              <p:nvPr/>
            </p:nvSpPr>
            <p:spPr bwMode="auto">
              <a:xfrm>
                <a:off x="2486025" y="2817813"/>
                <a:ext cx="317500" cy="269875"/>
              </a:xfrm>
              <a:custGeom>
                <a:avLst/>
                <a:gdLst/>
                <a:ahLst/>
                <a:cxnLst>
                  <a:cxn ang="0">
                    <a:pos x="31" y="5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20"/>
                  </a:cxn>
                  <a:cxn ang="0">
                    <a:pos x="2" y="23"/>
                  </a:cxn>
                  <a:cxn ang="0">
                    <a:pos x="26" y="28"/>
                  </a:cxn>
                  <a:cxn ang="0">
                    <a:pos x="28" y="26"/>
                  </a:cxn>
                  <a:cxn ang="0">
                    <a:pos x="32" y="8"/>
                  </a:cxn>
                  <a:cxn ang="0">
                    <a:pos x="31" y="5"/>
                  </a:cxn>
                  <a:cxn ang="0">
                    <a:pos x="25" y="26"/>
                  </a:cxn>
                  <a:cxn ang="0">
                    <a:pos x="3" y="21"/>
                  </a:cxn>
                  <a:cxn ang="0">
                    <a:pos x="8" y="2"/>
                  </a:cxn>
                  <a:cxn ang="0">
                    <a:pos x="29" y="7"/>
                  </a:cxn>
                  <a:cxn ang="0">
                    <a:pos x="25" y="26"/>
                  </a:cxn>
                  <a:cxn ang="0">
                    <a:pos x="29" y="18"/>
                  </a:cxn>
                  <a:cxn ang="0">
                    <a:pos x="28" y="17"/>
                  </a:cxn>
                  <a:cxn ang="0">
                    <a:pos x="29" y="16"/>
                  </a:cxn>
                  <a:cxn ang="0">
                    <a:pos x="30" y="17"/>
                  </a:cxn>
                  <a:cxn ang="0">
                    <a:pos x="29" y="18"/>
                  </a:cxn>
                </a:cxnLst>
                <a:rect l="0" t="0" r="r" b="b"/>
                <a:pathLst>
                  <a:path w="33" h="28">
                    <a:moveTo>
                      <a:pt x="31" y="5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5" y="1"/>
                      <a:pt x="4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3"/>
                      <a:pt x="2" y="2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8"/>
                      <a:pt x="28" y="28"/>
                      <a:pt x="28" y="26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3" y="7"/>
                      <a:pt x="32" y="6"/>
                      <a:pt x="31" y="5"/>
                    </a:cubicBezTo>
                    <a:close/>
                    <a:moveTo>
                      <a:pt x="25" y="26"/>
                    </a:moveTo>
                    <a:cubicBezTo>
                      <a:pt x="3" y="21"/>
                      <a:pt x="3" y="21"/>
                      <a:pt x="3" y="2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29" y="7"/>
                      <a:pt x="29" y="7"/>
                      <a:pt x="29" y="7"/>
                    </a:cubicBezTo>
                    <a:lnTo>
                      <a:pt x="25" y="26"/>
                    </a:lnTo>
                    <a:close/>
                    <a:moveTo>
                      <a:pt x="29" y="18"/>
                    </a:moveTo>
                    <a:cubicBezTo>
                      <a:pt x="28" y="18"/>
                      <a:pt x="28" y="17"/>
                      <a:pt x="28" y="17"/>
                    </a:cubicBezTo>
                    <a:cubicBezTo>
                      <a:pt x="28" y="16"/>
                      <a:pt x="28" y="16"/>
                      <a:pt x="29" y="16"/>
                    </a:cubicBezTo>
                    <a:cubicBezTo>
                      <a:pt x="30" y="16"/>
                      <a:pt x="30" y="17"/>
                      <a:pt x="30" y="17"/>
                    </a:cubicBezTo>
                    <a:cubicBezTo>
                      <a:pt x="30" y="18"/>
                      <a:pt x="29" y="18"/>
                      <a:pt x="29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Freeform: Shape 171"/>
              <p:cNvSpPr/>
              <p:nvPr/>
            </p:nvSpPr>
            <p:spPr bwMode="auto">
              <a:xfrm>
                <a:off x="2697163" y="3203575"/>
                <a:ext cx="106363" cy="10636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3" y="3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9"/>
                  </a:cxn>
                  <a:cxn ang="0">
                    <a:pos x="4" y="9"/>
                  </a:cxn>
                  <a:cxn ang="0">
                    <a:pos x="4" y="3"/>
                  </a:cxn>
                  <a:cxn ang="0">
                    <a:pos x="10" y="3"/>
                  </a:cxn>
                  <a:cxn ang="0">
                    <a:pos x="10" y="7"/>
                  </a:cxn>
                  <a:cxn ang="0">
                    <a:pos x="9" y="7"/>
                  </a:cxn>
                  <a:cxn ang="0">
                    <a:pos x="6" y="9"/>
                  </a:cxn>
                  <a:cxn ang="0">
                    <a:pos x="9" y="10"/>
                  </a:cxn>
                  <a:cxn ang="0">
                    <a:pos x="11" y="8"/>
                  </a:cxn>
                  <a:cxn ang="0">
                    <a:pos x="11" y="8"/>
                  </a:cxn>
                  <a:cxn ang="0">
                    <a:pos x="11" y="3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1" h="11">
                    <a:moveTo>
                      <a:pt x="10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8"/>
                      <a:pt x="0" y="8"/>
                      <a:pt x="0" y="9"/>
                    </a:cubicBezTo>
                    <a:cubicBezTo>
                      <a:pt x="0" y="10"/>
                      <a:pt x="1" y="11"/>
                      <a:pt x="2" y="11"/>
                    </a:cubicBezTo>
                    <a:cubicBezTo>
                      <a:pt x="3" y="10"/>
                      <a:pt x="4" y="10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7" y="8"/>
                      <a:pt x="6" y="9"/>
                    </a:cubicBezTo>
                    <a:cubicBezTo>
                      <a:pt x="6" y="10"/>
                      <a:pt x="8" y="10"/>
                      <a:pt x="9" y="10"/>
                    </a:cubicBezTo>
                    <a:cubicBezTo>
                      <a:pt x="10" y="10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Freeform: Shape 200"/>
              <p:cNvSpPr/>
              <p:nvPr/>
            </p:nvSpPr>
            <p:spPr bwMode="auto">
              <a:xfrm>
                <a:off x="2312988" y="2808288"/>
                <a:ext cx="153988" cy="1444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4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4"/>
                  </a:cxn>
                  <a:cxn ang="0">
                    <a:pos x="14" y="4"/>
                  </a:cxn>
                  <a:cxn ang="0">
                    <a:pos x="14" y="10"/>
                  </a:cxn>
                  <a:cxn ang="0">
                    <a:pos x="13" y="10"/>
                  </a:cxn>
                  <a:cxn ang="0">
                    <a:pos x="9" y="12"/>
                  </a:cxn>
                  <a:cxn ang="0">
                    <a:pos x="13" y="14"/>
                  </a:cxn>
                  <a:cxn ang="0">
                    <a:pos x="15" y="12"/>
                  </a:cxn>
                  <a:cxn ang="0">
                    <a:pos x="15" y="12"/>
                  </a:cxn>
                  <a:cxn ang="0">
                    <a:pos x="16" y="4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16" h="15">
                    <a:moveTo>
                      <a:pt x="14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3" y="10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4"/>
                      <a:pt x="1" y="15"/>
                      <a:pt x="3" y="15"/>
                    </a:cubicBezTo>
                    <a:cubicBezTo>
                      <a:pt x="5" y="14"/>
                      <a:pt x="6" y="14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3" y="9"/>
                      <a:pt x="13" y="10"/>
                    </a:cubicBezTo>
                    <a:cubicBezTo>
                      <a:pt x="11" y="10"/>
                      <a:pt x="9" y="11"/>
                      <a:pt x="9" y="12"/>
                    </a:cubicBezTo>
                    <a:cubicBezTo>
                      <a:pt x="9" y="13"/>
                      <a:pt x="11" y="14"/>
                      <a:pt x="13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" name="Group 201"/>
            <p:cNvGrpSpPr/>
            <p:nvPr/>
          </p:nvGrpSpPr>
          <p:grpSpPr>
            <a:xfrm>
              <a:off x="3517377" y="2555232"/>
              <a:ext cx="470182" cy="463264"/>
              <a:chOff x="2419350" y="1457325"/>
              <a:chExt cx="431800" cy="425450"/>
            </a:xfrm>
            <a:solidFill>
              <a:schemeClr val="accent2"/>
            </a:solidFill>
          </p:grpSpPr>
          <p:sp>
            <p:nvSpPr>
              <p:cNvPr id="46" name="Freeform: Shape 202"/>
              <p:cNvSpPr/>
              <p:nvPr/>
            </p:nvSpPr>
            <p:spPr bwMode="auto">
              <a:xfrm>
                <a:off x="2794000" y="1573213"/>
                <a:ext cx="57150" cy="49213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2" y="1"/>
                  </a:cxn>
                  <a:cxn ang="0">
                    <a:pos x="1" y="1"/>
                  </a:cxn>
                </a:cxnLst>
                <a:rect l="0" t="0" r="r" b="b"/>
                <a:pathLst>
                  <a:path w="6" h="5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Freeform: Shape 203"/>
              <p:cNvSpPr/>
              <p:nvPr/>
            </p:nvSpPr>
            <p:spPr bwMode="auto">
              <a:xfrm>
                <a:off x="2419350" y="1457325"/>
                <a:ext cx="412750" cy="425450"/>
              </a:xfrm>
              <a:custGeom>
                <a:avLst/>
                <a:gdLst/>
                <a:ahLst/>
                <a:cxnLst>
                  <a:cxn ang="0">
                    <a:pos x="41" y="25"/>
                  </a:cxn>
                  <a:cxn ang="0">
                    <a:pos x="36" y="22"/>
                  </a:cxn>
                  <a:cxn ang="0">
                    <a:pos x="38" y="16"/>
                  </a:cxn>
                  <a:cxn ang="0">
                    <a:pos x="38" y="12"/>
                  </a:cxn>
                  <a:cxn ang="0">
                    <a:pos x="39" y="10"/>
                  </a:cxn>
                  <a:cxn ang="0">
                    <a:pos x="33" y="2"/>
                  </a:cxn>
                  <a:cxn ang="0">
                    <a:pos x="31" y="3"/>
                  </a:cxn>
                  <a:cxn ang="0">
                    <a:pos x="30" y="5"/>
                  </a:cxn>
                  <a:cxn ang="0">
                    <a:pos x="29" y="5"/>
                  </a:cxn>
                  <a:cxn ang="0">
                    <a:pos x="25" y="2"/>
                  </a:cxn>
                  <a:cxn ang="0">
                    <a:pos x="22" y="0"/>
                  </a:cxn>
                  <a:cxn ang="0">
                    <a:pos x="9" y="5"/>
                  </a:cxn>
                  <a:cxn ang="0">
                    <a:pos x="14" y="4"/>
                  </a:cxn>
                  <a:cxn ang="0">
                    <a:pos x="15" y="4"/>
                  </a:cxn>
                  <a:cxn ang="0">
                    <a:pos x="14" y="8"/>
                  </a:cxn>
                  <a:cxn ang="0">
                    <a:pos x="17" y="10"/>
                  </a:cxn>
                  <a:cxn ang="0">
                    <a:pos x="18" y="7"/>
                  </a:cxn>
                  <a:cxn ang="0">
                    <a:pos x="21" y="7"/>
                  </a:cxn>
                  <a:cxn ang="0">
                    <a:pos x="24" y="8"/>
                  </a:cxn>
                  <a:cxn ang="0">
                    <a:pos x="26" y="11"/>
                  </a:cxn>
                  <a:cxn ang="0">
                    <a:pos x="24" y="11"/>
                  </a:cxn>
                  <a:cxn ang="0">
                    <a:pos x="20" y="12"/>
                  </a:cxn>
                  <a:cxn ang="0">
                    <a:pos x="23" y="12"/>
                  </a:cxn>
                  <a:cxn ang="0">
                    <a:pos x="19" y="15"/>
                  </a:cxn>
                  <a:cxn ang="0">
                    <a:pos x="17" y="20"/>
                  </a:cxn>
                  <a:cxn ang="0">
                    <a:pos x="13" y="19"/>
                  </a:cxn>
                  <a:cxn ang="0">
                    <a:pos x="13" y="23"/>
                  </a:cxn>
                  <a:cxn ang="0">
                    <a:pos x="15" y="24"/>
                  </a:cxn>
                  <a:cxn ang="0">
                    <a:pos x="17" y="27"/>
                  </a:cxn>
                  <a:cxn ang="0">
                    <a:pos x="14" y="25"/>
                  </a:cxn>
                  <a:cxn ang="0">
                    <a:pos x="9" y="23"/>
                  </a:cxn>
                  <a:cxn ang="0">
                    <a:pos x="6" y="18"/>
                  </a:cxn>
                  <a:cxn ang="0">
                    <a:pos x="4" y="11"/>
                  </a:cxn>
                  <a:cxn ang="0">
                    <a:pos x="18" y="44"/>
                  </a:cxn>
                  <a:cxn ang="0">
                    <a:pos x="19" y="37"/>
                  </a:cxn>
                  <a:cxn ang="0">
                    <a:pos x="16" y="31"/>
                  </a:cxn>
                  <a:cxn ang="0">
                    <a:pos x="18" y="28"/>
                  </a:cxn>
                  <a:cxn ang="0">
                    <a:pos x="22" y="28"/>
                  </a:cxn>
                  <a:cxn ang="0">
                    <a:pos x="26" y="31"/>
                  </a:cxn>
                  <a:cxn ang="0">
                    <a:pos x="28" y="33"/>
                  </a:cxn>
                  <a:cxn ang="0">
                    <a:pos x="30" y="35"/>
                  </a:cxn>
                  <a:cxn ang="0">
                    <a:pos x="25" y="40"/>
                  </a:cxn>
                  <a:cxn ang="0">
                    <a:pos x="22" y="42"/>
                  </a:cxn>
                  <a:cxn ang="0">
                    <a:pos x="23" y="44"/>
                  </a:cxn>
                  <a:cxn ang="0">
                    <a:pos x="42" y="28"/>
                  </a:cxn>
                  <a:cxn ang="0">
                    <a:pos x="23" y="12"/>
                  </a:cxn>
                  <a:cxn ang="0">
                    <a:pos x="22" y="14"/>
                  </a:cxn>
                  <a:cxn ang="0">
                    <a:pos x="32" y="4"/>
                  </a:cxn>
                  <a:cxn ang="0">
                    <a:pos x="35" y="5"/>
                  </a:cxn>
                </a:cxnLst>
                <a:rect l="0" t="0" r="r" b="b"/>
                <a:pathLst>
                  <a:path w="43" h="44">
                    <a:moveTo>
                      <a:pt x="42" y="28"/>
                    </a:moveTo>
                    <a:cubicBezTo>
                      <a:pt x="42" y="27"/>
                      <a:pt x="42" y="26"/>
                      <a:pt x="42" y="26"/>
                    </a:cubicBezTo>
                    <a:cubicBezTo>
                      <a:pt x="42" y="26"/>
                      <a:pt x="41" y="25"/>
                      <a:pt x="41" y="25"/>
                    </a:cubicBezTo>
                    <a:cubicBezTo>
                      <a:pt x="41" y="24"/>
                      <a:pt x="40" y="26"/>
                      <a:pt x="40" y="26"/>
                    </a:cubicBezTo>
                    <a:cubicBezTo>
                      <a:pt x="39" y="26"/>
                      <a:pt x="39" y="26"/>
                      <a:pt x="38" y="26"/>
                    </a:cubicBezTo>
                    <a:cubicBezTo>
                      <a:pt x="38" y="26"/>
                      <a:pt x="36" y="22"/>
                      <a:pt x="36" y="22"/>
                    </a:cubicBezTo>
                    <a:cubicBezTo>
                      <a:pt x="36" y="22"/>
                      <a:pt x="36" y="21"/>
                      <a:pt x="36" y="20"/>
                    </a:cubicBezTo>
                    <a:cubicBezTo>
                      <a:pt x="36" y="19"/>
                      <a:pt x="37" y="18"/>
                      <a:pt x="37" y="18"/>
                    </a:cubicBezTo>
                    <a:cubicBezTo>
                      <a:pt x="37" y="18"/>
                      <a:pt x="37" y="17"/>
                      <a:pt x="38" y="16"/>
                    </a:cubicBezTo>
                    <a:cubicBezTo>
                      <a:pt x="38" y="15"/>
                      <a:pt x="39" y="15"/>
                      <a:pt x="39" y="15"/>
                    </a:cubicBezTo>
                    <a:cubicBezTo>
                      <a:pt x="39" y="15"/>
                      <a:pt x="39" y="14"/>
                      <a:pt x="38" y="14"/>
                    </a:cubicBezTo>
                    <a:cubicBezTo>
                      <a:pt x="37" y="13"/>
                      <a:pt x="37" y="13"/>
                      <a:pt x="38" y="12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1"/>
                      <a:pt x="39" y="10"/>
                      <a:pt x="39" y="10"/>
                    </a:cubicBezTo>
                    <a:cubicBezTo>
                      <a:pt x="39" y="10"/>
                      <a:pt x="40" y="10"/>
                      <a:pt x="40" y="10"/>
                    </a:cubicBezTo>
                    <a:cubicBezTo>
                      <a:pt x="40" y="10"/>
                      <a:pt x="41" y="10"/>
                      <a:pt x="41" y="10"/>
                    </a:cubicBezTo>
                    <a:cubicBezTo>
                      <a:pt x="39" y="7"/>
                      <a:pt x="36" y="4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1" y="3"/>
                      <a:pt x="31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29" y="6"/>
                      <a:pt x="29" y="5"/>
                    </a:cubicBezTo>
                    <a:cubicBezTo>
                      <a:pt x="28" y="5"/>
                      <a:pt x="28" y="5"/>
                      <a:pt x="27" y="5"/>
                    </a:cubicBezTo>
                    <a:cubicBezTo>
                      <a:pt x="27" y="5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2"/>
                    </a:cubicBezTo>
                    <a:cubicBezTo>
                      <a:pt x="26" y="2"/>
                      <a:pt x="24" y="1"/>
                      <a:pt x="24" y="1"/>
                    </a:cubicBezTo>
                    <a:cubicBezTo>
                      <a:pt x="24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8" y="0"/>
                      <a:pt x="13" y="1"/>
                      <a:pt x="10" y="4"/>
                    </a:cubicBezTo>
                    <a:cubicBezTo>
                      <a:pt x="11" y="4"/>
                      <a:pt x="12" y="3"/>
                      <a:pt x="11" y="4"/>
                    </a:cubicBezTo>
                    <a:cubicBezTo>
                      <a:pt x="10" y="4"/>
                      <a:pt x="9" y="5"/>
                      <a:pt x="9" y="5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10" y="5"/>
                      <a:pt x="11" y="5"/>
                      <a:pt x="12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4" y="3"/>
                      <a:pt x="15" y="4"/>
                    </a:cubicBezTo>
                    <a:cubicBezTo>
                      <a:pt x="15" y="5"/>
                      <a:pt x="17" y="5"/>
                      <a:pt x="16" y="5"/>
                    </a:cubicBezTo>
                    <a:cubicBezTo>
                      <a:pt x="14" y="6"/>
                      <a:pt x="12" y="7"/>
                      <a:pt x="13" y="7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8"/>
                    </a:cubicBezTo>
                    <a:cubicBezTo>
                      <a:pt x="15" y="8"/>
                      <a:pt x="16" y="9"/>
                      <a:pt x="16" y="9"/>
                    </a:cubicBezTo>
                    <a:cubicBezTo>
                      <a:pt x="16" y="9"/>
                      <a:pt x="16" y="9"/>
                      <a:pt x="17" y="10"/>
                    </a:cubicBezTo>
                    <a:cubicBezTo>
                      <a:pt x="18" y="10"/>
                      <a:pt x="18" y="9"/>
                      <a:pt x="18" y="9"/>
                    </a:cubicBezTo>
                    <a:cubicBezTo>
                      <a:pt x="18" y="8"/>
                      <a:pt x="19" y="9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9" y="5"/>
                      <a:pt x="20" y="6"/>
                    </a:cubicBezTo>
                    <a:cubicBezTo>
                      <a:pt x="20" y="6"/>
                      <a:pt x="20" y="7"/>
                      <a:pt x="21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7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9"/>
                      <a:pt x="24" y="9"/>
                      <a:pt x="24" y="9"/>
                    </a:cubicBezTo>
                    <a:cubicBezTo>
                      <a:pt x="24" y="9"/>
                      <a:pt x="25" y="8"/>
                      <a:pt x="25" y="9"/>
                    </a:cubicBezTo>
                    <a:cubicBezTo>
                      <a:pt x="25" y="11"/>
                      <a:pt x="25" y="11"/>
                      <a:pt x="26" y="11"/>
                    </a:cubicBezTo>
                    <a:cubicBezTo>
                      <a:pt x="26" y="11"/>
                      <a:pt x="27" y="11"/>
                      <a:pt x="27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5" y="10"/>
                      <a:pt x="24" y="10"/>
                    </a:cubicBezTo>
                    <a:cubicBezTo>
                      <a:pt x="24" y="10"/>
                      <a:pt x="22" y="10"/>
                      <a:pt x="22" y="10"/>
                    </a:cubicBezTo>
                    <a:cubicBezTo>
                      <a:pt x="22" y="10"/>
                      <a:pt x="20" y="11"/>
                      <a:pt x="20" y="12"/>
                    </a:cubicBezTo>
                    <a:cubicBezTo>
                      <a:pt x="20" y="12"/>
                      <a:pt x="22" y="11"/>
                      <a:pt x="22" y="11"/>
                    </a:cubicBezTo>
                    <a:cubicBezTo>
                      <a:pt x="22" y="12"/>
                      <a:pt x="22" y="11"/>
                      <a:pt x="22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2"/>
                      <a:pt x="23" y="12"/>
                      <a:pt x="22" y="13"/>
                    </a:cubicBezTo>
                    <a:cubicBezTo>
                      <a:pt x="21" y="13"/>
                      <a:pt x="20" y="13"/>
                      <a:pt x="20" y="14"/>
                    </a:cubicBezTo>
                    <a:cubicBezTo>
                      <a:pt x="20" y="14"/>
                      <a:pt x="19" y="14"/>
                      <a:pt x="19" y="15"/>
                    </a:cubicBezTo>
                    <a:cubicBezTo>
                      <a:pt x="18" y="16"/>
                      <a:pt x="19" y="16"/>
                      <a:pt x="18" y="16"/>
                    </a:cubicBezTo>
                    <a:cubicBezTo>
                      <a:pt x="18" y="17"/>
                      <a:pt x="16" y="18"/>
                      <a:pt x="16" y="19"/>
                    </a:cubicBezTo>
                    <a:cubicBezTo>
                      <a:pt x="17" y="19"/>
                      <a:pt x="17" y="20"/>
                      <a:pt x="17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19"/>
                      <a:pt x="15" y="19"/>
                    </a:cubicBezTo>
                    <a:cubicBezTo>
                      <a:pt x="14" y="19"/>
                      <a:pt x="13" y="19"/>
                      <a:pt x="13" y="19"/>
                    </a:cubicBezTo>
                    <a:cubicBezTo>
                      <a:pt x="13" y="19"/>
                      <a:pt x="11" y="19"/>
                      <a:pt x="11" y="20"/>
                    </a:cubicBezTo>
                    <a:cubicBezTo>
                      <a:pt x="11" y="20"/>
                      <a:pt x="10" y="23"/>
                      <a:pt x="12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2"/>
                      <a:pt x="14" y="22"/>
                    </a:cubicBezTo>
                    <a:cubicBezTo>
                      <a:pt x="14" y="22"/>
                      <a:pt x="14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5" y="24"/>
                      <a:pt x="16" y="25"/>
                      <a:pt x="16" y="26"/>
                    </a:cubicBezTo>
                    <a:cubicBezTo>
                      <a:pt x="16" y="26"/>
                      <a:pt x="16" y="27"/>
                      <a:pt x="16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6" y="27"/>
                      <a:pt x="15" y="27"/>
                    </a:cubicBezTo>
                    <a:cubicBezTo>
                      <a:pt x="15" y="26"/>
                      <a:pt x="14" y="25"/>
                      <a:pt x="14" y="25"/>
                    </a:cubicBezTo>
                    <a:cubicBezTo>
                      <a:pt x="14" y="25"/>
                      <a:pt x="13" y="25"/>
                      <a:pt x="13" y="25"/>
                    </a:cubicBezTo>
                    <a:cubicBezTo>
                      <a:pt x="12" y="24"/>
                      <a:pt x="13" y="24"/>
                      <a:pt x="12" y="24"/>
                    </a:cubicBezTo>
                    <a:cubicBezTo>
                      <a:pt x="11" y="24"/>
                      <a:pt x="10" y="24"/>
                      <a:pt x="9" y="23"/>
                    </a:cubicBezTo>
                    <a:cubicBezTo>
                      <a:pt x="9" y="23"/>
                      <a:pt x="8" y="22"/>
                      <a:pt x="8" y="22"/>
                    </a:cubicBezTo>
                    <a:cubicBezTo>
                      <a:pt x="8" y="22"/>
                      <a:pt x="7" y="21"/>
                      <a:pt x="7" y="20"/>
                    </a:cubicBezTo>
                    <a:cubicBezTo>
                      <a:pt x="6" y="19"/>
                      <a:pt x="6" y="19"/>
                      <a:pt x="6" y="18"/>
                    </a:cubicBezTo>
                    <a:cubicBezTo>
                      <a:pt x="5" y="18"/>
                      <a:pt x="5" y="18"/>
                      <a:pt x="4" y="17"/>
                    </a:cubicBezTo>
                    <a:cubicBezTo>
                      <a:pt x="4" y="15"/>
                      <a:pt x="5" y="13"/>
                      <a:pt x="5" y="13"/>
                    </a:cubicBezTo>
                    <a:cubicBezTo>
                      <a:pt x="4" y="12"/>
                      <a:pt x="5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1" y="14"/>
                      <a:pt x="0" y="18"/>
                      <a:pt x="0" y="22"/>
                    </a:cubicBezTo>
                    <a:cubicBezTo>
                      <a:pt x="0" y="33"/>
                      <a:pt x="8" y="42"/>
                      <a:pt x="18" y="44"/>
                    </a:cubicBezTo>
                    <a:cubicBezTo>
                      <a:pt x="18" y="44"/>
                      <a:pt x="18" y="44"/>
                      <a:pt x="18" y="43"/>
                    </a:cubicBezTo>
                    <a:cubicBezTo>
                      <a:pt x="18" y="42"/>
                      <a:pt x="18" y="41"/>
                      <a:pt x="19" y="39"/>
                    </a:cubicBezTo>
                    <a:cubicBezTo>
                      <a:pt x="19" y="38"/>
                      <a:pt x="19" y="37"/>
                      <a:pt x="19" y="37"/>
                    </a:cubicBezTo>
                    <a:cubicBezTo>
                      <a:pt x="19" y="37"/>
                      <a:pt x="17" y="37"/>
                      <a:pt x="17" y="36"/>
                    </a:cubicBezTo>
                    <a:cubicBezTo>
                      <a:pt x="17" y="36"/>
                      <a:pt x="15" y="33"/>
                      <a:pt x="15" y="32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31"/>
                      <a:pt x="16" y="30"/>
                      <a:pt x="16" y="29"/>
                    </a:cubicBezTo>
                    <a:cubicBezTo>
                      <a:pt x="16" y="28"/>
                      <a:pt x="17" y="28"/>
                      <a:pt x="17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8"/>
                      <a:pt x="20" y="28"/>
                      <a:pt x="21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28"/>
                      <a:pt x="23" y="29"/>
                      <a:pt x="24" y="29"/>
                    </a:cubicBezTo>
                    <a:cubicBezTo>
                      <a:pt x="24" y="30"/>
                      <a:pt x="26" y="30"/>
                      <a:pt x="26" y="30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7" y="32"/>
                      <a:pt x="28" y="33"/>
                    </a:cubicBezTo>
                    <a:cubicBezTo>
                      <a:pt x="28" y="33"/>
                      <a:pt x="30" y="33"/>
                      <a:pt x="30" y="33"/>
                    </a:cubicBezTo>
                    <a:cubicBezTo>
                      <a:pt x="30" y="33"/>
                      <a:pt x="31" y="33"/>
                      <a:pt x="31" y="34"/>
                    </a:cubicBezTo>
                    <a:cubicBezTo>
                      <a:pt x="30" y="34"/>
                      <a:pt x="30" y="35"/>
                      <a:pt x="30" y="35"/>
                    </a:cubicBezTo>
                    <a:cubicBezTo>
                      <a:pt x="30" y="35"/>
                      <a:pt x="29" y="37"/>
                      <a:pt x="28" y="38"/>
                    </a:cubicBezTo>
                    <a:cubicBezTo>
                      <a:pt x="28" y="39"/>
                      <a:pt x="28" y="38"/>
                      <a:pt x="27" y="39"/>
                    </a:cubicBezTo>
                    <a:cubicBezTo>
                      <a:pt x="26" y="39"/>
                      <a:pt x="26" y="39"/>
                      <a:pt x="25" y="40"/>
                    </a:cubicBezTo>
                    <a:cubicBezTo>
                      <a:pt x="25" y="41"/>
                      <a:pt x="24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1" y="43"/>
                      <a:pt x="21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1" y="44"/>
                      <a:pt x="22" y="44"/>
                      <a:pt x="23" y="44"/>
                    </a:cubicBezTo>
                    <a:cubicBezTo>
                      <a:pt x="30" y="44"/>
                      <a:pt x="37" y="40"/>
                      <a:pt x="41" y="34"/>
                    </a:cubicBezTo>
                    <a:cubicBezTo>
                      <a:pt x="41" y="34"/>
                      <a:pt x="42" y="32"/>
                      <a:pt x="42" y="31"/>
                    </a:cubicBezTo>
                    <a:cubicBezTo>
                      <a:pt x="42" y="30"/>
                      <a:pt x="43" y="28"/>
                      <a:pt x="42" y="28"/>
                    </a:cubicBezTo>
                    <a:close/>
                    <a:moveTo>
                      <a:pt x="22" y="14"/>
                    </a:move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3" y="13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3" y="13"/>
                      <a:pt x="22" y="14"/>
                    </a:cubicBezTo>
                    <a:close/>
                    <a:moveTo>
                      <a:pt x="33" y="5"/>
                    </a:moveTo>
                    <a:cubicBezTo>
                      <a:pt x="33" y="5"/>
                      <a:pt x="33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5" y="5"/>
                    </a:cubicBezTo>
                    <a:cubicBezTo>
                      <a:pt x="35" y="5"/>
                      <a:pt x="34" y="5"/>
                      <a:pt x="33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0" name="Arc 207"/>
            <p:cNvSpPr/>
            <p:nvPr/>
          </p:nvSpPr>
          <p:spPr>
            <a:xfrm>
              <a:off x="4225056" y="2044736"/>
              <a:ext cx="3467065" cy="3467065"/>
            </a:xfrm>
            <a:prstGeom prst="arc">
              <a:avLst>
                <a:gd name="adj1" fmla="val 226208"/>
                <a:gd name="adj2" fmla="val 21458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1" name="Group 3"/>
            <p:cNvGrpSpPr/>
            <p:nvPr/>
          </p:nvGrpSpPr>
          <p:grpSpPr>
            <a:xfrm>
              <a:off x="7068413" y="2013377"/>
              <a:ext cx="988296" cy="531959"/>
              <a:chOff x="7068413" y="2013377"/>
              <a:chExt cx="988296" cy="531959"/>
            </a:xfrm>
          </p:grpSpPr>
          <p:grpSp>
            <p:nvGrpSpPr>
              <p:cNvPr id="40" name="Group 204"/>
              <p:cNvGrpSpPr/>
              <p:nvPr/>
            </p:nvGrpSpPr>
            <p:grpSpPr>
              <a:xfrm>
                <a:off x="7518747" y="2116055"/>
                <a:ext cx="537962" cy="429281"/>
                <a:chOff x="6157913" y="1457325"/>
                <a:chExt cx="471488" cy="376238"/>
              </a:xfrm>
              <a:solidFill>
                <a:schemeClr val="accent1"/>
              </a:solidFill>
            </p:grpSpPr>
            <p:sp>
              <p:nvSpPr>
                <p:cNvPr id="44" name="Freeform: Shape 205"/>
                <p:cNvSpPr/>
                <p:nvPr/>
              </p:nvSpPr>
              <p:spPr bwMode="auto">
                <a:xfrm>
                  <a:off x="6157913" y="1563688"/>
                  <a:ext cx="471488" cy="269875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46" y="28"/>
                    </a:cxn>
                    <a:cxn ang="0">
                      <a:pos x="46" y="0"/>
                    </a:cxn>
                    <a:cxn ang="0">
                      <a:pos x="37" y="4"/>
                    </a:cxn>
                    <a:cxn ang="0">
                      <a:pos x="37" y="7"/>
                    </a:cxn>
                    <a:cxn ang="0">
                      <a:pos x="32" y="5"/>
                    </a:cxn>
                    <a:cxn ang="0">
                      <a:pos x="37" y="9"/>
                    </a:cxn>
                    <a:cxn ang="0">
                      <a:pos x="37" y="12"/>
                    </a:cxn>
                    <a:cxn ang="0">
                      <a:pos x="32" y="10"/>
                    </a:cxn>
                    <a:cxn ang="0">
                      <a:pos x="37" y="14"/>
                    </a:cxn>
                    <a:cxn ang="0">
                      <a:pos x="37" y="17"/>
                    </a:cxn>
                    <a:cxn ang="0">
                      <a:pos x="32" y="15"/>
                    </a:cxn>
                    <a:cxn ang="0">
                      <a:pos x="30" y="4"/>
                    </a:cxn>
                    <a:cxn ang="0">
                      <a:pos x="30" y="7"/>
                    </a:cxn>
                    <a:cxn ang="0">
                      <a:pos x="26" y="5"/>
                    </a:cxn>
                    <a:cxn ang="0">
                      <a:pos x="30" y="9"/>
                    </a:cxn>
                    <a:cxn ang="0">
                      <a:pos x="30" y="12"/>
                    </a:cxn>
                    <a:cxn ang="0">
                      <a:pos x="26" y="10"/>
                    </a:cxn>
                    <a:cxn ang="0">
                      <a:pos x="30" y="14"/>
                    </a:cxn>
                    <a:cxn ang="0">
                      <a:pos x="30" y="17"/>
                    </a:cxn>
                    <a:cxn ang="0">
                      <a:pos x="26" y="15"/>
                    </a:cxn>
                    <a:cxn ang="0">
                      <a:pos x="24" y="4"/>
                    </a:cxn>
                    <a:cxn ang="0">
                      <a:pos x="24" y="7"/>
                    </a:cxn>
                    <a:cxn ang="0">
                      <a:pos x="19" y="5"/>
                    </a:cxn>
                    <a:cxn ang="0">
                      <a:pos x="24" y="9"/>
                    </a:cxn>
                    <a:cxn ang="0">
                      <a:pos x="24" y="12"/>
                    </a:cxn>
                    <a:cxn ang="0">
                      <a:pos x="19" y="10"/>
                    </a:cxn>
                    <a:cxn ang="0">
                      <a:pos x="24" y="14"/>
                    </a:cxn>
                    <a:cxn ang="0">
                      <a:pos x="24" y="17"/>
                    </a:cxn>
                    <a:cxn ang="0">
                      <a:pos x="19" y="15"/>
                    </a:cxn>
                    <a:cxn ang="0">
                      <a:pos x="17" y="4"/>
                    </a:cxn>
                    <a:cxn ang="0">
                      <a:pos x="17" y="7"/>
                    </a:cxn>
                    <a:cxn ang="0">
                      <a:pos x="12" y="5"/>
                    </a:cxn>
                    <a:cxn ang="0">
                      <a:pos x="17" y="9"/>
                    </a:cxn>
                    <a:cxn ang="0">
                      <a:pos x="17" y="12"/>
                    </a:cxn>
                    <a:cxn ang="0">
                      <a:pos x="12" y="10"/>
                    </a:cxn>
                    <a:cxn ang="0">
                      <a:pos x="17" y="14"/>
                    </a:cxn>
                    <a:cxn ang="0">
                      <a:pos x="17" y="17"/>
                    </a:cxn>
                    <a:cxn ang="0">
                      <a:pos x="12" y="15"/>
                    </a:cxn>
                    <a:cxn ang="0">
                      <a:pos x="6" y="17"/>
                    </a:cxn>
                    <a:cxn ang="0">
                      <a:pos x="6" y="14"/>
                    </a:cxn>
                    <a:cxn ang="0">
                      <a:pos x="10" y="16"/>
                    </a:cxn>
                    <a:cxn ang="0">
                      <a:pos x="6" y="12"/>
                    </a:cxn>
                    <a:cxn ang="0">
                      <a:pos x="6" y="9"/>
                    </a:cxn>
                    <a:cxn ang="0">
                      <a:pos x="10" y="12"/>
                    </a:cxn>
                    <a:cxn ang="0">
                      <a:pos x="6" y="7"/>
                    </a:cxn>
                    <a:cxn ang="0">
                      <a:pos x="6" y="4"/>
                    </a:cxn>
                    <a:cxn ang="0">
                      <a:pos x="10" y="7"/>
                    </a:cxn>
                    <a:cxn ang="0">
                      <a:pos x="12" y="24"/>
                    </a:cxn>
                    <a:cxn ang="0">
                      <a:pos x="12" y="20"/>
                    </a:cxn>
                    <a:cxn ang="0">
                      <a:pos x="38" y="23"/>
                    </a:cxn>
                    <a:cxn ang="0">
                      <a:pos x="39" y="17"/>
                    </a:cxn>
                    <a:cxn ang="0">
                      <a:pos x="39" y="14"/>
                    </a:cxn>
                    <a:cxn ang="0">
                      <a:pos x="44" y="16"/>
                    </a:cxn>
                    <a:cxn ang="0">
                      <a:pos x="39" y="12"/>
                    </a:cxn>
                    <a:cxn ang="0">
                      <a:pos x="39" y="9"/>
                    </a:cxn>
                    <a:cxn ang="0">
                      <a:pos x="44" y="12"/>
                    </a:cxn>
                    <a:cxn ang="0">
                      <a:pos x="39" y="7"/>
                    </a:cxn>
                    <a:cxn ang="0">
                      <a:pos x="39" y="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9" h="28">
                      <a:moveTo>
                        <a:pt x="4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7"/>
                        <a:pt x="2" y="28"/>
                        <a:pt x="3" y="28"/>
                      </a:cubicBezTo>
                      <a:cubicBezTo>
                        <a:pt x="46" y="28"/>
                        <a:pt x="46" y="28"/>
                        <a:pt x="46" y="28"/>
                      </a:cubicBezTo>
                      <a:cubicBezTo>
                        <a:pt x="48" y="28"/>
                        <a:pt x="49" y="27"/>
                        <a:pt x="49" y="25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9" y="2"/>
                        <a:pt x="48" y="0"/>
                        <a:pt x="46" y="0"/>
                      </a:cubicBezTo>
                      <a:close/>
                      <a:moveTo>
                        <a:pt x="32" y="5"/>
                      </a:move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32" y="7"/>
                        <a:pt x="32" y="7"/>
                        <a:pt x="32" y="7"/>
                      </a:cubicBezTo>
                      <a:lnTo>
                        <a:pt x="32" y="5"/>
                      </a:lnTo>
                      <a:close/>
                      <a:moveTo>
                        <a:pt x="32" y="10"/>
                      </a:move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lnTo>
                        <a:pt x="32" y="10"/>
                      </a:lnTo>
                      <a:close/>
                      <a:moveTo>
                        <a:pt x="32" y="15"/>
                      </a:move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cubicBezTo>
                        <a:pt x="37" y="15"/>
                        <a:pt x="37" y="15"/>
                        <a:pt x="37" y="15"/>
                      </a:cubicBezTo>
                      <a:cubicBezTo>
                        <a:pt x="37" y="16"/>
                        <a:pt x="37" y="16"/>
                        <a:pt x="37" y="16"/>
                      </a:cubicBezTo>
                      <a:cubicBezTo>
                        <a:pt x="37" y="17"/>
                        <a:pt x="37" y="17"/>
                        <a:pt x="37" y="17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lnTo>
                        <a:pt x="32" y="15"/>
                      </a:lnTo>
                      <a:close/>
                      <a:moveTo>
                        <a:pt x="26" y="5"/>
                      </a:move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7"/>
                        <a:pt x="30" y="7"/>
                        <a:pt x="30" y="7"/>
                      </a:cubicBezTo>
                      <a:cubicBezTo>
                        <a:pt x="30" y="7"/>
                        <a:pt x="30" y="7"/>
                        <a:pt x="30" y="7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7"/>
                        <a:pt x="26" y="7"/>
                        <a:pt x="26" y="7"/>
                      </a:cubicBezTo>
                      <a:lnTo>
                        <a:pt x="26" y="5"/>
                      </a:lnTo>
                      <a:close/>
                      <a:moveTo>
                        <a:pt x="26" y="10"/>
                      </a:moveTo>
                      <a:cubicBezTo>
                        <a:pt x="26" y="9"/>
                        <a:pt x="26" y="9"/>
                        <a:pt x="26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lnTo>
                        <a:pt x="26" y="10"/>
                      </a:lnTo>
                      <a:close/>
                      <a:moveTo>
                        <a:pt x="26" y="15"/>
                      </a:move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6"/>
                        <a:pt x="30" y="16"/>
                        <a:pt x="30" y="16"/>
                      </a:cubicBezTo>
                      <a:cubicBezTo>
                        <a:pt x="30" y="17"/>
                        <a:pt x="30" y="17"/>
                        <a:pt x="30" y="17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lnTo>
                        <a:pt x="26" y="15"/>
                      </a:lnTo>
                      <a:close/>
                      <a:moveTo>
                        <a:pt x="19" y="5"/>
                      </a:move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4" y="4"/>
                        <a:pt x="24" y="4"/>
                        <a:pt x="24" y="4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lnTo>
                        <a:pt x="19" y="5"/>
                      </a:lnTo>
                      <a:close/>
                      <a:moveTo>
                        <a:pt x="19" y="10"/>
                      </a:move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lnTo>
                        <a:pt x="19" y="10"/>
                      </a:lnTo>
                      <a:close/>
                      <a:moveTo>
                        <a:pt x="19" y="15"/>
                      </a:move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19" y="15"/>
                      </a:lnTo>
                      <a:close/>
                      <a:moveTo>
                        <a:pt x="12" y="5"/>
                      </a:move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lnTo>
                        <a:pt x="12" y="5"/>
                      </a:lnTo>
                      <a:close/>
                      <a:moveTo>
                        <a:pt x="12" y="10"/>
                      </a:move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3" y="12"/>
                        <a:pt x="13" y="12"/>
                        <a:pt x="13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10"/>
                      </a:lnTo>
                      <a:close/>
                      <a:moveTo>
                        <a:pt x="12" y="15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lnTo>
                        <a:pt x="12" y="15"/>
                      </a:lnTo>
                      <a:close/>
                      <a:moveTo>
                        <a:pt x="10" y="16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5"/>
                        <a:pt x="10" y="15"/>
                        <a:pt x="10" y="15"/>
                      </a:cubicBezTo>
                      <a:lnTo>
                        <a:pt x="10" y="16"/>
                      </a:lnTo>
                      <a:close/>
                      <a:moveTo>
                        <a:pt x="10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lnTo>
                        <a:pt x="10" y="12"/>
                      </a:lnTo>
                      <a:close/>
                      <a:moveTo>
                        <a:pt x="10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5"/>
                        <a:pt x="10" y="5"/>
                        <a:pt x="10" y="5"/>
                      </a:cubicBezTo>
                      <a:lnTo>
                        <a:pt x="10" y="7"/>
                      </a:lnTo>
                      <a:close/>
                      <a:moveTo>
                        <a:pt x="38" y="23"/>
                      </a:move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1" y="24"/>
                        <a:pt x="11" y="24"/>
                        <a:pt x="11" y="23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1" y="20"/>
                        <a:pt x="11" y="20"/>
                        <a:pt x="12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38" y="20"/>
                        <a:pt x="38" y="20"/>
                        <a:pt x="38" y="21"/>
                      </a:cubicBezTo>
                      <a:lnTo>
                        <a:pt x="38" y="23"/>
                      </a:lnTo>
                      <a:close/>
                      <a:moveTo>
                        <a:pt x="44" y="16"/>
                      </a:moveTo>
                      <a:cubicBezTo>
                        <a:pt x="43" y="17"/>
                        <a:pt x="43" y="17"/>
                        <a:pt x="43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15"/>
                        <a:pt x="39" y="15"/>
                        <a:pt x="39" y="15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3" y="14"/>
                        <a:pt x="43" y="14"/>
                        <a:pt x="43" y="14"/>
                      </a:cubicBezTo>
                      <a:cubicBezTo>
                        <a:pt x="44" y="15"/>
                        <a:pt x="44" y="15"/>
                        <a:pt x="44" y="15"/>
                      </a:cubicBezTo>
                      <a:lnTo>
                        <a:pt x="44" y="16"/>
                      </a:lnTo>
                      <a:close/>
                      <a:moveTo>
                        <a:pt x="44" y="12"/>
                      </a:move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39" y="10"/>
                        <a:pt x="39" y="10"/>
                        <a:pt x="39" y="10"/>
                      </a:cubicBez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43" y="9"/>
                        <a:pt x="43" y="9"/>
                        <a:pt x="43" y="9"/>
                      </a:cubicBezTo>
                      <a:cubicBezTo>
                        <a:pt x="44" y="10"/>
                        <a:pt x="44" y="10"/>
                        <a:pt x="44" y="10"/>
                      </a:cubicBezTo>
                      <a:lnTo>
                        <a:pt x="44" y="12"/>
                      </a:lnTo>
                      <a:close/>
                      <a:moveTo>
                        <a:pt x="44" y="7"/>
                      </a:move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43" y="4"/>
                        <a:pt x="43" y="4"/>
                        <a:pt x="43" y="4"/>
                      </a:cubicBezTo>
                      <a:cubicBezTo>
                        <a:pt x="44" y="5"/>
                        <a:pt x="44" y="5"/>
                        <a:pt x="44" y="5"/>
                      </a:cubicBez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Freeform: Shape 206"/>
                <p:cNvSpPr/>
                <p:nvPr/>
              </p:nvSpPr>
              <p:spPr bwMode="auto">
                <a:xfrm>
                  <a:off x="6205538" y="1457325"/>
                  <a:ext cx="241300" cy="106363"/>
                </a:xfrm>
                <a:custGeom>
                  <a:avLst/>
                  <a:gdLst/>
                  <a:ahLst/>
                  <a:cxnLst>
                    <a:cxn ang="0">
                      <a:pos x="5" y="9"/>
                    </a:cxn>
                    <a:cxn ang="0">
                      <a:pos x="9" y="8"/>
                    </a:cxn>
                    <a:cxn ang="0">
                      <a:pos x="19" y="6"/>
                    </a:cxn>
                    <a:cxn ang="0">
                      <a:pos x="25" y="2"/>
                    </a:cxn>
                    <a:cxn ang="0">
                      <a:pos x="25" y="0"/>
                    </a:cxn>
                    <a:cxn ang="0">
                      <a:pos x="23" y="0"/>
                    </a:cxn>
                    <a:cxn ang="0">
                      <a:pos x="18" y="3"/>
                    </a:cxn>
                    <a:cxn ang="0">
                      <a:pos x="9" y="5"/>
                    </a:cxn>
                    <a:cxn ang="0">
                      <a:pos x="4" y="6"/>
                    </a:cxn>
                    <a:cxn ang="0">
                      <a:pos x="0" y="10"/>
                    </a:cxn>
                    <a:cxn ang="0">
                      <a:pos x="0" y="11"/>
                    </a:cxn>
                    <a:cxn ang="0">
                      <a:pos x="4" y="11"/>
                    </a:cxn>
                    <a:cxn ang="0">
                      <a:pos x="5" y="9"/>
                    </a:cxn>
                  </a:cxnLst>
                  <a:rect l="0" t="0" r="r" b="b"/>
                  <a:pathLst>
                    <a:path w="25" h="11">
                      <a:moveTo>
                        <a:pt x="5" y="9"/>
                      </a:moveTo>
                      <a:cubicBezTo>
                        <a:pt x="6" y="8"/>
                        <a:pt x="8" y="8"/>
                        <a:pt x="9" y="8"/>
                      </a:cubicBezTo>
                      <a:cubicBezTo>
                        <a:pt x="14" y="7"/>
                        <a:pt x="17" y="7"/>
                        <a:pt x="19" y="6"/>
                      </a:cubicBezTo>
                      <a:cubicBezTo>
                        <a:pt x="22" y="5"/>
                        <a:pt x="23" y="4"/>
                        <a:pt x="25" y="2"/>
                      </a:cubicBezTo>
                      <a:cubicBezTo>
                        <a:pt x="25" y="2"/>
                        <a:pt x="25" y="1"/>
                        <a:pt x="25" y="0"/>
                      </a:cubicBezTo>
                      <a:cubicBezTo>
                        <a:pt x="24" y="0"/>
                        <a:pt x="23" y="0"/>
                        <a:pt x="23" y="0"/>
                      </a:cubicBezTo>
                      <a:cubicBezTo>
                        <a:pt x="22" y="2"/>
                        <a:pt x="20" y="2"/>
                        <a:pt x="18" y="3"/>
                      </a:cubicBezTo>
                      <a:cubicBezTo>
                        <a:pt x="16" y="4"/>
                        <a:pt x="13" y="4"/>
                        <a:pt x="9" y="5"/>
                      </a:cubicBezTo>
                      <a:cubicBezTo>
                        <a:pt x="7" y="5"/>
                        <a:pt x="5" y="6"/>
                        <a:pt x="4" y="6"/>
                      </a:cubicBezTo>
                      <a:cubicBezTo>
                        <a:pt x="2" y="7"/>
                        <a:pt x="1" y="9"/>
                        <a:pt x="0" y="1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0"/>
                        <a:pt x="5" y="9"/>
                        <a:pt x="5" y="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1" name="Group 208"/>
              <p:cNvGrpSpPr/>
              <p:nvPr/>
            </p:nvGrpSpPr>
            <p:grpSpPr>
              <a:xfrm flipH="1">
                <a:off x="7068413" y="2013377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42" name="Straight Connector 209"/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210"/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1"/>
            <p:cNvGrpSpPr/>
            <p:nvPr/>
          </p:nvGrpSpPr>
          <p:grpSpPr>
            <a:xfrm>
              <a:off x="3492301" y="2454774"/>
              <a:ext cx="924777" cy="308243"/>
              <a:chOff x="1456650" y="1252647"/>
              <a:chExt cx="829351" cy="785698"/>
            </a:xfrm>
          </p:grpSpPr>
          <p:cxnSp>
            <p:nvCxnSpPr>
              <p:cNvPr id="38" name="Straight Connector 212"/>
              <p:cNvCxnSpPr/>
              <p:nvPr/>
            </p:nvCxnSpPr>
            <p:spPr>
              <a:xfrm>
                <a:off x="1456650" y="1258457"/>
                <a:ext cx="609600" cy="1588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213"/>
              <p:cNvCxnSpPr/>
              <p:nvPr/>
            </p:nvCxnSpPr>
            <p:spPr>
              <a:xfrm rot="16200000" flipH="1">
                <a:off x="1780440" y="1532783"/>
                <a:ext cx="785698" cy="225425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14"/>
            <p:cNvGrpSpPr/>
            <p:nvPr/>
          </p:nvGrpSpPr>
          <p:grpSpPr>
            <a:xfrm flipH="1" flipV="1">
              <a:off x="7779632" y="4029427"/>
              <a:ext cx="924777" cy="308243"/>
              <a:chOff x="1456650" y="1252647"/>
              <a:chExt cx="829351" cy="785698"/>
            </a:xfrm>
          </p:grpSpPr>
          <p:cxnSp>
            <p:nvCxnSpPr>
              <p:cNvPr id="36" name="Straight Connector 215"/>
              <p:cNvCxnSpPr/>
              <p:nvPr/>
            </p:nvCxnSpPr>
            <p:spPr>
              <a:xfrm>
                <a:off x="1456650" y="1258457"/>
                <a:ext cx="609600" cy="1588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216"/>
              <p:cNvCxnSpPr/>
              <p:nvPr/>
            </p:nvCxnSpPr>
            <p:spPr>
              <a:xfrm rot="16200000" flipH="1">
                <a:off x="1780440" y="1532783"/>
                <a:ext cx="785698" cy="225425"/>
              </a:xfrm>
              <a:prstGeom prst="line">
                <a:avLst/>
              </a:prstGeom>
              <a:ln w="12700">
                <a:solidFill>
                  <a:schemeClr val="accent3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17"/>
            <p:cNvGrpSpPr/>
            <p:nvPr/>
          </p:nvGrpSpPr>
          <p:grpSpPr>
            <a:xfrm flipV="1">
              <a:off x="3470863" y="4782021"/>
              <a:ext cx="924777" cy="308243"/>
              <a:chOff x="1456650" y="1252647"/>
              <a:chExt cx="829351" cy="785698"/>
            </a:xfrm>
          </p:grpSpPr>
          <p:cxnSp>
            <p:nvCxnSpPr>
              <p:cNvPr id="34" name="Straight Connector 218"/>
              <p:cNvCxnSpPr/>
              <p:nvPr/>
            </p:nvCxnSpPr>
            <p:spPr>
              <a:xfrm>
                <a:off x="1456650" y="1258457"/>
                <a:ext cx="609600" cy="1588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219"/>
              <p:cNvCxnSpPr/>
              <p:nvPr/>
            </p:nvCxnSpPr>
            <p:spPr>
              <a:xfrm rot="16200000" flipH="1">
                <a:off x="1780440" y="1532783"/>
                <a:ext cx="785698" cy="225425"/>
              </a:xfrm>
              <a:prstGeom prst="line">
                <a:avLst/>
              </a:prstGeom>
              <a:ln w="12700">
                <a:solidFill>
                  <a:schemeClr val="accent4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21"/>
            <p:cNvSpPr/>
            <p:nvPr/>
          </p:nvSpPr>
          <p:spPr bwMode="auto">
            <a:xfrm>
              <a:off x="4300318" y="2114946"/>
              <a:ext cx="3316541" cy="33266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222"/>
            <p:cNvSpPr/>
            <p:nvPr/>
          </p:nvSpPr>
          <p:spPr bwMode="auto">
            <a:xfrm>
              <a:off x="4300318" y="3220459"/>
              <a:ext cx="3316541" cy="1434945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4" y="2"/>
                </a:cxn>
                <a:cxn ang="0">
                  <a:pos x="135" y="45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0" y="46"/>
                </a:cxn>
                <a:cxn ang="0">
                  <a:pos x="4" y="81"/>
                </a:cxn>
                <a:cxn ang="0">
                  <a:pos x="135" y="117"/>
                </a:cxn>
                <a:cxn ang="0">
                  <a:pos x="267" y="81"/>
                </a:cxn>
                <a:cxn ang="0">
                  <a:pos x="271" y="46"/>
                </a:cxn>
                <a:cxn ang="0">
                  <a:pos x="264" y="0"/>
                </a:cxn>
              </a:cxnLst>
              <a:rect l="0" t="0" r="r" b="b"/>
              <a:pathLst>
                <a:path w="271" h="117">
                  <a:moveTo>
                    <a:pt x="264" y="0"/>
                  </a:moveTo>
                  <a:cubicBezTo>
                    <a:pt x="264" y="1"/>
                    <a:pt x="264" y="1"/>
                    <a:pt x="264" y="2"/>
                  </a:cubicBezTo>
                  <a:cubicBezTo>
                    <a:pt x="264" y="26"/>
                    <a:pt x="206" y="45"/>
                    <a:pt x="135" y="45"/>
                  </a:cubicBezTo>
                  <a:cubicBezTo>
                    <a:pt x="65" y="45"/>
                    <a:pt x="7" y="26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2" y="15"/>
                    <a:pt x="0" y="30"/>
                    <a:pt x="0" y="46"/>
                  </a:cubicBezTo>
                  <a:cubicBezTo>
                    <a:pt x="0" y="58"/>
                    <a:pt x="1" y="70"/>
                    <a:pt x="4" y="81"/>
                  </a:cubicBezTo>
                  <a:cubicBezTo>
                    <a:pt x="21" y="102"/>
                    <a:pt x="73" y="117"/>
                    <a:pt x="135" y="117"/>
                  </a:cubicBezTo>
                  <a:cubicBezTo>
                    <a:pt x="197" y="117"/>
                    <a:pt x="250" y="102"/>
                    <a:pt x="267" y="81"/>
                  </a:cubicBezTo>
                  <a:cubicBezTo>
                    <a:pt x="270" y="70"/>
                    <a:pt x="271" y="58"/>
                    <a:pt x="271" y="46"/>
                  </a:cubicBezTo>
                  <a:cubicBezTo>
                    <a:pt x="271" y="30"/>
                    <a:pt x="269" y="14"/>
                    <a:pt x="264" y="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223"/>
            <p:cNvSpPr/>
            <p:nvPr/>
          </p:nvSpPr>
          <p:spPr bwMode="auto">
            <a:xfrm>
              <a:off x="4350845" y="4214815"/>
              <a:ext cx="3217509" cy="1190398"/>
            </a:xfrm>
            <a:custGeom>
              <a:avLst/>
              <a:gdLst/>
              <a:ahLst/>
              <a:cxnLst>
                <a:cxn ang="0">
                  <a:pos x="131" y="36"/>
                </a:cxn>
                <a:cxn ang="0">
                  <a:pos x="0" y="0"/>
                </a:cxn>
                <a:cxn ang="0">
                  <a:pos x="79" y="90"/>
                </a:cxn>
                <a:cxn ang="0">
                  <a:pos x="131" y="97"/>
                </a:cxn>
                <a:cxn ang="0">
                  <a:pos x="184" y="90"/>
                </a:cxn>
                <a:cxn ang="0">
                  <a:pos x="263" y="0"/>
                </a:cxn>
                <a:cxn ang="0">
                  <a:pos x="131" y="36"/>
                </a:cxn>
              </a:cxnLst>
              <a:rect l="0" t="0" r="r" b="b"/>
              <a:pathLst>
                <a:path w="263" h="97">
                  <a:moveTo>
                    <a:pt x="131" y="36"/>
                  </a:moveTo>
                  <a:cubicBezTo>
                    <a:pt x="69" y="36"/>
                    <a:pt x="17" y="21"/>
                    <a:pt x="0" y="0"/>
                  </a:cubicBezTo>
                  <a:cubicBezTo>
                    <a:pt x="11" y="41"/>
                    <a:pt x="41" y="74"/>
                    <a:pt x="79" y="90"/>
                  </a:cubicBezTo>
                  <a:cubicBezTo>
                    <a:pt x="94" y="94"/>
                    <a:pt x="112" y="97"/>
                    <a:pt x="131" y="97"/>
                  </a:cubicBezTo>
                  <a:cubicBezTo>
                    <a:pt x="151" y="97"/>
                    <a:pt x="169" y="94"/>
                    <a:pt x="184" y="90"/>
                  </a:cubicBezTo>
                  <a:cubicBezTo>
                    <a:pt x="222" y="74"/>
                    <a:pt x="252" y="41"/>
                    <a:pt x="263" y="0"/>
                  </a:cubicBezTo>
                  <a:cubicBezTo>
                    <a:pt x="246" y="21"/>
                    <a:pt x="193" y="36"/>
                    <a:pt x="131" y="36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Freeform: Shape 224"/>
            <p:cNvSpPr/>
            <p:nvPr/>
          </p:nvSpPr>
          <p:spPr bwMode="auto">
            <a:xfrm>
              <a:off x="4387224" y="2593934"/>
              <a:ext cx="3144751" cy="1178272"/>
            </a:xfrm>
            <a:custGeom>
              <a:avLst/>
              <a:gdLst/>
              <a:ahLst/>
              <a:cxnLst>
                <a:cxn ang="0">
                  <a:pos x="257" y="51"/>
                </a:cxn>
                <a:cxn ang="0">
                  <a:pos x="226" y="2"/>
                </a:cxn>
                <a:cxn ang="0">
                  <a:pos x="226" y="3"/>
                </a:cxn>
                <a:cxn ang="0">
                  <a:pos x="128" y="27"/>
                </a:cxn>
                <a:cxn ang="0">
                  <a:pos x="31" y="3"/>
                </a:cxn>
                <a:cxn ang="0">
                  <a:pos x="31" y="2"/>
                </a:cxn>
                <a:cxn ang="0">
                  <a:pos x="32" y="0"/>
                </a:cxn>
                <a:cxn ang="0">
                  <a:pos x="0" y="52"/>
                </a:cxn>
                <a:cxn ang="0">
                  <a:pos x="0" y="53"/>
                </a:cxn>
                <a:cxn ang="0">
                  <a:pos x="128" y="96"/>
                </a:cxn>
                <a:cxn ang="0">
                  <a:pos x="257" y="53"/>
                </a:cxn>
                <a:cxn ang="0">
                  <a:pos x="257" y="51"/>
                </a:cxn>
              </a:cxnLst>
              <a:rect l="0" t="0" r="r" b="b"/>
              <a:pathLst>
                <a:path w="257" h="96">
                  <a:moveTo>
                    <a:pt x="257" y="51"/>
                  </a:moveTo>
                  <a:cubicBezTo>
                    <a:pt x="250" y="33"/>
                    <a:pt x="239" y="16"/>
                    <a:pt x="226" y="2"/>
                  </a:cubicBezTo>
                  <a:cubicBezTo>
                    <a:pt x="226" y="3"/>
                    <a:pt x="226" y="3"/>
                    <a:pt x="226" y="3"/>
                  </a:cubicBezTo>
                  <a:cubicBezTo>
                    <a:pt x="226" y="16"/>
                    <a:pt x="182" y="27"/>
                    <a:pt x="128" y="27"/>
                  </a:cubicBezTo>
                  <a:cubicBezTo>
                    <a:pt x="75" y="27"/>
                    <a:pt x="31" y="16"/>
                    <a:pt x="31" y="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2" y="1"/>
                    <a:pt x="32" y="0"/>
                  </a:cubicBezTo>
                  <a:cubicBezTo>
                    <a:pt x="18" y="15"/>
                    <a:pt x="7" y="32"/>
                    <a:pt x="0" y="52"/>
                  </a:cubicBezTo>
                  <a:cubicBezTo>
                    <a:pt x="0" y="52"/>
                    <a:pt x="0" y="52"/>
                    <a:pt x="0" y="53"/>
                  </a:cubicBezTo>
                  <a:cubicBezTo>
                    <a:pt x="0" y="77"/>
                    <a:pt x="58" y="96"/>
                    <a:pt x="128" y="96"/>
                  </a:cubicBezTo>
                  <a:cubicBezTo>
                    <a:pt x="199" y="96"/>
                    <a:pt x="257" y="77"/>
                    <a:pt x="257" y="53"/>
                  </a:cubicBezTo>
                  <a:cubicBezTo>
                    <a:pt x="257" y="52"/>
                    <a:pt x="257" y="52"/>
                    <a:pt x="257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225"/>
            <p:cNvSpPr/>
            <p:nvPr/>
          </p:nvSpPr>
          <p:spPr bwMode="auto">
            <a:xfrm>
              <a:off x="4765159" y="2151325"/>
              <a:ext cx="2386859" cy="774062"/>
            </a:xfrm>
            <a:custGeom>
              <a:avLst/>
              <a:gdLst/>
              <a:ahLst/>
              <a:cxnLst>
                <a:cxn ang="0">
                  <a:pos x="195" y="3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97" y="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0" y="38"/>
                </a:cxn>
                <a:cxn ang="0">
                  <a:pos x="0" y="39"/>
                </a:cxn>
                <a:cxn ang="0">
                  <a:pos x="97" y="63"/>
                </a:cxn>
                <a:cxn ang="0">
                  <a:pos x="195" y="39"/>
                </a:cxn>
                <a:cxn ang="0">
                  <a:pos x="195" y="38"/>
                </a:cxn>
              </a:cxnLst>
              <a:rect l="0" t="0" r="r" b="b"/>
              <a:pathLst>
                <a:path w="195" h="63">
                  <a:moveTo>
                    <a:pt x="195" y="38"/>
                  </a:moveTo>
                  <a:cubicBezTo>
                    <a:pt x="177" y="19"/>
                    <a:pt x="154" y="6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2"/>
                    <a:pt x="114" y="4"/>
                    <a:pt x="97" y="4"/>
                  </a:cubicBezTo>
                  <a:cubicBezTo>
                    <a:pt x="80" y="4"/>
                    <a:pt x="67" y="2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1" y="6"/>
                    <a:pt x="18" y="19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2"/>
                    <a:pt x="44" y="63"/>
                    <a:pt x="97" y="63"/>
                  </a:cubicBezTo>
                  <a:cubicBezTo>
                    <a:pt x="151" y="63"/>
                    <a:pt x="195" y="52"/>
                    <a:pt x="195" y="39"/>
                  </a:cubicBezTo>
                  <a:lnTo>
                    <a:pt x="195" y="3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TextBox 226"/>
            <p:cNvSpPr txBox="1"/>
            <p:nvPr/>
          </p:nvSpPr>
          <p:spPr>
            <a:xfrm>
              <a:off x="5462301" y="2224631"/>
              <a:ext cx="992579" cy="561820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31" name="TextBox 227"/>
            <p:cNvSpPr txBox="1"/>
            <p:nvPr/>
          </p:nvSpPr>
          <p:spPr>
            <a:xfrm>
              <a:off x="5462301" y="3000713"/>
              <a:ext cx="992579" cy="561820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32" name="TextBox 228"/>
            <p:cNvSpPr txBox="1"/>
            <p:nvPr/>
          </p:nvSpPr>
          <p:spPr>
            <a:xfrm>
              <a:off x="5450057" y="3873806"/>
              <a:ext cx="992579" cy="561820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33" name="TextBox 229"/>
            <p:cNvSpPr txBox="1"/>
            <p:nvPr/>
          </p:nvSpPr>
          <p:spPr>
            <a:xfrm>
              <a:off x="5450057" y="4697884"/>
              <a:ext cx="992579" cy="561820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04</a:t>
              </a:r>
            </a:p>
          </p:txBody>
        </p:sp>
      </p:grpSp>
      <p:grpSp>
        <p:nvGrpSpPr>
          <p:cNvPr id="5" name="千图PPT彼岸天：ID 8661124库_组合 52"/>
          <p:cNvGrpSpPr/>
          <p:nvPr>
            <p:custDataLst>
              <p:tags r:id="rId2"/>
            </p:custDataLst>
          </p:nvPr>
        </p:nvGrpSpPr>
        <p:grpSpPr>
          <a:xfrm>
            <a:off x="8056710" y="1850396"/>
            <a:ext cx="2879569" cy="866137"/>
            <a:chOff x="8601584" y="1451933"/>
            <a:chExt cx="2196245" cy="866137"/>
          </a:xfrm>
        </p:grpSpPr>
        <p:sp>
          <p:nvSpPr>
            <p:cNvPr id="15" name="TextBox 53"/>
            <p:cNvSpPr txBox="1"/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rmAutofit/>
            </a:bodyPr>
            <a:lstStyle/>
            <a:p>
              <a:pPr algn="l"/>
              <a:r>
                <a: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</a:rPr>
                <a:t>输入标题文本</a:t>
              </a:r>
            </a:p>
          </p:txBody>
        </p:sp>
        <p:sp>
          <p:nvSpPr>
            <p:cNvPr id="16" name="TextBox 54"/>
            <p:cNvSpPr txBox="1"/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点击此处更换文本</a:t>
              </a:r>
              <a:r>
                <a:rPr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https://</a:t>
              </a:r>
              <a:r>
                <a:rPr 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xnwe.taobao.com</a:t>
              </a:r>
              <a:r>
                <a:rPr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/</a:t>
              </a:r>
              <a:endParaRPr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6" name="千图PPT彼岸天：ID 8661124库_组合 55"/>
          <p:cNvGrpSpPr/>
          <p:nvPr>
            <p:custDataLst>
              <p:tags r:id="rId3"/>
            </p:custDataLst>
          </p:nvPr>
        </p:nvGrpSpPr>
        <p:grpSpPr>
          <a:xfrm>
            <a:off x="557674" y="2326429"/>
            <a:ext cx="2913191" cy="866137"/>
            <a:chOff x="1415480" y="1669738"/>
            <a:chExt cx="2913191" cy="866137"/>
          </a:xfrm>
        </p:grpSpPr>
        <p:sp>
          <p:nvSpPr>
            <p:cNvPr id="13" name="TextBox 56"/>
            <p:cNvSpPr txBox="1"/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none" lIns="72000" tIns="0" rIns="360000" bIns="0" anchor="ctr" anchorCtr="0">
              <a:normAutofit/>
            </a:bodyPr>
            <a:lstStyle/>
            <a:p>
              <a:pPr algn="r"/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</a:rPr>
                <a:t>输入标题文本</a:t>
              </a:r>
            </a:p>
          </p:txBody>
        </p:sp>
        <p:sp>
          <p:nvSpPr>
            <p:cNvPr id="14" name="TextBox 57"/>
            <p:cNvSpPr txBox="1"/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72000" tIns="0" rIns="360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sz="1000" b="0" dirty="0">
                  <a:solidFill>
                    <a:schemeClr val="tx1"/>
                  </a:solidFill>
                  <a:effectLst/>
                </a:rPr>
                <a:t>点击此处更换文本</a:t>
              </a:r>
              <a:r>
                <a:rPr sz="1000" b="0">
                  <a:solidFill>
                    <a:schemeClr val="tx1"/>
                  </a:solidFill>
                  <a:effectLst/>
                </a:rPr>
                <a:t>https://</a:t>
              </a:r>
              <a:r>
                <a:rPr lang="en-US" sz="1000" b="0">
                  <a:solidFill>
                    <a:schemeClr val="tx1"/>
                  </a:solidFill>
                  <a:effectLst/>
                </a:rPr>
                <a:t>xnwe.taobao.com</a:t>
              </a:r>
              <a:r>
                <a:rPr sz="1000" b="0">
                  <a:solidFill>
                    <a:schemeClr val="tx1"/>
                  </a:solidFill>
                  <a:effectLst/>
                </a:rPr>
                <a:t>/</a:t>
              </a:r>
              <a:endParaRPr sz="1000" b="0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7" name="千图PPT彼岸天：ID 8661124库_组合 58"/>
          <p:cNvGrpSpPr/>
          <p:nvPr>
            <p:custDataLst>
              <p:tags r:id="rId4"/>
            </p:custDataLst>
          </p:nvPr>
        </p:nvGrpSpPr>
        <p:grpSpPr>
          <a:xfrm>
            <a:off x="8704410" y="4151732"/>
            <a:ext cx="2879569" cy="866137"/>
            <a:chOff x="8601584" y="1451933"/>
            <a:chExt cx="2196245" cy="866137"/>
          </a:xfrm>
        </p:grpSpPr>
        <p:sp>
          <p:nvSpPr>
            <p:cNvPr id="11" name="TextBox 59"/>
            <p:cNvSpPr txBox="1"/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rmAutofit/>
            </a:bodyPr>
            <a:lstStyle/>
            <a:p>
              <a:pPr algn="l"/>
              <a:r>
                <a: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</a:rPr>
                <a:t>输入标题文本</a:t>
              </a:r>
            </a:p>
          </p:txBody>
        </p:sp>
        <p:sp>
          <p:nvSpPr>
            <p:cNvPr id="12" name="TextBox 60"/>
            <p:cNvSpPr txBox="1"/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点击此处更换文本</a:t>
              </a:r>
              <a:r>
                <a:rPr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https://</a:t>
              </a:r>
              <a:r>
                <a:rPr 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xnwe.taobao.com</a:t>
              </a:r>
              <a:r>
                <a:rPr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/</a:t>
              </a:r>
              <a:endParaRPr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8" name="千图PPT彼岸天：ID 8661124库_组合 61"/>
          <p:cNvGrpSpPr/>
          <p:nvPr>
            <p:custDataLst>
              <p:tags r:id="rId5"/>
            </p:custDataLst>
          </p:nvPr>
        </p:nvGrpSpPr>
        <p:grpSpPr>
          <a:xfrm>
            <a:off x="557674" y="4936645"/>
            <a:ext cx="2913191" cy="866137"/>
            <a:chOff x="1415480" y="1669738"/>
            <a:chExt cx="2913191" cy="866137"/>
          </a:xfrm>
        </p:grpSpPr>
        <p:sp>
          <p:nvSpPr>
            <p:cNvPr id="9" name="TextBox 62"/>
            <p:cNvSpPr txBox="1"/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none" lIns="72000" tIns="0" rIns="360000" bIns="0" anchor="ctr" anchorCtr="0">
              <a:normAutofit/>
            </a:bodyPr>
            <a:lstStyle/>
            <a:p>
              <a:pPr algn="r"/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</a:rPr>
                <a:t>输入标题文本</a:t>
              </a:r>
            </a:p>
          </p:txBody>
        </p:sp>
        <p:sp>
          <p:nvSpPr>
            <p:cNvPr id="10" name="TextBox 63"/>
            <p:cNvSpPr txBox="1"/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72000" tIns="0" rIns="360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sz="1000" b="0" dirty="0">
                  <a:solidFill>
                    <a:schemeClr val="tx1"/>
                  </a:solidFill>
                  <a:effectLst/>
                </a:rPr>
                <a:t>点击此处更换文本</a:t>
              </a:r>
              <a:r>
                <a:rPr sz="1000" b="0">
                  <a:solidFill>
                    <a:schemeClr val="tx1"/>
                  </a:solidFill>
                  <a:effectLst/>
                </a:rPr>
                <a:t>https://</a:t>
              </a:r>
              <a:r>
                <a:rPr lang="en-US" sz="1000" b="0">
                  <a:solidFill>
                    <a:schemeClr val="tx1"/>
                  </a:solidFill>
                  <a:effectLst/>
                </a:rPr>
                <a:t>xnwe.taobao.com</a:t>
              </a:r>
              <a:r>
                <a:rPr sz="1000" b="0">
                  <a:solidFill>
                    <a:schemeClr val="tx1"/>
                  </a:solidFill>
                  <a:effectLst/>
                </a:rPr>
                <a:t>/</a:t>
              </a:r>
              <a:endParaRPr sz="1000" b="0" dirty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771103" y="1916831"/>
            <a:ext cx="2346037" cy="3024337"/>
            <a:chOff x="771103" y="1916831"/>
            <a:chExt cx="2346037" cy="3024337"/>
          </a:xfrm>
        </p:grpSpPr>
        <p:sp>
          <p:nvSpPr>
            <p:cNvPr id="4" name="Rectangle 3"/>
            <p:cNvSpPr/>
            <p:nvPr/>
          </p:nvSpPr>
          <p:spPr>
            <a:xfrm>
              <a:off x="771301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（建议使用主题字）。</a:t>
              </a:r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807813" y="1880319"/>
              <a:ext cx="840739" cy="913764"/>
            </a:xfrm>
            <a:prstGeom prst="rtTriangl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Right Triangle 5"/>
            <p:cNvSpPr/>
            <p:nvPr/>
          </p:nvSpPr>
          <p:spPr>
            <a:xfrm rot="16200000">
              <a:off x="2170909" y="3994938"/>
              <a:ext cx="906847" cy="985614"/>
            </a:xfrm>
            <a:prstGeom prst="rtTriangl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35345" y="2665091"/>
              <a:ext cx="1617751" cy="37965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accent1"/>
                  </a:solidFill>
                </a:rPr>
                <a:t>输入标题文本</a:t>
              </a:r>
            </a:p>
          </p:txBody>
        </p:sp>
        <p:sp>
          <p:nvSpPr>
            <p:cNvPr id="8" name="TextBox 18"/>
            <p:cNvSpPr txBox="1"/>
            <p:nvPr/>
          </p:nvSpPr>
          <p:spPr>
            <a:xfrm rot="18969360">
              <a:off x="771103" y="1977163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24" name="千图PPT彼岸天：ID 8661124库_组合 23"/>
          <p:cNvGrpSpPr/>
          <p:nvPr>
            <p:custDataLst>
              <p:tags r:id="rId2"/>
            </p:custDataLst>
          </p:nvPr>
        </p:nvGrpSpPr>
        <p:grpSpPr>
          <a:xfrm>
            <a:off x="3548668" y="1916831"/>
            <a:ext cx="2345840" cy="3024337"/>
            <a:chOff x="3548668" y="1916831"/>
            <a:chExt cx="2345840" cy="3024337"/>
          </a:xfrm>
        </p:grpSpPr>
        <p:sp>
          <p:nvSpPr>
            <p:cNvPr id="9" name="Rectangle 8"/>
            <p:cNvSpPr/>
            <p:nvPr/>
          </p:nvSpPr>
          <p:spPr>
            <a:xfrm>
              <a:off x="3548668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（建议使用主题字）。</a:t>
              </a:r>
            </a:p>
          </p:txBody>
        </p:sp>
        <p:sp>
          <p:nvSpPr>
            <p:cNvPr id="10" name="Right Triangle 9"/>
            <p:cNvSpPr/>
            <p:nvPr/>
          </p:nvSpPr>
          <p:spPr>
            <a:xfrm rot="5400000">
              <a:off x="3585181" y="1880319"/>
              <a:ext cx="840739" cy="913764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Right Triangle 10"/>
            <p:cNvSpPr/>
            <p:nvPr/>
          </p:nvSpPr>
          <p:spPr>
            <a:xfrm rot="16200000">
              <a:off x="4948277" y="3994938"/>
              <a:ext cx="906847" cy="985614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12711" y="2665091"/>
              <a:ext cx="1617751" cy="37965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accent2"/>
                  </a:solidFill>
                </a:rPr>
                <a:t>输入标题文本</a:t>
              </a:r>
            </a:p>
          </p:txBody>
        </p:sp>
        <p:sp>
          <p:nvSpPr>
            <p:cNvPr id="13" name="TextBox 19"/>
            <p:cNvSpPr txBox="1"/>
            <p:nvPr/>
          </p:nvSpPr>
          <p:spPr>
            <a:xfrm rot="18969360">
              <a:off x="3636330" y="1977163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25" name="千图PPT彼岸天：ID 8661124库_组合 24"/>
          <p:cNvGrpSpPr/>
          <p:nvPr>
            <p:custDataLst>
              <p:tags r:id="rId3"/>
            </p:custDataLst>
          </p:nvPr>
        </p:nvGrpSpPr>
        <p:grpSpPr>
          <a:xfrm>
            <a:off x="6326035" y="1916831"/>
            <a:ext cx="2345840" cy="3024337"/>
            <a:chOff x="6326035" y="1916831"/>
            <a:chExt cx="2345840" cy="3024337"/>
          </a:xfrm>
        </p:grpSpPr>
        <p:sp>
          <p:nvSpPr>
            <p:cNvPr id="14" name="Rectangle 13"/>
            <p:cNvSpPr/>
            <p:nvPr/>
          </p:nvSpPr>
          <p:spPr>
            <a:xfrm>
              <a:off x="6326035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（建议使用主题字）。</a:t>
              </a:r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6362548" y="1880319"/>
              <a:ext cx="840739" cy="913764"/>
            </a:xfrm>
            <a:prstGeom prst="rt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7725644" y="3994938"/>
              <a:ext cx="906847" cy="985614"/>
            </a:xfrm>
            <a:prstGeom prst="rt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90078" y="2665091"/>
              <a:ext cx="1617751" cy="37965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accent3"/>
                  </a:solidFill>
                </a:rPr>
                <a:t>输入标题文本</a:t>
              </a:r>
            </a:p>
          </p:txBody>
        </p:sp>
        <p:sp>
          <p:nvSpPr>
            <p:cNvPr id="18" name="TextBox 20"/>
            <p:cNvSpPr txBox="1"/>
            <p:nvPr/>
          </p:nvSpPr>
          <p:spPr>
            <a:xfrm rot="18969360">
              <a:off x="6385712" y="1977162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26" name="千图PPT彼岸天：ID 8661124库_组合 25"/>
          <p:cNvGrpSpPr/>
          <p:nvPr>
            <p:custDataLst>
              <p:tags r:id="rId4"/>
            </p:custDataLst>
          </p:nvPr>
        </p:nvGrpSpPr>
        <p:grpSpPr>
          <a:xfrm>
            <a:off x="9103402" y="1916831"/>
            <a:ext cx="2345840" cy="3024337"/>
            <a:chOff x="9103402" y="1916831"/>
            <a:chExt cx="2345840" cy="3024337"/>
          </a:xfrm>
        </p:grpSpPr>
        <p:sp>
          <p:nvSpPr>
            <p:cNvPr id="19" name="Rectangle 25"/>
            <p:cNvSpPr/>
            <p:nvPr/>
          </p:nvSpPr>
          <p:spPr>
            <a:xfrm>
              <a:off x="9103402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（建议使用主题字）。</a:t>
              </a:r>
            </a:p>
          </p:txBody>
        </p:sp>
        <p:sp>
          <p:nvSpPr>
            <p:cNvPr id="20" name="Right Triangle 26"/>
            <p:cNvSpPr/>
            <p:nvPr/>
          </p:nvSpPr>
          <p:spPr>
            <a:xfrm rot="5400000">
              <a:off x="9139915" y="1880319"/>
              <a:ext cx="840739" cy="913764"/>
            </a:xfrm>
            <a:prstGeom prst="rtTriangle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Right Triangle 27"/>
            <p:cNvSpPr/>
            <p:nvPr/>
          </p:nvSpPr>
          <p:spPr>
            <a:xfrm rot="16200000">
              <a:off x="10503011" y="3994938"/>
              <a:ext cx="906847" cy="985614"/>
            </a:xfrm>
            <a:prstGeom prst="rtTriangle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TextBox 28"/>
            <p:cNvSpPr txBox="1"/>
            <p:nvPr/>
          </p:nvSpPr>
          <p:spPr>
            <a:xfrm>
              <a:off x="9467445" y="2665091"/>
              <a:ext cx="1617751" cy="37965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23" name="TextBox 30"/>
            <p:cNvSpPr txBox="1"/>
            <p:nvPr/>
          </p:nvSpPr>
          <p:spPr>
            <a:xfrm rot="18969360">
              <a:off x="9163079" y="1977162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04</a:t>
              </a:r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1384005" y="1628800"/>
            <a:ext cx="5974013" cy="1042277"/>
            <a:chOff x="1384005" y="1628800"/>
            <a:chExt cx="5974013" cy="1042277"/>
          </a:xfrm>
        </p:grpSpPr>
        <p:sp>
          <p:nvSpPr>
            <p:cNvPr id="7" name="Freeform: Shape 6"/>
            <p:cNvSpPr/>
            <p:nvPr/>
          </p:nvSpPr>
          <p:spPr>
            <a:xfrm rot="5400000" flipV="1">
              <a:off x="5182031" y="495090"/>
              <a:ext cx="1005057" cy="3346917"/>
            </a:xfrm>
            <a:custGeom>
              <a:avLst/>
              <a:gdLst>
                <a:gd name="connsiteX0" fmla="*/ 0 w 1041355"/>
                <a:gd name="connsiteY0" fmla="*/ 499990 h 4145773"/>
                <a:gd name="connsiteX1" fmla="*/ 520677 w 1041355"/>
                <a:gd name="connsiteY1" fmla="*/ 0 h 4145773"/>
                <a:gd name="connsiteX2" fmla="*/ 1041355 w 1041355"/>
                <a:gd name="connsiteY2" fmla="*/ 499990 h 4145773"/>
                <a:gd name="connsiteX3" fmla="*/ 1040980 w 1041355"/>
                <a:gd name="connsiteY3" fmla="*/ 499990 h 4145773"/>
                <a:gd name="connsiteX4" fmla="*/ 1040980 w 1041355"/>
                <a:gd name="connsiteY4" fmla="*/ 4145773 h 4145773"/>
                <a:gd name="connsiteX5" fmla="*/ 374 w 1041355"/>
                <a:gd name="connsiteY5" fmla="*/ 3103323 h 4145773"/>
                <a:gd name="connsiteX6" fmla="*/ 374 w 1041355"/>
                <a:gd name="connsiteY6" fmla="*/ 499990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355" h="4145773">
                  <a:moveTo>
                    <a:pt x="0" y="499990"/>
                  </a:moveTo>
                  <a:lnTo>
                    <a:pt x="520677" y="0"/>
                  </a:lnTo>
                  <a:lnTo>
                    <a:pt x="1041355" y="499990"/>
                  </a:lnTo>
                  <a:lnTo>
                    <a:pt x="1040980" y="499990"/>
                  </a:lnTo>
                  <a:lnTo>
                    <a:pt x="1040980" y="4145773"/>
                  </a:lnTo>
                  <a:lnTo>
                    <a:pt x="374" y="3103323"/>
                  </a:lnTo>
                  <a:lnTo>
                    <a:pt x="374" y="499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360000" anchor="ctr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输入标题文本</a:t>
              </a:r>
            </a:p>
          </p:txBody>
        </p:sp>
        <p:sp>
          <p:nvSpPr>
            <p:cNvPr id="8" name="Freeform: Shape 8"/>
            <p:cNvSpPr/>
            <p:nvPr/>
          </p:nvSpPr>
          <p:spPr>
            <a:xfrm rot="12018952" flipH="1">
              <a:off x="6207807" y="1983827"/>
              <a:ext cx="404376" cy="369442"/>
            </a:xfrm>
            <a:custGeom>
              <a:avLst/>
              <a:gdLst>
                <a:gd name="connsiteX0" fmla="*/ 0 w 1826018"/>
                <a:gd name="connsiteY0" fmla="*/ 1 h 1683350"/>
                <a:gd name="connsiteX1" fmla="*/ 838286 w 1826018"/>
                <a:gd name="connsiteY1" fmla="*/ 1 h 1683350"/>
                <a:gd name="connsiteX2" fmla="*/ 833465 w 1826018"/>
                <a:gd name="connsiteY2" fmla="*/ 36530 h 1683350"/>
                <a:gd name="connsiteX3" fmla="*/ 386449 w 1826018"/>
                <a:gd name="connsiteY3" fmla="*/ 780061 h 1683350"/>
                <a:gd name="connsiteX4" fmla="*/ 310221 w 1826018"/>
                <a:gd name="connsiteY4" fmla="*/ 834538 h 1683350"/>
                <a:gd name="connsiteX5" fmla="*/ 1494538 w 1826018"/>
                <a:gd name="connsiteY5" fmla="*/ 0 h 1683350"/>
                <a:gd name="connsiteX6" fmla="*/ 1826018 w 1826018"/>
                <a:gd name="connsiteY6" fmla="*/ 0 h 1683350"/>
                <a:gd name="connsiteX7" fmla="*/ 625749 w 1826018"/>
                <a:gd name="connsiteY7" fmla="*/ 1683350 h 1683350"/>
                <a:gd name="connsiteX8" fmla="*/ 516809 w 1826018"/>
                <a:gd name="connsiteY8" fmla="*/ 1390285 h 1683350"/>
                <a:gd name="connsiteX9" fmla="*/ 607661 w 1826018"/>
                <a:gd name="connsiteY9" fmla="*/ 1357828 h 1683350"/>
                <a:gd name="connsiteX10" fmla="*/ 1495218 w 1826018"/>
                <a:gd name="connsiteY10" fmla="*/ 87840 h 1683350"/>
                <a:gd name="connsiteX11" fmla="*/ 1026236 w 1826018"/>
                <a:gd name="connsiteY11" fmla="*/ 0 h 1683350"/>
                <a:gd name="connsiteX12" fmla="*/ 1308197 w 1826018"/>
                <a:gd name="connsiteY12" fmla="*/ 0 h 1683350"/>
                <a:gd name="connsiteX13" fmla="*/ 1308788 w 1826018"/>
                <a:gd name="connsiteY13" fmla="*/ 76317 h 1683350"/>
                <a:gd name="connsiteX14" fmla="*/ 532761 w 1826018"/>
                <a:gd name="connsiteY14" fmla="*/ 1186719 h 1683350"/>
                <a:gd name="connsiteX15" fmla="*/ 451878 w 1826018"/>
                <a:gd name="connsiteY15" fmla="*/ 1215614 h 1683350"/>
                <a:gd name="connsiteX16" fmla="*/ 377492 w 1826018"/>
                <a:gd name="connsiteY16" fmla="*/ 1015506 h 1683350"/>
                <a:gd name="connsiteX17" fmla="*/ 505232 w 1826018"/>
                <a:gd name="connsiteY17" fmla="*/ 924217 h 1683350"/>
                <a:gd name="connsiteX18" fmla="*/ 1016493 w 1826018"/>
                <a:gd name="connsiteY18" fmla="*/ 73826 h 168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6018" h="1683350">
                  <a:moveTo>
                    <a:pt x="0" y="1"/>
                  </a:moveTo>
                  <a:lnTo>
                    <a:pt x="838286" y="1"/>
                  </a:lnTo>
                  <a:lnTo>
                    <a:pt x="833465" y="36530"/>
                  </a:lnTo>
                  <a:cubicBezTo>
                    <a:pt x="773762" y="329769"/>
                    <a:pt x="614769" y="591902"/>
                    <a:pt x="386449" y="780061"/>
                  </a:cubicBezTo>
                  <a:lnTo>
                    <a:pt x="310221" y="834538"/>
                  </a:lnTo>
                  <a:close/>
                  <a:moveTo>
                    <a:pt x="1494538" y="0"/>
                  </a:moveTo>
                  <a:lnTo>
                    <a:pt x="1826018" y="0"/>
                  </a:lnTo>
                  <a:cubicBezTo>
                    <a:pt x="1826018" y="752824"/>
                    <a:pt x="1346478" y="1425368"/>
                    <a:pt x="625749" y="1683350"/>
                  </a:cubicBezTo>
                  <a:lnTo>
                    <a:pt x="516809" y="1390285"/>
                  </a:lnTo>
                  <a:lnTo>
                    <a:pt x="607661" y="1357828"/>
                  </a:lnTo>
                  <a:cubicBezTo>
                    <a:pt x="1118196" y="1134356"/>
                    <a:pt x="1460834" y="644081"/>
                    <a:pt x="1495218" y="87840"/>
                  </a:cubicBezTo>
                  <a:close/>
                  <a:moveTo>
                    <a:pt x="1026236" y="0"/>
                  </a:moveTo>
                  <a:lnTo>
                    <a:pt x="1308197" y="0"/>
                  </a:lnTo>
                  <a:lnTo>
                    <a:pt x="1308788" y="76317"/>
                  </a:lnTo>
                  <a:cubicBezTo>
                    <a:pt x="1278725" y="562661"/>
                    <a:pt x="979141" y="991327"/>
                    <a:pt x="532761" y="1186719"/>
                  </a:cubicBezTo>
                  <a:lnTo>
                    <a:pt x="451878" y="1215614"/>
                  </a:lnTo>
                  <a:lnTo>
                    <a:pt x="377492" y="1015506"/>
                  </a:lnTo>
                  <a:lnTo>
                    <a:pt x="505232" y="924217"/>
                  </a:lnTo>
                  <a:cubicBezTo>
                    <a:pt x="766367" y="709016"/>
                    <a:pt x="948209" y="409208"/>
                    <a:pt x="1016493" y="738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Group 25"/>
            <p:cNvGrpSpPr/>
            <p:nvPr/>
          </p:nvGrpSpPr>
          <p:grpSpPr>
            <a:xfrm>
              <a:off x="1384005" y="1628800"/>
              <a:ext cx="2198693" cy="1006991"/>
              <a:chOff x="8328247" y="2276873"/>
              <a:chExt cx="2198693" cy="1006991"/>
            </a:xfrm>
          </p:grpSpPr>
          <p:sp>
            <p:nvSpPr>
              <p:cNvPr id="22" name="TextBox 28"/>
              <p:cNvSpPr txBox="1"/>
              <p:nvPr/>
            </p:nvSpPr>
            <p:spPr>
              <a:xfrm>
                <a:off x="8328247" y="2276873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23" name="TextBox 32"/>
              <p:cNvSpPr txBox="1"/>
              <p:nvPr/>
            </p:nvSpPr>
            <p:spPr>
              <a:xfrm>
                <a:off x="8328247" y="2665098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https://</a:t>
                </a:r>
                <a:r>
                  <a:rPr lang="en-US" sz="105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8" name="千图PPT彼岸天：ID 8661124库_组合 27"/>
          <p:cNvGrpSpPr/>
          <p:nvPr>
            <p:custDataLst>
              <p:tags r:id="rId2"/>
            </p:custDataLst>
          </p:nvPr>
        </p:nvGrpSpPr>
        <p:grpSpPr>
          <a:xfrm>
            <a:off x="5033078" y="4687945"/>
            <a:ext cx="5923462" cy="1013589"/>
            <a:chOff x="5033078" y="4687945"/>
            <a:chExt cx="5923462" cy="1013589"/>
          </a:xfrm>
        </p:grpSpPr>
        <p:sp>
          <p:nvSpPr>
            <p:cNvPr id="4" name="Freeform: Shape 3"/>
            <p:cNvSpPr/>
            <p:nvPr/>
          </p:nvSpPr>
          <p:spPr>
            <a:xfrm rot="16200000" flipV="1">
              <a:off x="6199742" y="3521281"/>
              <a:ext cx="1013589" cy="3346917"/>
            </a:xfrm>
            <a:custGeom>
              <a:avLst/>
              <a:gdLst>
                <a:gd name="connsiteX0" fmla="*/ 0 w 1041355"/>
                <a:gd name="connsiteY0" fmla="*/ 499990 h 4145773"/>
                <a:gd name="connsiteX1" fmla="*/ 520677 w 1041355"/>
                <a:gd name="connsiteY1" fmla="*/ 0 h 4145773"/>
                <a:gd name="connsiteX2" fmla="*/ 1041355 w 1041355"/>
                <a:gd name="connsiteY2" fmla="*/ 499990 h 4145773"/>
                <a:gd name="connsiteX3" fmla="*/ 1040980 w 1041355"/>
                <a:gd name="connsiteY3" fmla="*/ 499990 h 4145773"/>
                <a:gd name="connsiteX4" fmla="*/ 1040980 w 1041355"/>
                <a:gd name="connsiteY4" fmla="*/ 4145773 h 4145773"/>
                <a:gd name="connsiteX5" fmla="*/ 374 w 1041355"/>
                <a:gd name="connsiteY5" fmla="*/ 3103323 h 4145773"/>
                <a:gd name="connsiteX6" fmla="*/ 374 w 1041355"/>
                <a:gd name="connsiteY6" fmla="*/ 499990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355" h="4145773">
                  <a:moveTo>
                    <a:pt x="0" y="499990"/>
                  </a:moveTo>
                  <a:lnTo>
                    <a:pt x="520677" y="0"/>
                  </a:lnTo>
                  <a:lnTo>
                    <a:pt x="1041355" y="499990"/>
                  </a:lnTo>
                  <a:lnTo>
                    <a:pt x="1040980" y="499990"/>
                  </a:lnTo>
                  <a:lnTo>
                    <a:pt x="1040980" y="4145773"/>
                  </a:lnTo>
                  <a:lnTo>
                    <a:pt x="374" y="3103323"/>
                  </a:lnTo>
                  <a:lnTo>
                    <a:pt x="374" y="4999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88000" tIns="0" rIns="216000" bIns="648000" anchor="t" anchorCtr="1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输入标题文本</a:t>
              </a:r>
            </a:p>
          </p:txBody>
        </p:sp>
        <p:sp>
          <p:nvSpPr>
            <p:cNvPr id="10" name="Freeform: Shape 21"/>
            <p:cNvSpPr/>
            <p:nvPr/>
          </p:nvSpPr>
          <p:spPr bwMode="auto">
            <a:xfrm>
              <a:off x="5878447" y="4971143"/>
              <a:ext cx="447189" cy="447192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3" y="44"/>
                </a:cxn>
                <a:cxn ang="0">
                  <a:pos x="33" y="64"/>
                </a:cxn>
                <a:cxn ang="0">
                  <a:pos x="32" y="64"/>
                </a:cxn>
                <a:cxn ang="0">
                  <a:pos x="30" y="64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0" y="1"/>
                </a:cxn>
                <a:cxn ang="0">
                  <a:pos x="32" y="0"/>
                </a:cxn>
                <a:cxn ang="0">
                  <a:pos x="33" y="1"/>
                </a:cxn>
                <a:cxn ang="0">
                  <a:pos x="63" y="20"/>
                </a:cxn>
                <a:cxn ang="0">
                  <a:pos x="64" y="23"/>
                </a:cxn>
                <a:cxn ang="0">
                  <a:pos x="64" y="42"/>
                </a:cxn>
                <a:cxn ang="0">
                  <a:pos x="12" y="32"/>
                </a:cxn>
                <a:cxn ang="0">
                  <a:pos x="5" y="28"/>
                </a:cxn>
                <a:cxn ang="0">
                  <a:pos x="5" y="37"/>
                </a:cxn>
                <a:cxn ang="0">
                  <a:pos x="12" y="32"/>
                </a:cxn>
                <a:cxn ang="0">
                  <a:pos x="29" y="21"/>
                </a:cxn>
                <a:cxn ang="0">
                  <a:pos x="29" y="8"/>
                </a:cxn>
                <a:cxn ang="0">
                  <a:pos x="7" y="23"/>
                </a:cxn>
                <a:cxn ang="0">
                  <a:pos x="17" y="29"/>
                </a:cxn>
                <a:cxn ang="0">
                  <a:pos x="29" y="21"/>
                </a:cxn>
                <a:cxn ang="0">
                  <a:pos x="29" y="56"/>
                </a:cxn>
                <a:cxn ang="0">
                  <a:pos x="29" y="44"/>
                </a:cxn>
                <a:cxn ang="0">
                  <a:pos x="17" y="36"/>
                </a:cxn>
                <a:cxn ang="0">
                  <a:pos x="7" y="42"/>
                </a:cxn>
                <a:cxn ang="0">
                  <a:pos x="29" y="56"/>
                </a:cxn>
                <a:cxn ang="0">
                  <a:pos x="41" y="32"/>
                </a:cxn>
                <a:cxn ang="0">
                  <a:pos x="32" y="26"/>
                </a:cxn>
                <a:cxn ang="0">
                  <a:pos x="22" y="32"/>
                </a:cxn>
                <a:cxn ang="0">
                  <a:pos x="32" y="39"/>
                </a:cxn>
                <a:cxn ang="0">
                  <a:pos x="41" y="32"/>
                </a:cxn>
                <a:cxn ang="0">
                  <a:pos x="56" y="23"/>
                </a:cxn>
                <a:cxn ang="0">
                  <a:pos x="35" y="8"/>
                </a:cxn>
                <a:cxn ang="0">
                  <a:pos x="35" y="21"/>
                </a:cxn>
                <a:cxn ang="0">
                  <a:pos x="46" y="29"/>
                </a:cxn>
                <a:cxn ang="0">
                  <a:pos x="56" y="23"/>
                </a:cxn>
                <a:cxn ang="0">
                  <a:pos x="56" y="42"/>
                </a:cxn>
                <a:cxn ang="0">
                  <a:pos x="46" y="36"/>
                </a:cxn>
                <a:cxn ang="0">
                  <a:pos x="35" y="44"/>
                </a:cxn>
                <a:cxn ang="0">
                  <a:pos x="35" y="56"/>
                </a:cxn>
                <a:cxn ang="0">
                  <a:pos x="56" y="42"/>
                </a:cxn>
                <a:cxn ang="0">
                  <a:pos x="58" y="37"/>
                </a:cxn>
                <a:cxn ang="0">
                  <a:pos x="58" y="28"/>
                </a:cxn>
                <a:cxn ang="0">
                  <a:pos x="51" y="32"/>
                </a:cxn>
                <a:cxn ang="0">
                  <a:pos x="58" y="37"/>
                </a:cxn>
              </a:cxnLst>
              <a:rect l="0" t="0" r="r" b="b"/>
              <a:pathLst>
                <a:path w="64" h="64">
                  <a:moveTo>
                    <a:pt x="64" y="42"/>
                  </a:moveTo>
                  <a:cubicBezTo>
                    <a:pt x="64" y="43"/>
                    <a:pt x="63" y="44"/>
                    <a:pt x="63" y="4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4"/>
                    <a:pt x="32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2" y="0"/>
                    <a:pt x="33" y="1"/>
                    <a:pt x="33" y="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2"/>
                    <a:pt x="64" y="23"/>
                  </a:cubicBezTo>
                  <a:lnTo>
                    <a:pt x="64" y="42"/>
                  </a:lnTo>
                  <a:close/>
                  <a:moveTo>
                    <a:pt x="12" y="3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12" y="32"/>
                  </a:lnTo>
                  <a:close/>
                  <a:moveTo>
                    <a:pt x="29" y="21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29" y="21"/>
                  </a:lnTo>
                  <a:close/>
                  <a:moveTo>
                    <a:pt x="29" y="56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29" y="56"/>
                  </a:lnTo>
                  <a:close/>
                  <a:moveTo>
                    <a:pt x="41" y="32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1" y="32"/>
                  </a:lnTo>
                  <a:close/>
                  <a:moveTo>
                    <a:pt x="56" y="23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56" y="23"/>
                  </a:lnTo>
                  <a:close/>
                  <a:moveTo>
                    <a:pt x="56" y="4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56" y="42"/>
                  </a:lnTo>
                  <a:close/>
                  <a:moveTo>
                    <a:pt x="58" y="37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1" y="32"/>
                    <a:pt x="51" y="32"/>
                    <a:pt x="51" y="32"/>
                  </a:cubicBezTo>
                  <a:lnTo>
                    <a:pt x="58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33"/>
            <p:cNvGrpSpPr/>
            <p:nvPr/>
          </p:nvGrpSpPr>
          <p:grpSpPr>
            <a:xfrm>
              <a:off x="8757847" y="4691243"/>
              <a:ext cx="2198693" cy="1006991"/>
              <a:chOff x="1197898" y="2503545"/>
              <a:chExt cx="2198693" cy="1006991"/>
            </a:xfrm>
          </p:grpSpPr>
          <p:sp>
            <p:nvSpPr>
              <p:cNvPr id="20" name="TextBox 34"/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21" name="TextBox 35"/>
              <p:cNvSpPr txBox="1"/>
              <p:nvPr/>
            </p:nvSpPr>
            <p:spPr>
              <a:xfrm>
                <a:off x="1197898" y="2891770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https://</a:t>
                </a:r>
                <a:r>
                  <a:rPr lang="en-US" sz="105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6" name="千图PPT彼岸天：ID 8661124库_组合 25"/>
          <p:cNvGrpSpPr/>
          <p:nvPr>
            <p:custDataLst>
              <p:tags r:id="rId3"/>
            </p:custDataLst>
          </p:nvPr>
        </p:nvGrpSpPr>
        <p:grpSpPr>
          <a:xfrm>
            <a:off x="5033078" y="2668503"/>
            <a:ext cx="5923462" cy="1064524"/>
            <a:chOff x="5033078" y="2668503"/>
            <a:chExt cx="5923462" cy="1064524"/>
          </a:xfrm>
        </p:grpSpPr>
        <p:sp>
          <p:nvSpPr>
            <p:cNvPr id="5" name="Freeform: Shape 4"/>
            <p:cNvSpPr/>
            <p:nvPr/>
          </p:nvSpPr>
          <p:spPr>
            <a:xfrm rot="16200000" flipH="1" flipV="1">
              <a:off x="6202338" y="1499243"/>
              <a:ext cx="1008397" cy="3346917"/>
            </a:xfrm>
            <a:custGeom>
              <a:avLst/>
              <a:gdLst>
                <a:gd name="connsiteX0" fmla="*/ 0 w 1041355"/>
                <a:gd name="connsiteY0" fmla="*/ 499990 h 4145773"/>
                <a:gd name="connsiteX1" fmla="*/ 520677 w 1041355"/>
                <a:gd name="connsiteY1" fmla="*/ 0 h 4145773"/>
                <a:gd name="connsiteX2" fmla="*/ 1041355 w 1041355"/>
                <a:gd name="connsiteY2" fmla="*/ 499990 h 4145773"/>
                <a:gd name="connsiteX3" fmla="*/ 1040980 w 1041355"/>
                <a:gd name="connsiteY3" fmla="*/ 499990 h 4145773"/>
                <a:gd name="connsiteX4" fmla="*/ 1040980 w 1041355"/>
                <a:gd name="connsiteY4" fmla="*/ 4145773 h 4145773"/>
                <a:gd name="connsiteX5" fmla="*/ 374 w 1041355"/>
                <a:gd name="connsiteY5" fmla="*/ 3103323 h 4145773"/>
                <a:gd name="connsiteX6" fmla="*/ 374 w 1041355"/>
                <a:gd name="connsiteY6" fmla="*/ 499990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355" h="4145773">
                  <a:moveTo>
                    <a:pt x="0" y="499990"/>
                  </a:moveTo>
                  <a:lnTo>
                    <a:pt x="520677" y="0"/>
                  </a:lnTo>
                  <a:lnTo>
                    <a:pt x="1041355" y="499990"/>
                  </a:lnTo>
                  <a:lnTo>
                    <a:pt x="1040980" y="499990"/>
                  </a:lnTo>
                  <a:lnTo>
                    <a:pt x="1040980" y="4145773"/>
                  </a:lnTo>
                  <a:lnTo>
                    <a:pt x="374" y="3103323"/>
                  </a:lnTo>
                  <a:lnTo>
                    <a:pt x="374" y="499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360000" anchor="ctr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输入标题文本</a:t>
              </a:r>
            </a:p>
          </p:txBody>
        </p:sp>
        <p:sp>
          <p:nvSpPr>
            <p:cNvPr id="11" name="Freeform: Shape 31"/>
            <p:cNvSpPr/>
            <p:nvPr/>
          </p:nvSpPr>
          <p:spPr bwMode="auto">
            <a:xfrm>
              <a:off x="5741147" y="2927899"/>
              <a:ext cx="450856" cy="489605"/>
            </a:xfrm>
            <a:custGeom>
              <a:avLst/>
              <a:gdLst/>
              <a:ahLst/>
              <a:cxnLst>
                <a:cxn ang="0">
                  <a:pos x="55" y="55"/>
                </a:cxn>
                <a:cxn ang="0">
                  <a:pos x="39" y="55"/>
                </a:cxn>
                <a:cxn ang="0">
                  <a:pos x="30" y="64"/>
                </a:cxn>
                <a:cxn ang="0">
                  <a:pos x="21" y="55"/>
                </a:cxn>
                <a:cxn ang="0">
                  <a:pos x="5" y="55"/>
                </a:cxn>
                <a:cxn ang="0">
                  <a:pos x="0" y="50"/>
                </a:cxn>
                <a:cxn ang="0">
                  <a:pos x="11" y="20"/>
                </a:cxn>
                <a:cxn ang="0">
                  <a:pos x="27" y="5"/>
                </a:cxn>
                <a:cxn ang="0">
                  <a:pos x="26" y="3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48" y="20"/>
                </a:cxn>
                <a:cxn ang="0">
                  <a:pos x="59" y="50"/>
                </a:cxn>
                <a:cxn ang="0">
                  <a:pos x="55" y="55"/>
                </a:cxn>
                <a:cxn ang="0">
                  <a:pos x="30" y="60"/>
                </a:cxn>
                <a:cxn ang="0">
                  <a:pos x="25" y="55"/>
                </a:cxn>
                <a:cxn ang="0">
                  <a:pos x="24" y="54"/>
                </a:cxn>
                <a:cxn ang="0">
                  <a:pos x="23" y="55"/>
                </a:cxn>
                <a:cxn ang="0">
                  <a:pos x="30" y="61"/>
                </a:cxn>
                <a:cxn ang="0">
                  <a:pos x="30" y="60"/>
                </a:cxn>
                <a:cxn ang="0">
                  <a:pos x="30" y="60"/>
                </a:cxn>
              </a:cxnLst>
              <a:rect l="0" t="0" r="r" b="b"/>
              <a:pathLst>
                <a:path w="59" h="64">
                  <a:moveTo>
                    <a:pt x="55" y="55"/>
                  </a:moveTo>
                  <a:cubicBezTo>
                    <a:pt x="39" y="55"/>
                    <a:pt x="39" y="55"/>
                    <a:pt x="39" y="55"/>
                  </a:cubicBezTo>
                  <a:cubicBezTo>
                    <a:pt x="39" y="60"/>
                    <a:pt x="35" y="64"/>
                    <a:pt x="30" y="64"/>
                  </a:cubicBezTo>
                  <a:cubicBezTo>
                    <a:pt x="25" y="64"/>
                    <a:pt x="21" y="60"/>
                    <a:pt x="21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3"/>
                    <a:pt x="0" y="50"/>
                  </a:cubicBezTo>
                  <a:cubicBezTo>
                    <a:pt x="5" y="46"/>
                    <a:pt x="11" y="38"/>
                    <a:pt x="11" y="20"/>
                  </a:cubicBezTo>
                  <a:cubicBezTo>
                    <a:pt x="11" y="13"/>
                    <a:pt x="17" y="6"/>
                    <a:pt x="27" y="5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3" y="4"/>
                    <a:pt x="33" y="5"/>
                  </a:cubicBezTo>
                  <a:cubicBezTo>
                    <a:pt x="42" y="6"/>
                    <a:pt x="48" y="13"/>
                    <a:pt x="48" y="20"/>
                  </a:cubicBezTo>
                  <a:cubicBezTo>
                    <a:pt x="48" y="38"/>
                    <a:pt x="54" y="46"/>
                    <a:pt x="59" y="50"/>
                  </a:cubicBezTo>
                  <a:cubicBezTo>
                    <a:pt x="59" y="53"/>
                    <a:pt x="57" y="55"/>
                    <a:pt x="55" y="55"/>
                  </a:cubicBezTo>
                  <a:close/>
                  <a:moveTo>
                    <a:pt x="30" y="60"/>
                  </a:moveTo>
                  <a:cubicBezTo>
                    <a:pt x="27" y="60"/>
                    <a:pt x="25" y="57"/>
                    <a:pt x="25" y="55"/>
                  </a:cubicBezTo>
                  <a:cubicBezTo>
                    <a:pt x="25" y="54"/>
                    <a:pt x="24" y="54"/>
                    <a:pt x="24" y="54"/>
                  </a:cubicBezTo>
                  <a:cubicBezTo>
                    <a:pt x="24" y="54"/>
                    <a:pt x="23" y="54"/>
                    <a:pt x="23" y="55"/>
                  </a:cubicBezTo>
                  <a:cubicBezTo>
                    <a:pt x="23" y="58"/>
                    <a:pt x="26" y="61"/>
                    <a:pt x="30" y="61"/>
                  </a:cubicBezTo>
                  <a:cubicBezTo>
                    <a:pt x="30" y="61"/>
                    <a:pt x="30" y="61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Group 36"/>
            <p:cNvGrpSpPr/>
            <p:nvPr/>
          </p:nvGrpSpPr>
          <p:grpSpPr>
            <a:xfrm>
              <a:off x="8757847" y="2726036"/>
              <a:ext cx="2198693" cy="1006991"/>
              <a:chOff x="1197898" y="2503545"/>
              <a:chExt cx="2198693" cy="1006991"/>
            </a:xfrm>
          </p:grpSpPr>
          <p:sp>
            <p:nvSpPr>
              <p:cNvPr id="18" name="TextBox 37"/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19" name="TextBox 38"/>
              <p:cNvSpPr txBox="1"/>
              <p:nvPr/>
            </p:nvSpPr>
            <p:spPr>
              <a:xfrm>
                <a:off x="1197898" y="2891770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https://</a:t>
                </a:r>
                <a:r>
                  <a:rPr lang="en-US" sz="105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7" name="千图PPT彼岸天：ID 8661124库_组合 26"/>
          <p:cNvGrpSpPr/>
          <p:nvPr>
            <p:custDataLst>
              <p:tags r:id="rId4"/>
            </p:custDataLst>
          </p:nvPr>
        </p:nvGrpSpPr>
        <p:grpSpPr>
          <a:xfrm>
            <a:off x="1384005" y="3562889"/>
            <a:ext cx="5974520" cy="1125291"/>
            <a:chOff x="1384005" y="3562889"/>
            <a:chExt cx="5974520" cy="1125291"/>
          </a:xfrm>
        </p:grpSpPr>
        <p:sp>
          <p:nvSpPr>
            <p:cNvPr id="6" name="Freeform: Shape 5"/>
            <p:cNvSpPr/>
            <p:nvPr/>
          </p:nvSpPr>
          <p:spPr>
            <a:xfrm rot="5400000" flipH="1" flipV="1">
              <a:off x="5176603" y="2506257"/>
              <a:ext cx="1016928" cy="3346917"/>
            </a:xfrm>
            <a:custGeom>
              <a:avLst/>
              <a:gdLst>
                <a:gd name="connsiteX0" fmla="*/ 0 w 1041355"/>
                <a:gd name="connsiteY0" fmla="*/ 499990 h 4145773"/>
                <a:gd name="connsiteX1" fmla="*/ 520677 w 1041355"/>
                <a:gd name="connsiteY1" fmla="*/ 0 h 4145773"/>
                <a:gd name="connsiteX2" fmla="*/ 1041355 w 1041355"/>
                <a:gd name="connsiteY2" fmla="*/ 499990 h 4145773"/>
                <a:gd name="connsiteX3" fmla="*/ 1040980 w 1041355"/>
                <a:gd name="connsiteY3" fmla="*/ 499990 h 4145773"/>
                <a:gd name="connsiteX4" fmla="*/ 1040980 w 1041355"/>
                <a:gd name="connsiteY4" fmla="*/ 4145773 h 4145773"/>
                <a:gd name="connsiteX5" fmla="*/ 374 w 1041355"/>
                <a:gd name="connsiteY5" fmla="*/ 3103323 h 4145773"/>
                <a:gd name="connsiteX6" fmla="*/ 374 w 1041355"/>
                <a:gd name="connsiteY6" fmla="*/ 499990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355" h="4145773">
                  <a:moveTo>
                    <a:pt x="0" y="499990"/>
                  </a:moveTo>
                  <a:lnTo>
                    <a:pt x="520677" y="0"/>
                  </a:lnTo>
                  <a:lnTo>
                    <a:pt x="1041355" y="499990"/>
                  </a:lnTo>
                  <a:lnTo>
                    <a:pt x="1040980" y="499990"/>
                  </a:lnTo>
                  <a:lnTo>
                    <a:pt x="1040980" y="4145773"/>
                  </a:lnTo>
                  <a:lnTo>
                    <a:pt x="374" y="3103323"/>
                  </a:lnTo>
                  <a:lnTo>
                    <a:pt x="374" y="4999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rIns="0" bIns="648000" anchor="ctr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输入标题文本</a:t>
              </a:r>
            </a:p>
          </p:txBody>
        </p:sp>
        <p:grpSp>
          <p:nvGrpSpPr>
            <p:cNvPr id="9" name="Group 12"/>
            <p:cNvGrpSpPr/>
            <p:nvPr/>
          </p:nvGrpSpPr>
          <p:grpSpPr>
            <a:xfrm>
              <a:off x="6175374" y="3977301"/>
              <a:ext cx="392765" cy="404828"/>
              <a:chOff x="6082534" y="4035518"/>
              <a:chExt cx="2225846" cy="2048400"/>
            </a:xfrm>
            <a:solidFill>
              <a:schemeClr val="bg1"/>
            </a:solidFill>
          </p:grpSpPr>
          <p:sp>
            <p:nvSpPr>
              <p:cNvPr id="24" name="Freeform: Shape 14"/>
              <p:cNvSpPr/>
              <p:nvPr/>
            </p:nvSpPr>
            <p:spPr>
              <a:xfrm>
                <a:off x="6082534" y="4035518"/>
                <a:ext cx="2225846" cy="1987364"/>
              </a:xfrm>
              <a:custGeom>
                <a:avLst/>
                <a:gdLst>
                  <a:gd name="connsiteX0" fmla="*/ 0 w 1828800"/>
                  <a:gd name="connsiteY0" fmla="*/ 10886 h 1632858"/>
                  <a:gd name="connsiteX1" fmla="*/ 1828800 w 1828800"/>
                  <a:gd name="connsiteY1" fmla="*/ 0 h 1632858"/>
                  <a:gd name="connsiteX2" fmla="*/ 1828800 w 1828800"/>
                  <a:gd name="connsiteY2" fmla="*/ 87086 h 1632858"/>
                  <a:gd name="connsiteX3" fmla="*/ 1023257 w 1828800"/>
                  <a:gd name="connsiteY3" fmla="*/ 772886 h 1632858"/>
                  <a:gd name="connsiteX4" fmla="*/ 1034143 w 1828800"/>
                  <a:gd name="connsiteY4" fmla="*/ 1600200 h 1632858"/>
                  <a:gd name="connsiteX5" fmla="*/ 859972 w 1828800"/>
                  <a:gd name="connsiteY5" fmla="*/ 1632858 h 1632858"/>
                  <a:gd name="connsiteX6" fmla="*/ 838200 w 1828800"/>
                  <a:gd name="connsiteY6" fmla="*/ 805543 h 1632858"/>
                  <a:gd name="connsiteX7" fmla="*/ 21772 w 1828800"/>
                  <a:gd name="connsiteY7" fmla="*/ 163286 h 1632858"/>
                  <a:gd name="connsiteX8" fmla="*/ 0 w 1828800"/>
                  <a:gd name="connsiteY8" fmla="*/ 10886 h 1632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28800" h="1632858">
                    <a:moveTo>
                      <a:pt x="0" y="10886"/>
                    </a:moveTo>
                    <a:lnTo>
                      <a:pt x="1828800" y="0"/>
                    </a:lnTo>
                    <a:lnTo>
                      <a:pt x="1828800" y="87086"/>
                    </a:lnTo>
                    <a:lnTo>
                      <a:pt x="1023257" y="772886"/>
                    </a:lnTo>
                    <a:lnTo>
                      <a:pt x="1034143" y="1600200"/>
                    </a:lnTo>
                    <a:lnTo>
                      <a:pt x="859972" y="1632858"/>
                    </a:lnTo>
                    <a:lnTo>
                      <a:pt x="838200" y="805543"/>
                    </a:lnTo>
                    <a:lnTo>
                      <a:pt x="21772" y="163286"/>
                    </a:lnTo>
                    <a:lnTo>
                      <a:pt x="0" y="108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Rectangle 15"/>
              <p:cNvSpPr/>
              <p:nvPr/>
            </p:nvSpPr>
            <p:spPr>
              <a:xfrm>
                <a:off x="6419878" y="5975062"/>
                <a:ext cx="1698170" cy="1088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Group 39"/>
            <p:cNvGrpSpPr/>
            <p:nvPr/>
          </p:nvGrpSpPr>
          <p:grpSpPr>
            <a:xfrm>
              <a:off x="1384005" y="3562889"/>
              <a:ext cx="2198693" cy="1006991"/>
              <a:chOff x="8328247" y="2276873"/>
              <a:chExt cx="2198693" cy="1006991"/>
            </a:xfrm>
          </p:grpSpPr>
          <p:sp>
            <p:nvSpPr>
              <p:cNvPr id="16" name="TextBox 40"/>
              <p:cNvSpPr txBox="1"/>
              <p:nvPr/>
            </p:nvSpPr>
            <p:spPr>
              <a:xfrm>
                <a:off x="8328247" y="2276873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17" name="TextBox 41"/>
              <p:cNvSpPr txBox="1"/>
              <p:nvPr/>
            </p:nvSpPr>
            <p:spPr>
              <a:xfrm>
                <a:off x="8328247" y="2665098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https://</a:t>
                </a:r>
                <a:r>
                  <a:rPr lang="en-US" sz="105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2054959"/>
            <a:chOff x="277329" y="1093495"/>
            <a:chExt cx="5427948" cy="205504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在这里输入标题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7329" y="2317510"/>
              <a:ext cx="5427948" cy="8310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400029" y="1684364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3815318" y="1348297"/>
            <a:ext cx="4548934" cy="4476090"/>
            <a:chOff x="3815318" y="1348297"/>
            <a:chExt cx="4548934" cy="4476090"/>
          </a:xfrm>
        </p:grpSpPr>
        <p:sp>
          <p:nvSpPr>
            <p:cNvPr id="4" name="Oval 5"/>
            <p:cNvSpPr/>
            <p:nvPr/>
          </p:nvSpPr>
          <p:spPr bwMode="auto">
            <a:xfrm>
              <a:off x="4926999" y="2440926"/>
              <a:ext cx="2323978" cy="232561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6"/>
            <p:cNvSpPr/>
            <p:nvPr/>
          </p:nvSpPr>
          <p:spPr bwMode="auto">
            <a:xfrm>
              <a:off x="4954743" y="2437662"/>
              <a:ext cx="2064490" cy="861700"/>
            </a:xfrm>
            <a:custGeom>
              <a:avLst/>
              <a:gdLst>
                <a:gd name="T0" fmla="*/ 969 w 1024"/>
                <a:gd name="T1" fmla="*/ 171 h 427"/>
                <a:gd name="T2" fmla="*/ 782 w 1024"/>
                <a:gd name="T3" fmla="*/ 46 h 427"/>
                <a:gd name="T4" fmla="*/ 562 w 1024"/>
                <a:gd name="T5" fmla="*/ 3 h 427"/>
                <a:gd name="T6" fmla="*/ 342 w 1024"/>
                <a:gd name="T7" fmla="*/ 46 h 427"/>
                <a:gd name="T8" fmla="*/ 156 w 1024"/>
                <a:gd name="T9" fmla="*/ 171 h 427"/>
                <a:gd name="T10" fmla="*/ 30 w 1024"/>
                <a:gd name="T11" fmla="*/ 357 h 427"/>
                <a:gd name="T12" fmla="*/ 29 w 1024"/>
                <a:gd name="T13" fmla="*/ 357 h 427"/>
                <a:gd name="T14" fmla="*/ 154 w 1024"/>
                <a:gd name="T15" fmla="*/ 169 h 427"/>
                <a:gd name="T16" fmla="*/ 341 w 1024"/>
                <a:gd name="T17" fmla="*/ 44 h 427"/>
                <a:gd name="T18" fmla="*/ 562 w 1024"/>
                <a:gd name="T19" fmla="*/ 0 h 427"/>
                <a:gd name="T20" fmla="*/ 783 w 1024"/>
                <a:gd name="T21" fmla="*/ 44 h 427"/>
                <a:gd name="T22" fmla="*/ 971 w 1024"/>
                <a:gd name="T23" fmla="*/ 169 h 427"/>
                <a:gd name="T24" fmla="*/ 969 w 1024"/>
                <a:gd name="T25" fmla="*/ 171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4" h="427">
                  <a:moveTo>
                    <a:pt x="969" y="171"/>
                  </a:moveTo>
                  <a:cubicBezTo>
                    <a:pt x="916" y="117"/>
                    <a:pt x="852" y="75"/>
                    <a:pt x="782" y="46"/>
                  </a:cubicBezTo>
                  <a:cubicBezTo>
                    <a:pt x="713" y="17"/>
                    <a:pt x="638" y="2"/>
                    <a:pt x="562" y="3"/>
                  </a:cubicBezTo>
                  <a:cubicBezTo>
                    <a:pt x="487" y="2"/>
                    <a:pt x="412" y="17"/>
                    <a:pt x="342" y="46"/>
                  </a:cubicBezTo>
                  <a:cubicBezTo>
                    <a:pt x="273" y="75"/>
                    <a:pt x="209" y="117"/>
                    <a:pt x="156" y="171"/>
                  </a:cubicBezTo>
                  <a:cubicBezTo>
                    <a:pt x="102" y="224"/>
                    <a:pt x="59" y="288"/>
                    <a:pt x="30" y="357"/>
                  </a:cubicBezTo>
                  <a:cubicBezTo>
                    <a:pt x="1" y="427"/>
                    <a:pt x="0" y="426"/>
                    <a:pt x="29" y="357"/>
                  </a:cubicBezTo>
                  <a:cubicBezTo>
                    <a:pt x="58" y="287"/>
                    <a:pt x="101" y="223"/>
                    <a:pt x="154" y="169"/>
                  </a:cubicBezTo>
                  <a:cubicBezTo>
                    <a:pt x="207" y="116"/>
                    <a:pt x="271" y="73"/>
                    <a:pt x="341" y="44"/>
                  </a:cubicBezTo>
                  <a:cubicBezTo>
                    <a:pt x="411" y="15"/>
                    <a:pt x="487" y="0"/>
                    <a:pt x="562" y="0"/>
                  </a:cubicBezTo>
                  <a:cubicBezTo>
                    <a:pt x="638" y="0"/>
                    <a:pt x="714" y="15"/>
                    <a:pt x="783" y="44"/>
                  </a:cubicBezTo>
                  <a:cubicBezTo>
                    <a:pt x="853" y="73"/>
                    <a:pt x="917" y="116"/>
                    <a:pt x="971" y="169"/>
                  </a:cubicBezTo>
                  <a:cubicBezTo>
                    <a:pt x="1024" y="223"/>
                    <a:pt x="1022" y="224"/>
                    <a:pt x="969" y="171"/>
                  </a:cubicBezTo>
                  <a:close/>
                </a:path>
              </a:pathLst>
            </a:custGeom>
            <a:solidFill>
              <a:srgbClr val="A8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7"/>
            <p:cNvSpPr/>
            <p:nvPr/>
          </p:nvSpPr>
          <p:spPr bwMode="auto">
            <a:xfrm>
              <a:off x="6097147" y="1930107"/>
              <a:ext cx="1667912" cy="1667912"/>
            </a:xfrm>
            <a:custGeom>
              <a:avLst/>
              <a:gdLst>
                <a:gd name="T0" fmla="*/ 827 w 827"/>
                <a:gd name="T1" fmla="*/ 827 h 827"/>
                <a:gd name="T2" fmla="*/ 788 w 827"/>
                <a:gd name="T3" fmla="*/ 827 h 827"/>
                <a:gd name="T4" fmla="*/ 0 w 827"/>
                <a:gd name="T5" fmla="*/ 40 h 827"/>
                <a:gd name="T6" fmla="*/ 0 w 827"/>
                <a:gd name="T7" fmla="*/ 0 h 827"/>
                <a:gd name="T8" fmla="*/ 585 w 827"/>
                <a:gd name="T9" fmla="*/ 242 h 827"/>
                <a:gd name="T10" fmla="*/ 827 w 827"/>
                <a:gd name="T11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827">
                  <a:moveTo>
                    <a:pt x="827" y="827"/>
                  </a:moveTo>
                  <a:cubicBezTo>
                    <a:pt x="788" y="827"/>
                    <a:pt x="788" y="827"/>
                    <a:pt x="788" y="827"/>
                  </a:cubicBezTo>
                  <a:cubicBezTo>
                    <a:pt x="788" y="395"/>
                    <a:pt x="436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0" y="0"/>
                    <a:pt x="429" y="86"/>
                    <a:pt x="585" y="242"/>
                  </a:cubicBezTo>
                  <a:cubicBezTo>
                    <a:pt x="742" y="399"/>
                    <a:pt x="827" y="607"/>
                    <a:pt x="827" y="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8"/>
            <p:cNvSpPr/>
            <p:nvPr/>
          </p:nvSpPr>
          <p:spPr bwMode="auto">
            <a:xfrm>
              <a:off x="4424341" y="1930107"/>
              <a:ext cx="1672808" cy="1667912"/>
            </a:xfrm>
            <a:custGeom>
              <a:avLst/>
              <a:gdLst>
                <a:gd name="T0" fmla="*/ 40 w 830"/>
                <a:gd name="T1" fmla="*/ 827 h 827"/>
                <a:gd name="T2" fmla="*/ 0 w 830"/>
                <a:gd name="T3" fmla="*/ 827 h 827"/>
                <a:gd name="T4" fmla="*/ 244 w 830"/>
                <a:gd name="T5" fmla="*/ 242 h 827"/>
                <a:gd name="T6" fmla="*/ 830 w 830"/>
                <a:gd name="T7" fmla="*/ 0 h 827"/>
                <a:gd name="T8" fmla="*/ 830 w 830"/>
                <a:gd name="T9" fmla="*/ 40 h 827"/>
                <a:gd name="T10" fmla="*/ 40 w 830"/>
                <a:gd name="T11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0" h="827">
                  <a:moveTo>
                    <a:pt x="40" y="827"/>
                  </a:moveTo>
                  <a:cubicBezTo>
                    <a:pt x="0" y="827"/>
                    <a:pt x="0" y="827"/>
                    <a:pt x="0" y="827"/>
                  </a:cubicBezTo>
                  <a:cubicBezTo>
                    <a:pt x="0" y="607"/>
                    <a:pt x="87" y="399"/>
                    <a:pt x="244" y="242"/>
                  </a:cubicBezTo>
                  <a:cubicBezTo>
                    <a:pt x="400" y="86"/>
                    <a:pt x="610" y="0"/>
                    <a:pt x="830" y="0"/>
                  </a:cubicBezTo>
                  <a:cubicBezTo>
                    <a:pt x="830" y="40"/>
                    <a:pt x="830" y="40"/>
                    <a:pt x="830" y="40"/>
                  </a:cubicBezTo>
                  <a:cubicBezTo>
                    <a:pt x="394" y="40"/>
                    <a:pt x="40" y="395"/>
                    <a:pt x="40" y="8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9"/>
            <p:cNvSpPr/>
            <p:nvPr/>
          </p:nvSpPr>
          <p:spPr bwMode="auto">
            <a:xfrm>
              <a:off x="4424341" y="3598019"/>
              <a:ext cx="1672808" cy="1674440"/>
            </a:xfrm>
            <a:custGeom>
              <a:avLst/>
              <a:gdLst>
                <a:gd name="T0" fmla="*/ 830 w 830"/>
                <a:gd name="T1" fmla="*/ 830 h 830"/>
                <a:gd name="T2" fmla="*/ 244 w 830"/>
                <a:gd name="T3" fmla="*/ 587 h 830"/>
                <a:gd name="T4" fmla="*/ 0 w 830"/>
                <a:gd name="T5" fmla="*/ 0 h 830"/>
                <a:gd name="T6" fmla="*/ 40 w 830"/>
                <a:gd name="T7" fmla="*/ 0 h 830"/>
                <a:gd name="T8" fmla="*/ 830 w 830"/>
                <a:gd name="T9" fmla="*/ 791 h 830"/>
                <a:gd name="T10" fmla="*/ 830 w 830"/>
                <a:gd name="T11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0" h="830">
                  <a:moveTo>
                    <a:pt x="830" y="830"/>
                  </a:moveTo>
                  <a:cubicBezTo>
                    <a:pt x="610" y="830"/>
                    <a:pt x="400" y="743"/>
                    <a:pt x="244" y="587"/>
                  </a:cubicBezTo>
                  <a:cubicBezTo>
                    <a:pt x="87" y="430"/>
                    <a:pt x="0" y="224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436"/>
                    <a:pt x="394" y="791"/>
                    <a:pt x="830" y="791"/>
                  </a:cubicBezTo>
                  <a:lnTo>
                    <a:pt x="830" y="8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10"/>
            <p:cNvSpPr/>
            <p:nvPr/>
          </p:nvSpPr>
          <p:spPr bwMode="auto">
            <a:xfrm>
              <a:off x="6097147" y="3598019"/>
              <a:ext cx="1667912" cy="1674440"/>
            </a:xfrm>
            <a:custGeom>
              <a:avLst/>
              <a:gdLst>
                <a:gd name="T0" fmla="*/ 0 w 827"/>
                <a:gd name="T1" fmla="*/ 830 h 830"/>
                <a:gd name="T2" fmla="*/ 0 w 827"/>
                <a:gd name="T3" fmla="*/ 791 h 830"/>
                <a:gd name="T4" fmla="*/ 788 w 827"/>
                <a:gd name="T5" fmla="*/ 0 h 830"/>
                <a:gd name="T6" fmla="*/ 827 w 827"/>
                <a:gd name="T7" fmla="*/ 0 h 830"/>
                <a:gd name="T8" fmla="*/ 585 w 827"/>
                <a:gd name="T9" fmla="*/ 587 h 830"/>
                <a:gd name="T10" fmla="*/ 0 w 827"/>
                <a:gd name="T11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830">
                  <a:moveTo>
                    <a:pt x="0" y="830"/>
                  </a:moveTo>
                  <a:cubicBezTo>
                    <a:pt x="0" y="791"/>
                    <a:pt x="0" y="791"/>
                    <a:pt x="0" y="791"/>
                  </a:cubicBezTo>
                  <a:cubicBezTo>
                    <a:pt x="436" y="791"/>
                    <a:pt x="788" y="436"/>
                    <a:pt x="788" y="0"/>
                  </a:cubicBezTo>
                  <a:cubicBezTo>
                    <a:pt x="827" y="0"/>
                    <a:pt x="827" y="0"/>
                    <a:pt x="827" y="0"/>
                  </a:cubicBezTo>
                  <a:cubicBezTo>
                    <a:pt x="827" y="224"/>
                    <a:pt x="742" y="430"/>
                    <a:pt x="585" y="587"/>
                  </a:cubicBezTo>
                  <a:cubicBezTo>
                    <a:pt x="429" y="743"/>
                    <a:pt x="220" y="830"/>
                    <a:pt x="0" y="8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Oval 11"/>
            <p:cNvSpPr/>
            <p:nvPr/>
          </p:nvSpPr>
          <p:spPr bwMode="auto">
            <a:xfrm>
              <a:off x="6017180" y="1887675"/>
              <a:ext cx="161569" cy="1615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Oval 12"/>
            <p:cNvSpPr/>
            <p:nvPr/>
          </p:nvSpPr>
          <p:spPr bwMode="auto">
            <a:xfrm>
              <a:off x="6017180" y="5148425"/>
              <a:ext cx="161569" cy="1615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Oval 13"/>
            <p:cNvSpPr/>
            <p:nvPr/>
          </p:nvSpPr>
          <p:spPr bwMode="auto">
            <a:xfrm>
              <a:off x="7645923" y="3518051"/>
              <a:ext cx="164833" cy="1632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4"/>
            <p:cNvSpPr>
              <a:spLocks noChangeAspect="1"/>
            </p:cNvSpPr>
            <p:nvPr/>
          </p:nvSpPr>
          <p:spPr bwMode="auto">
            <a:xfrm>
              <a:off x="5396675" y="3005600"/>
              <a:ext cx="1849406" cy="1757867"/>
            </a:xfrm>
            <a:custGeom>
              <a:avLst/>
              <a:gdLst>
                <a:gd name="T0" fmla="*/ 691 w 921"/>
                <a:gd name="T1" fmla="*/ 0 h 875"/>
                <a:gd name="T2" fmla="*/ 0 w 921"/>
                <a:gd name="T3" fmla="*/ 602 h 875"/>
                <a:gd name="T4" fmla="*/ 268 w 921"/>
                <a:gd name="T5" fmla="*/ 870 h 875"/>
                <a:gd name="T6" fmla="*/ 344 w 921"/>
                <a:gd name="T7" fmla="*/ 875 h 875"/>
                <a:gd name="T8" fmla="*/ 921 w 921"/>
                <a:gd name="T9" fmla="*/ 299 h 875"/>
                <a:gd name="T10" fmla="*/ 916 w 921"/>
                <a:gd name="T11" fmla="*/ 224 h 875"/>
                <a:gd name="T12" fmla="*/ 691 w 921"/>
                <a:gd name="T13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875">
                  <a:moveTo>
                    <a:pt x="691" y="0"/>
                  </a:moveTo>
                  <a:cubicBezTo>
                    <a:pt x="0" y="602"/>
                    <a:pt x="0" y="602"/>
                    <a:pt x="0" y="602"/>
                  </a:cubicBezTo>
                  <a:cubicBezTo>
                    <a:pt x="268" y="870"/>
                    <a:pt x="268" y="870"/>
                    <a:pt x="268" y="870"/>
                  </a:cubicBezTo>
                  <a:cubicBezTo>
                    <a:pt x="293" y="873"/>
                    <a:pt x="318" y="875"/>
                    <a:pt x="344" y="875"/>
                  </a:cubicBezTo>
                  <a:cubicBezTo>
                    <a:pt x="663" y="875"/>
                    <a:pt x="921" y="617"/>
                    <a:pt x="921" y="299"/>
                  </a:cubicBezTo>
                  <a:cubicBezTo>
                    <a:pt x="921" y="273"/>
                    <a:pt x="919" y="249"/>
                    <a:pt x="916" y="224"/>
                  </a:cubicBezTo>
                  <a:cubicBezTo>
                    <a:pt x="691" y="0"/>
                    <a:pt x="691" y="0"/>
                    <a:pt x="691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15"/>
            <p:cNvSpPr/>
            <p:nvPr/>
          </p:nvSpPr>
          <p:spPr bwMode="auto">
            <a:xfrm>
              <a:off x="6085725" y="3599650"/>
              <a:ext cx="1165254" cy="1166886"/>
            </a:xfrm>
            <a:custGeom>
              <a:avLst/>
              <a:gdLst>
                <a:gd name="T0" fmla="*/ 1 w 578"/>
                <a:gd name="T1" fmla="*/ 578 h 578"/>
                <a:gd name="T2" fmla="*/ 1 w 578"/>
                <a:gd name="T3" fmla="*/ 578 h 578"/>
                <a:gd name="T4" fmla="*/ 1 w 578"/>
                <a:gd name="T5" fmla="*/ 578 h 578"/>
                <a:gd name="T6" fmla="*/ 0 w 578"/>
                <a:gd name="T7" fmla="*/ 578 h 578"/>
                <a:gd name="T8" fmla="*/ 0 w 578"/>
                <a:gd name="T9" fmla="*/ 578 h 578"/>
                <a:gd name="T10" fmla="*/ 0 w 578"/>
                <a:gd name="T11" fmla="*/ 578 h 578"/>
                <a:gd name="T12" fmla="*/ 578 w 578"/>
                <a:gd name="T13" fmla="*/ 1 h 578"/>
                <a:gd name="T14" fmla="*/ 578 w 578"/>
                <a:gd name="T15" fmla="*/ 1 h 578"/>
                <a:gd name="T16" fmla="*/ 578 w 578"/>
                <a:gd name="T17" fmla="*/ 1 h 578"/>
                <a:gd name="T18" fmla="*/ 578 w 578"/>
                <a:gd name="T19" fmla="*/ 0 h 578"/>
                <a:gd name="T20" fmla="*/ 578 w 578"/>
                <a:gd name="T21" fmla="*/ 0 h 578"/>
                <a:gd name="T22" fmla="*/ 578 w 578"/>
                <a:gd name="T23" fmla="*/ 0 h 578"/>
                <a:gd name="T24" fmla="*/ 578 w 578"/>
                <a:gd name="T25" fmla="*/ 0 h 578"/>
                <a:gd name="T26" fmla="*/ 578 w 578"/>
                <a:gd name="T27" fmla="*/ 0 h 578"/>
                <a:gd name="T28" fmla="*/ 578 w 578"/>
                <a:gd name="T2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8" h="578">
                  <a:moveTo>
                    <a:pt x="1" y="578"/>
                  </a:moveTo>
                  <a:cubicBezTo>
                    <a:pt x="1" y="578"/>
                    <a:pt x="1" y="578"/>
                    <a:pt x="1" y="578"/>
                  </a:cubicBezTo>
                  <a:cubicBezTo>
                    <a:pt x="1" y="578"/>
                    <a:pt x="1" y="578"/>
                    <a:pt x="1" y="578"/>
                  </a:cubicBezTo>
                  <a:moveTo>
                    <a:pt x="0" y="578"/>
                  </a:moveTo>
                  <a:cubicBezTo>
                    <a:pt x="0" y="578"/>
                    <a:pt x="0" y="578"/>
                    <a:pt x="0" y="578"/>
                  </a:cubicBezTo>
                  <a:cubicBezTo>
                    <a:pt x="0" y="578"/>
                    <a:pt x="0" y="578"/>
                    <a:pt x="0" y="578"/>
                  </a:cubicBezTo>
                  <a:moveTo>
                    <a:pt x="578" y="1"/>
                  </a:moveTo>
                  <a:cubicBezTo>
                    <a:pt x="578" y="1"/>
                    <a:pt x="578" y="1"/>
                    <a:pt x="578" y="1"/>
                  </a:cubicBezTo>
                  <a:cubicBezTo>
                    <a:pt x="578" y="1"/>
                    <a:pt x="578" y="1"/>
                    <a:pt x="578" y="1"/>
                  </a:cubicBezTo>
                  <a:moveTo>
                    <a:pt x="578" y="0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578" y="0"/>
                    <a:pt x="578" y="0"/>
                    <a:pt x="578" y="0"/>
                  </a:cubicBezTo>
                  <a:moveTo>
                    <a:pt x="578" y="0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578" y="0"/>
                    <a:pt x="578" y="0"/>
                    <a:pt x="578" y="0"/>
                  </a:cubicBezTo>
                </a:path>
              </a:pathLst>
            </a:custGeom>
            <a:solidFill>
              <a:srgbClr val="DC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16"/>
            <p:cNvSpPr/>
            <p:nvPr/>
          </p:nvSpPr>
          <p:spPr bwMode="auto">
            <a:xfrm>
              <a:off x="5163639" y="2679199"/>
              <a:ext cx="1847432" cy="18490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17"/>
            <p:cNvSpPr/>
            <p:nvPr/>
          </p:nvSpPr>
          <p:spPr bwMode="auto">
            <a:xfrm>
              <a:off x="5184857" y="2697150"/>
              <a:ext cx="1806632" cy="1806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18"/>
            <p:cNvSpPr/>
            <p:nvPr/>
          </p:nvSpPr>
          <p:spPr bwMode="auto">
            <a:xfrm>
              <a:off x="5863771" y="3441345"/>
              <a:ext cx="843749" cy="783364"/>
            </a:xfrm>
            <a:custGeom>
              <a:avLst/>
              <a:gdLst>
                <a:gd name="T0" fmla="*/ 418 w 418"/>
                <a:gd name="T1" fmla="*/ 175 h 389"/>
                <a:gd name="T2" fmla="*/ 244 w 418"/>
                <a:gd name="T3" fmla="*/ 0 h 389"/>
                <a:gd name="T4" fmla="*/ 0 w 418"/>
                <a:gd name="T5" fmla="*/ 188 h 389"/>
                <a:gd name="T6" fmla="*/ 201 w 418"/>
                <a:gd name="T7" fmla="*/ 389 h 389"/>
                <a:gd name="T8" fmla="*/ 418 w 418"/>
                <a:gd name="T9" fmla="*/ 17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389">
                  <a:moveTo>
                    <a:pt x="418" y="175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01" y="389"/>
                    <a:pt x="201" y="389"/>
                    <a:pt x="201" y="389"/>
                  </a:cubicBezTo>
                  <a:cubicBezTo>
                    <a:pt x="304" y="359"/>
                    <a:pt x="387" y="278"/>
                    <a:pt x="418" y="175"/>
                  </a:cubicBezTo>
                </a:path>
              </a:pathLst>
            </a:custGeom>
            <a:solidFill>
              <a:srgbClr val="A8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Oval 19"/>
            <p:cNvSpPr/>
            <p:nvPr/>
          </p:nvSpPr>
          <p:spPr bwMode="auto">
            <a:xfrm>
              <a:off x="5441081" y="2955008"/>
              <a:ext cx="1294182" cy="12974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Oval 20"/>
            <p:cNvSpPr/>
            <p:nvPr/>
          </p:nvSpPr>
          <p:spPr bwMode="auto">
            <a:xfrm>
              <a:off x="5457401" y="2972960"/>
              <a:ext cx="1261542" cy="12794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Freeform: Shape 21"/>
            <p:cNvSpPr/>
            <p:nvPr/>
          </p:nvSpPr>
          <p:spPr bwMode="auto">
            <a:xfrm>
              <a:off x="6066139" y="3480514"/>
              <a:ext cx="318243" cy="355778"/>
            </a:xfrm>
            <a:custGeom>
              <a:avLst/>
              <a:gdLst>
                <a:gd name="T0" fmla="*/ 101 w 158"/>
                <a:gd name="T1" fmla="*/ 176 h 176"/>
                <a:gd name="T2" fmla="*/ 158 w 158"/>
                <a:gd name="T3" fmla="*/ 61 h 176"/>
                <a:gd name="T4" fmla="*/ 144 w 158"/>
                <a:gd name="T5" fmla="*/ 0 h 176"/>
                <a:gd name="T6" fmla="*/ 0 w 158"/>
                <a:gd name="T7" fmla="*/ 74 h 176"/>
                <a:gd name="T8" fmla="*/ 101 w 158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76">
                  <a:moveTo>
                    <a:pt x="101" y="176"/>
                  </a:moveTo>
                  <a:cubicBezTo>
                    <a:pt x="135" y="149"/>
                    <a:pt x="158" y="107"/>
                    <a:pt x="158" y="61"/>
                  </a:cubicBezTo>
                  <a:cubicBezTo>
                    <a:pt x="158" y="39"/>
                    <a:pt x="153" y="18"/>
                    <a:pt x="144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01" y="176"/>
                    <a:pt x="101" y="176"/>
                    <a:pt x="101" y="176"/>
                  </a:cubicBezTo>
                </a:path>
              </a:pathLst>
            </a:custGeom>
            <a:solidFill>
              <a:srgbClr val="A8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Oval 22"/>
            <p:cNvSpPr/>
            <p:nvPr/>
          </p:nvSpPr>
          <p:spPr bwMode="auto">
            <a:xfrm>
              <a:off x="5775642" y="3289569"/>
              <a:ext cx="625060" cy="62669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Oval 23"/>
            <p:cNvSpPr/>
            <p:nvPr/>
          </p:nvSpPr>
          <p:spPr bwMode="auto">
            <a:xfrm>
              <a:off x="5793594" y="3307521"/>
              <a:ext cx="590787" cy="5907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24"/>
            <p:cNvSpPr/>
            <p:nvPr/>
          </p:nvSpPr>
          <p:spPr bwMode="auto">
            <a:xfrm>
              <a:off x="5987804" y="4244293"/>
              <a:ext cx="106080" cy="8160"/>
            </a:xfrm>
            <a:custGeom>
              <a:avLst/>
              <a:gdLst>
                <a:gd name="T0" fmla="*/ 0 w 53"/>
                <a:gd name="T1" fmla="*/ 0 h 4"/>
                <a:gd name="T2" fmla="*/ 0 w 53"/>
                <a:gd name="T3" fmla="*/ 0 h 4"/>
                <a:gd name="T4" fmla="*/ 50 w 53"/>
                <a:gd name="T5" fmla="*/ 4 h 4"/>
                <a:gd name="T6" fmla="*/ 53 w 53"/>
                <a:gd name="T7" fmla="*/ 4 h 4"/>
                <a:gd name="T8" fmla="*/ 53 w 53"/>
                <a:gd name="T9" fmla="*/ 4 h 4"/>
                <a:gd name="T10" fmla="*/ 50 w 53"/>
                <a:gd name="T11" fmla="*/ 4 h 4"/>
                <a:gd name="T12" fmla="*/ 0 w 5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2"/>
                    <a:pt x="33" y="4"/>
                    <a:pt x="50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0" y="4"/>
                  </a:cubicBezTo>
                  <a:cubicBezTo>
                    <a:pt x="33" y="4"/>
                    <a:pt x="17" y="2"/>
                    <a:pt x="0" y="0"/>
                  </a:cubicBezTo>
                </a:path>
              </a:pathLst>
            </a:custGeom>
            <a:solidFill>
              <a:srgbClr val="A8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Oval 25"/>
            <p:cNvSpPr/>
            <p:nvPr/>
          </p:nvSpPr>
          <p:spPr bwMode="auto">
            <a:xfrm>
              <a:off x="4385173" y="3518051"/>
              <a:ext cx="164833" cy="1632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5" name="Group 292"/>
            <p:cNvGrpSpPr/>
            <p:nvPr/>
          </p:nvGrpSpPr>
          <p:grpSpPr>
            <a:xfrm>
              <a:off x="6061273" y="2938692"/>
              <a:ext cx="877725" cy="719717"/>
              <a:chOff x="6076950" y="3000376"/>
              <a:chExt cx="853785" cy="700088"/>
            </a:xfrm>
          </p:grpSpPr>
          <p:sp>
            <p:nvSpPr>
              <p:cNvPr id="88" name="Oval 293"/>
              <p:cNvSpPr/>
              <p:nvPr/>
            </p:nvSpPr>
            <p:spPr bwMode="auto">
              <a:xfrm>
                <a:off x="6078538" y="3625851"/>
                <a:ext cx="65088" cy="74613"/>
              </a:xfrm>
              <a:prstGeom prst="ellipse">
                <a:avLst/>
              </a:prstGeom>
              <a:solidFill>
                <a:srgbClr val="A8F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Freeform: Shape 294"/>
              <p:cNvSpPr/>
              <p:nvPr/>
            </p:nvSpPr>
            <p:spPr bwMode="auto">
              <a:xfrm>
                <a:off x="6554788" y="3000376"/>
                <a:ext cx="293688" cy="390525"/>
              </a:xfrm>
              <a:custGeom>
                <a:avLst/>
                <a:gdLst>
                  <a:gd name="T0" fmla="*/ 0 w 185"/>
                  <a:gd name="T1" fmla="*/ 246 h 246"/>
                  <a:gd name="T2" fmla="*/ 18 w 185"/>
                  <a:gd name="T3" fmla="*/ 132 h 246"/>
                  <a:gd name="T4" fmla="*/ 185 w 185"/>
                  <a:gd name="T5" fmla="*/ 0 h 246"/>
                  <a:gd name="T6" fmla="*/ 164 w 185"/>
                  <a:gd name="T7" fmla="*/ 154 h 246"/>
                  <a:gd name="T8" fmla="*/ 0 w 185"/>
                  <a:gd name="T9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246">
                    <a:moveTo>
                      <a:pt x="0" y="246"/>
                    </a:moveTo>
                    <a:lnTo>
                      <a:pt x="18" y="132"/>
                    </a:lnTo>
                    <a:lnTo>
                      <a:pt x="185" y="0"/>
                    </a:lnTo>
                    <a:lnTo>
                      <a:pt x="164" y="154"/>
                    </a:lnTo>
                    <a:lnTo>
                      <a:pt x="0" y="2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Freeform: Shape 295"/>
              <p:cNvSpPr/>
              <p:nvPr/>
            </p:nvSpPr>
            <p:spPr bwMode="auto">
              <a:xfrm>
                <a:off x="6540500" y="3438526"/>
                <a:ext cx="250825" cy="252413"/>
              </a:xfrm>
              <a:custGeom>
                <a:avLst/>
                <a:gdLst>
                  <a:gd name="T0" fmla="*/ 4 w 158"/>
                  <a:gd name="T1" fmla="*/ 58 h 159"/>
                  <a:gd name="T2" fmla="*/ 0 w 158"/>
                  <a:gd name="T3" fmla="*/ 128 h 159"/>
                  <a:gd name="T4" fmla="*/ 132 w 158"/>
                  <a:gd name="T5" fmla="*/ 159 h 159"/>
                  <a:gd name="T6" fmla="*/ 158 w 158"/>
                  <a:gd name="T7" fmla="*/ 0 h 159"/>
                  <a:gd name="T8" fmla="*/ 4 w 158"/>
                  <a:gd name="T9" fmla="*/ 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159">
                    <a:moveTo>
                      <a:pt x="4" y="58"/>
                    </a:moveTo>
                    <a:lnTo>
                      <a:pt x="0" y="128"/>
                    </a:lnTo>
                    <a:lnTo>
                      <a:pt x="132" y="159"/>
                    </a:lnTo>
                    <a:lnTo>
                      <a:pt x="158" y="0"/>
                    </a:lnTo>
                    <a:lnTo>
                      <a:pt x="4" y="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Freeform: Shape 296"/>
              <p:cNvSpPr/>
              <p:nvPr/>
            </p:nvSpPr>
            <p:spPr bwMode="auto">
              <a:xfrm>
                <a:off x="6815138" y="3000376"/>
                <a:ext cx="53975" cy="244475"/>
              </a:xfrm>
              <a:custGeom>
                <a:avLst/>
                <a:gdLst>
                  <a:gd name="T0" fmla="*/ 21 w 34"/>
                  <a:gd name="T1" fmla="*/ 0 h 154"/>
                  <a:gd name="T2" fmla="*/ 34 w 34"/>
                  <a:gd name="T3" fmla="*/ 4 h 154"/>
                  <a:gd name="T4" fmla="*/ 15 w 34"/>
                  <a:gd name="T5" fmla="*/ 151 h 154"/>
                  <a:gd name="T6" fmla="*/ 0 w 34"/>
                  <a:gd name="T7" fmla="*/ 154 h 154"/>
                  <a:gd name="T8" fmla="*/ 21 w 34"/>
                  <a:gd name="T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54">
                    <a:moveTo>
                      <a:pt x="21" y="0"/>
                    </a:moveTo>
                    <a:lnTo>
                      <a:pt x="34" y="4"/>
                    </a:lnTo>
                    <a:lnTo>
                      <a:pt x="15" y="151"/>
                    </a:lnTo>
                    <a:lnTo>
                      <a:pt x="0" y="15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Freeform: Shape 297"/>
              <p:cNvSpPr/>
              <p:nvPr/>
            </p:nvSpPr>
            <p:spPr bwMode="auto">
              <a:xfrm>
                <a:off x="6750050" y="3430589"/>
                <a:ext cx="58738" cy="261938"/>
              </a:xfrm>
              <a:custGeom>
                <a:avLst/>
                <a:gdLst>
                  <a:gd name="T0" fmla="*/ 26 w 37"/>
                  <a:gd name="T1" fmla="*/ 5 h 165"/>
                  <a:gd name="T2" fmla="*/ 0 w 37"/>
                  <a:gd name="T3" fmla="*/ 164 h 165"/>
                  <a:gd name="T4" fmla="*/ 10 w 37"/>
                  <a:gd name="T5" fmla="*/ 165 h 165"/>
                  <a:gd name="T6" fmla="*/ 37 w 37"/>
                  <a:gd name="T7" fmla="*/ 0 h 165"/>
                  <a:gd name="T8" fmla="*/ 36 w 37"/>
                  <a:gd name="T9" fmla="*/ 0 h 165"/>
                  <a:gd name="T10" fmla="*/ 26 w 37"/>
                  <a:gd name="T11" fmla="*/ 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65">
                    <a:moveTo>
                      <a:pt x="26" y="5"/>
                    </a:moveTo>
                    <a:lnTo>
                      <a:pt x="0" y="164"/>
                    </a:lnTo>
                    <a:lnTo>
                      <a:pt x="10" y="165"/>
                    </a:lnTo>
                    <a:lnTo>
                      <a:pt x="37" y="0"/>
                    </a:lnTo>
                    <a:lnTo>
                      <a:pt x="36" y="0"/>
                    </a:lnTo>
                    <a:lnTo>
                      <a:pt x="26" y="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Freeform: Shape 298"/>
              <p:cNvSpPr/>
              <p:nvPr/>
            </p:nvSpPr>
            <p:spPr bwMode="auto">
              <a:xfrm>
                <a:off x="6076950" y="3236914"/>
                <a:ext cx="792163" cy="463550"/>
              </a:xfrm>
              <a:custGeom>
                <a:avLst/>
                <a:gdLst>
                  <a:gd name="T0" fmla="*/ 404 w 404"/>
                  <a:gd name="T1" fmla="*/ 91 h 236"/>
                  <a:gd name="T2" fmla="*/ 379 w 404"/>
                  <a:gd name="T3" fmla="*/ 0 h 236"/>
                  <a:gd name="T4" fmla="*/ 15 w 404"/>
                  <a:gd name="T5" fmla="*/ 198 h 236"/>
                  <a:gd name="T6" fmla="*/ 2 w 404"/>
                  <a:gd name="T7" fmla="*/ 214 h 236"/>
                  <a:gd name="T8" fmla="*/ 18 w 404"/>
                  <a:gd name="T9" fmla="*/ 236 h 236"/>
                  <a:gd name="T10" fmla="*/ 31 w 404"/>
                  <a:gd name="T11" fmla="*/ 233 h 236"/>
                  <a:gd name="T12" fmla="*/ 404 w 404"/>
                  <a:gd name="T13" fmla="*/ 91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4" h="236">
                    <a:moveTo>
                      <a:pt x="404" y="91"/>
                    </a:moveTo>
                    <a:cubicBezTo>
                      <a:pt x="379" y="0"/>
                      <a:pt x="379" y="0"/>
                      <a:pt x="379" y="0"/>
                    </a:cubicBezTo>
                    <a:cubicBezTo>
                      <a:pt x="15" y="198"/>
                      <a:pt x="15" y="198"/>
                      <a:pt x="15" y="198"/>
                    </a:cubicBezTo>
                    <a:cubicBezTo>
                      <a:pt x="9" y="201"/>
                      <a:pt x="3" y="206"/>
                      <a:pt x="2" y="214"/>
                    </a:cubicBezTo>
                    <a:cubicBezTo>
                      <a:pt x="0" y="224"/>
                      <a:pt x="7" y="234"/>
                      <a:pt x="18" y="236"/>
                    </a:cubicBezTo>
                    <a:cubicBezTo>
                      <a:pt x="23" y="236"/>
                      <a:pt x="31" y="233"/>
                      <a:pt x="31" y="233"/>
                    </a:cubicBezTo>
                    <a:lnTo>
                      <a:pt x="404" y="9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Freeform: Shape 299"/>
              <p:cNvSpPr/>
              <p:nvPr/>
            </p:nvSpPr>
            <p:spPr bwMode="auto">
              <a:xfrm>
                <a:off x="6773863" y="3229286"/>
                <a:ext cx="156872" cy="186653"/>
              </a:xfrm>
              <a:custGeom>
                <a:avLst/>
                <a:gdLst>
                  <a:gd name="connsiteX0" fmla="*/ 2011 w 156872"/>
                  <a:gd name="connsiteY0" fmla="*/ 96556 h 186653"/>
                  <a:gd name="connsiteX1" fmla="*/ 1966 w 156872"/>
                  <a:gd name="connsiteY1" fmla="*/ 96893 h 186653"/>
                  <a:gd name="connsiteX2" fmla="*/ 2926 w 156872"/>
                  <a:gd name="connsiteY2" fmla="*/ 101152 h 186653"/>
                  <a:gd name="connsiteX3" fmla="*/ 20091 w 156872"/>
                  <a:gd name="connsiteY3" fmla="*/ 34045 h 186653"/>
                  <a:gd name="connsiteX4" fmla="*/ 19655 w 156872"/>
                  <a:gd name="connsiteY4" fmla="*/ 34451 h 186653"/>
                  <a:gd name="connsiteX5" fmla="*/ 18215 w 156872"/>
                  <a:gd name="connsiteY5" fmla="*/ 37683 h 186653"/>
                  <a:gd name="connsiteX6" fmla="*/ 76435 w 156872"/>
                  <a:gd name="connsiteY6" fmla="*/ 68 h 186653"/>
                  <a:gd name="connsiteX7" fmla="*/ 156790 w 156872"/>
                  <a:gd name="connsiteY7" fmla="*/ 90408 h 186653"/>
                  <a:gd name="connsiteX8" fmla="*/ 112418 w 156872"/>
                  <a:gd name="connsiteY8" fmla="*/ 179061 h 186653"/>
                  <a:gd name="connsiteX9" fmla="*/ 82399 w 156872"/>
                  <a:gd name="connsiteY9" fmla="*/ 186619 h 186653"/>
                  <a:gd name="connsiteX10" fmla="*/ 82550 w 156872"/>
                  <a:gd name="connsiteY10" fmla="*/ 186653 h 186653"/>
                  <a:gd name="connsiteX11" fmla="*/ 82382 w 156872"/>
                  <a:gd name="connsiteY11" fmla="*/ 186623 h 186653"/>
                  <a:gd name="connsiteX12" fmla="*/ 82315 w 156872"/>
                  <a:gd name="connsiteY12" fmla="*/ 186640 h 186653"/>
                  <a:gd name="connsiteX13" fmla="*/ 80555 w 156872"/>
                  <a:gd name="connsiteY13" fmla="*/ 186303 h 186653"/>
                  <a:gd name="connsiteX14" fmla="*/ 49137 w 156872"/>
                  <a:gd name="connsiteY14" fmla="*/ 180799 h 186653"/>
                  <a:gd name="connsiteX15" fmla="*/ 28143 w 156872"/>
                  <a:gd name="connsiteY15" fmla="*/ 163163 h 186653"/>
                  <a:gd name="connsiteX16" fmla="*/ 26704 w 156872"/>
                  <a:gd name="connsiteY16" fmla="*/ 162091 h 186653"/>
                  <a:gd name="connsiteX17" fmla="*/ 26537 w 156872"/>
                  <a:gd name="connsiteY17" fmla="*/ 161814 h 186653"/>
                  <a:gd name="connsiteX18" fmla="*/ 23586 w 156872"/>
                  <a:gd name="connsiteY18" fmla="*/ 159335 h 186653"/>
                  <a:gd name="connsiteX19" fmla="*/ 0 w 156872"/>
                  <a:gd name="connsiteY19" fmla="*/ 96893 h 186653"/>
                  <a:gd name="connsiteX20" fmla="*/ 19655 w 156872"/>
                  <a:gd name="connsiteY20" fmla="*/ 32500 h 186653"/>
                  <a:gd name="connsiteX21" fmla="*/ 22180 w 156872"/>
                  <a:gd name="connsiteY21" fmla="*/ 29994 h 186653"/>
                  <a:gd name="connsiteX22" fmla="*/ 22294 w 156872"/>
                  <a:gd name="connsiteY22" fmla="*/ 29772 h 186653"/>
                  <a:gd name="connsiteX23" fmla="*/ 23206 w 156872"/>
                  <a:gd name="connsiteY23" fmla="*/ 28975 h 186653"/>
                  <a:gd name="connsiteX24" fmla="*/ 43241 w 156872"/>
                  <a:gd name="connsiteY24" fmla="*/ 9084 h 186653"/>
                  <a:gd name="connsiteX25" fmla="*/ 53442 w 156872"/>
                  <a:gd name="connsiteY25" fmla="*/ 6701 h 18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6872" h="186653">
                    <a:moveTo>
                      <a:pt x="2011" y="96556"/>
                    </a:moveTo>
                    <a:lnTo>
                      <a:pt x="1966" y="96893"/>
                    </a:lnTo>
                    <a:lnTo>
                      <a:pt x="2926" y="101152"/>
                    </a:lnTo>
                    <a:close/>
                    <a:moveTo>
                      <a:pt x="20091" y="34045"/>
                    </a:moveTo>
                    <a:lnTo>
                      <a:pt x="19655" y="34451"/>
                    </a:lnTo>
                    <a:lnTo>
                      <a:pt x="18215" y="37683"/>
                    </a:lnTo>
                    <a:close/>
                    <a:moveTo>
                      <a:pt x="76435" y="68"/>
                    </a:moveTo>
                    <a:cubicBezTo>
                      <a:pt x="119553" y="-1896"/>
                      <a:pt x="154830" y="39346"/>
                      <a:pt x="156790" y="90408"/>
                    </a:cubicBezTo>
                    <a:cubicBezTo>
                      <a:pt x="158260" y="130178"/>
                      <a:pt x="139886" y="164423"/>
                      <a:pt x="112418" y="179061"/>
                    </a:cubicBezTo>
                    <a:lnTo>
                      <a:pt x="82399" y="186619"/>
                    </a:lnTo>
                    <a:lnTo>
                      <a:pt x="82550" y="186653"/>
                    </a:lnTo>
                    <a:lnTo>
                      <a:pt x="82382" y="186623"/>
                    </a:lnTo>
                    <a:lnTo>
                      <a:pt x="82315" y="186640"/>
                    </a:lnTo>
                    <a:lnTo>
                      <a:pt x="80555" y="186303"/>
                    </a:lnTo>
                    <a:lnTo>
                      <a:pt x="49137" y="180799"/>
                    </a:lnTo>
                    <a:lnTo>
                      <a:pt x="28143" y="163163"/>
                    </a:lnTo>
                    <a:lnTo>
                      <a:pt x="26704" y="162091"/>
                    </a:lnTo>
                    <a:lnTo>
                      <a:pt x="26537" y="161814"/>
                    </a:lnTo>
                    <a:lnTo>
                      <a:pt x="23586" y="159335"/>
                    </a:lnTo>
                    <a:cubicBezTo>
                      <a:pt x="7862" y="141773"/>
                      <a:pt x="0" y="120309"/>
                      <a:pt x="0" y="96893"/>
                    </a:cubicBezTo>
                    <a:cubicBezTo>
                      <a:pt x="0" y="75429"/>
                      <a:pt x="5897" y="52013"/>
                      <a:pt x="19655" y="32500"/>
                    </a:cubicBezTo>
                    <a:lnTo>
                      <a:pt x="22180" y="29994"/>
                    </a:lnTo>
                    <a:lnTo>
                      <a:pt x="22294" y="29772"/>
                    </a:lnTo>
                    <a:lnTo>
                      <a:pt x="23206" y="28975"/>
                    </a:lnTo>
                    <a:lnTo>
                      <a:pt x="43241" y="9084"/>
                    </a:lnTo>
                    <a:lnTo>
                      <a:pt x="53442" y="670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6" name="Group 300"/>
            <p:cNvGrpSpPr/>
            <p:nvPr/>
          </p:nvGrpSpPr>
          <p:grpSpPr>
            <a:xfrm>
              <a:off x="5808297" y="2892999"/>
              <a:ext cx="450434" cy="762150"/>
              <a:chOff x="5830888" y="2955926"/>
              <a:chExt cx="438150" cy="741363"/>
            </a:xfrm>
          </p:grpSpPr>
          <p:sp>
            <p:nvSpPr>
              <p:cNvPr id="82" name="Freeform: Shape 301"/>
              <p:cNvSpPr/>
              <p:nvPr/>
            </p:nvSpPr>
            <p:spPr bwMode="auto">
              <a:xfrm>
                <a:off x="6099175" y="2968626"/>
                <a:ext cx="169863" cy="320675"/>
              </a:xfrm>
              <a:custGeom>
                <a:avLst/>
                <a:gdLst>
                  <a:gd name="T0" fmla="*/ 0 w 107"/>
                  <a:gd name="T1" fmla="*/ 202 h 202"/>
                  <a:gd name="T2" fmla="*/ 70 w 107"/>
                  <a:gd name="T3" fmla="*/ 153 h 202"/>
                  <a:gd name="T4" fmla="*/ 107 w 107"/>
                  <a:gd name="T5" fmla="*/ 0 h 202"/>
                  <a:gd name="T6" fmla="*/ 10 w 107"/>
                  <a:gd name="T7" fmla="*/ 62 h 202"/>
                  <a:gd name="T8" fmla="*/ 0 w 107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202">
                    <a:moveTo>
                      <a:pt x="0" y="202"/>
                    </a:moveTo>
                    <a:lnTo>
                      <a:pt x="70" y="153"/>
                    </a:lnTo>
                    <a:lnTo>
                      <a:pt x="107" y="0"/>
                    </a:lnTo>
                    <a:lnTo>
                      <a:pt x="10" y="62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Freeform: Shape 302"/>
              <p:cNvSpPr/>
              <p:nvPr/>
            </p:nvSpPr>
            <p:spPr bwMode="auto">
              <a:xfrm>
                <a:off x="5835650" y="3143251"/>
                <a:ext cx="171450" cy="231775"/>
              </a:xfrm>
              <a:custGeom>
                <a:avLst/>
                <a:gdLst>
                  <a:gd name="T0" fmla="*/ 108 w 108"/>
                  <a:gd name="T1" fmla="*/ 121 h 146"/>
                  <a:gd name="T2" fmla="*/ 62 w 108"/>
                  <a:gd name="T3" fmla="*/ 146 h 146"/>
                  <a:gd name="T4" fmla="*/ 0 w 108"/>
                  <a:gd name="T5" fmla="*/ 67 h 146"/>
                  <a:gd name="T6" fmla="*/ 99 w 108"/>
                  <a:gd name="T7" fmla="*/ 0 h 146"/>
                  <a:gd name="T8" fmla="*/ 108 w 108"/>
                  <a:gd name="T9" fmla="*/ 12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46">
                    <a:moveTo>
                      <a:pt x="108" y="121"/>
                    </a:moveTo>
                    <a:lnTo>
                      <a:pt x="62" y="146"/>
                    </a:lnTo>
                    <a:lnTo>
                      <a:pt x="0" y="67"/>
                    </a:lnTo>
                    <a:lnTo>
                      <a:pt x="99" y="0"/>
                    </a:lnTo>
                    <a:lnTo>
                      <a:pt x="108" y="1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Freeform: Shape 303"/>
              <p:cNvSpPr/>
              <p:nvPr/>
            </p:nvSpPr>
            <p:spPr bwMode="auto">
              <a:xfrm>
                <a:off x="6110288" y="2955926"/>
                <a:ext cx="158750" cy="111125"/>
              </a:xfrm>
              <a:custGeom>
                <a:avLst/>
                <a:gdLst>
                  <a:gd name="T0" fmla="*/ 100 w 100"/>
                  <a:gd name="T1" fmla="*/ 8 h 70"/>
                  <a:gd name="T2" fmla="*/ 93 w 100"/>
                  <a:gd name="T3" fmla="*/ 0 h 70"/>
                  <a:gd name="T4" fmla="*/ 0 w 100"/>
                  <a:gd name="T5" fmla="*/ 59 h 70"/>
                  <a:gd name="T6" fmla="*/ 3 w 100"/>
                  <a:gd name="T7" fmla="*/ 70 h 70"/>
                  <a:gd name="T8" fmla="*/ 100 w 100"/>
                  <a:gd name="T9" fmla="*/ 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70">
                    <a:moveTo>
                      <a:pt x="100" y="8"/>
                    </a:moveTo>
                    <a:lnTo>
                      <a:pt x="93" y="0"/>
                    </a:lnTo>
                    <a:lnTo>
                      <a:pt x="0" y="59"/>
                    </a:lnTo>
                    <a:lnTo>
                      <a:pt x="3" y="70"/>
                    </a:lnTo>
                    <a:lnTo>
                      <a:pt x="100" y="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Freeform: Shape 304"/>
              <p:cNvSpPr/>
              <p:nvPr/>
            </p:nvSpPr>
            <p:spPr bwMode="auto">
              <a:xfrm>
                <a:off x="5830888" y="3130551"/>
                <a:ext cx="161925" cy="119063"/>
              </a:xfrm>
              <a:custGeom>
                <a:avLst/>
                <a:gdLst>
                  <a:gd name="T0" fmla="*/ 102 w 102"/>
                  <a:gd name="T1" fmla="*/ 8 h 75"/>
                  <a:gd name="T2" fmla="*/ 3 w 102"/>
                  <a:gd name="T3" fmla="*/ 75 h 75"/>
                  <a:gd name="T4" fmla="*/ 0 w 102"/>
                  <a:gd name="T5" fmla="*/ 69 h 75"/>
                  <a:gd name="T6" fmla="*/ 102 w 102"/>
                  <a:gd name="T7" fmla="*/ 0 h 75"/>
                  <a:gd name="T8" fmla="*/ 102 w 102"/>
                  <a:gd name="T9" fmla="*/ 0 h 75"/>
                  <a:gd name="T10" fmla="*/ 102 w 102"/>
                  <a:gd name="T11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" h="75">
                    <a:moveTo>
                      <a:pt x="102" y="8"/>
                    </a:moveTo>
                    <a:lnTo>
                      <a:pt x="3" y="75"/>
                    </a:lnTo>
                    <a:lnTo>
                      <a:pt x="0" y="69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02" y="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Freeform: Shape 305"/>
              <p:cNvSpPr/>
              <p:nvPr/>
            </p:nvSpPr>
            <p:spPr bwMode="auto">
              <a:xfrm>
                <a:off x="5983288" y="3060701"/>
                <a:ext cx="133350" cy="636588"/>
              </a:xfrm>
              <a:custGeom>
                <a:avLst/>
                <a:gdLst>
                  <a:gd name="T0" fmla="*/ 0 w 68"/>
                  <a:gd name="T1" fmla="*/ 12 h 324"/>
                  <a:gd name="T2" fmla="*/ 68 w 68"/>
                  <a:gd name="T3" fmla="*/ 0 h 324"/>
                  <a:gd name="T4" fmla="*/ 49 w 68"/>
                  <a:gd name="T5" fmla="*/ 306 h 324"/>
                  <a:gd name="T6" fmla="*/ 43 w 68"/>
                  <a:gd name="T7" fmla="*/ 320 h 324"/>
                  <a:gd name="T8" fmla="*/ 23 w 68"/>
                  <a:gd name="T9" fmla="*/ 316 h 324"/>
                  <a:gd name="T10" fmla="*/ 21 w 68"/>
                  <a:gd name="T11" fmla="*/ 306 h 324"/>
                  <a:gd name="T12" fmla="*/ 0 w 68"/>
                  <a:gd name="T13" fmla="*/ 12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324">
                    <a:moveTo>
                      <a:pt x="0" y="12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49" y="306"/>
                      <a:pt x="49" y="306"/>
                      <a:pt x="49" y="306"/>
                    </a:cubicBezTo>
                    <a:cubicBezTo>
                      <a:pt x="49" y="311"/>
                      <a:pt x="48" y="316"/>
                      <a:pt x="43" y="320"/>
                    </a:cubicBezTo>
                    <a:cubicBezTo>
                      <a:pt x="36" y="324"/>
                      <a:pt x="28" y="322"/>
                      <a:pt x="23" y="316"/>
                    </a:cubicBezTo>
                    <a:cubicBezTo>
                      <a:pt x="21" y="313"/>
                      <a:pt x="21" y="306"/>
                      <a:pt x="21" y="306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Freeform: Shape 306"/>
              <p:cNvSpPr/>
              <p:nvPr/>
            </p:nvSpPr>
            <p:spPr bwMode="auto">
              <a:xfrm>
                <a:off x="5983049" y="3007482"/>
                <a:ext cx="135009" cy="120601"/>
              </a:xfrm>
              <a:custGeom>
                <a:avLst/>
                <a:gdLst>
                  <a:gd name="connsiteX0" fmla="*/ 3415 w 135009"/>
                  <a:gd name="connsiteY0" fmla="*/ 85696 h 120601"/>
                  <a:gd name="connsiteX1" fmla="*/ 40675 w 135009"/>
                  <a:gd name="connsiteY1" fmla="*/ 117170 h 120601"/>
                  <a:gd name="connsiteX2" fmla="*/ 17142 w 135009"/>
                  <a:gd name="connsiteY2" fmla="*/ 107334 h 120601"/>
                  <a:gd name="connsiteX3" fmla="*/ 3415 w 135009"/>
                  <a:gd name="connsiteY3" fmla="*/ 85696 h 120601"/>
                  <a:gd name="connsiteX4" fmla="*/ 71769 w 135009"/>
                  <a:gd name="connsiteY4" fmla="*/ 200 h 120601"/>
                  <a:gd name="connsiteX5" fmla="*/ 131392 w 135009"/>
                  <a:gd name="connsiteY5" fmla="*/ 32376 h 120601"/>
                  <a:gd name="connsiteX6" fmla="*/ 134873 w 135009"/>
                  <a:gd name="connsiteY6" fmla="*/ 55080 h 120601"/>
                  <a:gd name="connsiteX7" fmla="*/ 134713 w 135009"/>
                  <a:gd name="connsiteY7" fmla="*/ 55640 h 120601"/>
                  <a:gd name="connsiteX8" fmla="*/ 134804 w 135009"/>
                  <a:gd name="connsiteY8" fmla="*/ 56189 h 120601"/>
                  <a:gd name="connsiteX9" fmla="*/ 131363 w 135009"/>
                  <a:gd name="connsiteY9" fmla="*/ 67407 h 120601"/>
                  <a:gd name="connsiteX10" fmla="*/ 128461 w 135009"/>
                  <a:gd name="connsiteY10" fmla="*/ 77600 h 120601"/>
                  <a:gd name="connsiteX11" fmla="*/ 128085 w 135009"/>
                  <a:gd name="connsiteY11" fmla="*/ 78094 h 120601"/>
                  <a:gd name="connsiteX12" fmla="*/ 126960 w 135009"/>
                  <a:gd name="connsiteY12" fmla="*/ 81761 h 120601"/>
                  <a:gd name="connsiteX13" fmla="*/ 89701 w 135009"/>
                  <a:gd name="connsiteY13" fmla="*/ 113235 h 120601"/>
                  <a:gd name="connsiteX14" fmla="*/ 40675 w 135009"/>
                  <a:gd name="connsiteY14" fmla="*/ 117170 h 120601"/>
                  <a:gd name="connsiteX15" fmla="*/ 64943 w 135009"/>
                  <a:gd name="connsiteY15" fmla="*/ 118645 h 120601"/>
                  <a:gd name="connsiteX16" fmla="*/ 71347 w 135009"/>
                  <a:gd name="connsiteY16" fmla="*/ 116573 h 120601"/>
                  <a:gd name="connsiteX17" fmla="*/ 63740 w 135009"/>
                  <a:gd name="connsiteY17" fmla="*/ 118179 h 120601"/>
                  <a:gd name="connsiteX18" fmla="*/ 4392 w 135009"/>
                  <a:gd name="connsiteY18" fmla="*/ 85178 h 120601"/>
                  <a:gd name="connsiteX19" fmla="*/ 45423 w 135009"/>
                  <a:gd name="connsiteY19" fmla="*/ 6953 h 120601"/>
                  <a:gd name="connsiteX20" fmla="*/ 71769 w 135009"/>
                  <a:gd name="connsiteY20" fmla="*/ 200 h 12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5009" h="120601">
                    <a:moveTo>
                      <a:pt x="3415" y="85696"/>
                    </a:moveTo>
                    <a:cubicBezTo>
                      <a:pt x="9298" y="101433"/>
                      <a:pt x="24987" y="113235"/>
                      <a:pt x="40675" y="117170"/>
                    </a:cubicBezTo>
                    <a:cubicBezTo>
                      <a:pt x="30870" y="115203"/>
                      <a:pt x="23026" y="111268"/>
                      <a:pt x="17142" y="107334"/>
                    </a:cubicBezTo>
                    <a:cubicBezTo>
                      <a:pt x="11259" y="101433"/>
                      <a:pt x="5376" y="93564"/>
                      <a:pt x="3415" y="85696"/>
                    </a:cubicBezTo>
                    <a:close/>
                    <a:moveTo>
                      <a:pt x="71769" y="200"/>
                    </a:moveTo>
                    <a:cubicBezTo>
                      <a:pt x="97688" y="-1725"/>
                      <a:pt x="121134" y="10375"/>
                      <a:pt x="131392" y="32376"/>
                    </a:cubicBezTo>
                    <a:cubicBezTo>
                      <a:pt x="134323" y="39710"/>
                      <a:pt x="135422" y="47410"/>
                      <a:pt x="134873" y="55080"/>
                    </a:cubicBezTo>
                    <a:lnTo>
                      <a:pt x="134713" y="55640"/>
                    </a:lnTo>
                    <a:lnTo>
                      <a:pt x="134804" y="56189"/>
                    </a:lnTo>
                    <a:lnTo>
                      <a:pt x="131363" y="67407"/>
                    </a:lnTo>
                    <a:lnTo>
                      <a:pt x="128461" y="77600"/>
                    </a:lnTo>
                    <a:lnTo>
                      <a:pt x="128085" y="78094"/>
                    </a:lnTo>
                    <a:lnTo>
                      <a:pt x="126960" y="81761"/>
                    </a:lnTo>
                    <a:cubicBezTo>
                      <a:pt x="119116" y="95531"/>
                      <a:pt x="105389" y="107334"/>
                      <a:pt x="89701" y="113235"/>
                    </a:cubicBezTo>
                    <a:cubicBezTo>
                      <a:pt x="74012" y="121104"/>
                      <a:pt x="56363" y="123071"/>
                      <a:pt x="40675" y="117170"/>
                    </a:cubicBezTo>
                    <a:cubicBezTo>
                      <a:pt x="48519" y="119137"/>
                      <a:pt x="56853" y="119629"/>
                      <a:pt x="64943" y="118645"/>
                    </a:cubicBezTo>
                    <a:lnTo>
                      <a:pt x="71347" y="116573"/>
                    </a:lnTo>
                    <a:lnTo>
                      <a:pt x="63740" y="118179"/>
                    </a:lnTo>
                    <a:cubicBezTo>
                      <a:pt x="37363" y="119279"/>
                      <a:pt x="13185" y="107179"/>
                      <a:pt x="4392" y="85178"/>
                    </a:cubicBezTo>
                    <a:cubicBezTo>
                      <a:pt x="-9285" y="55844"/>
                      <a:pt x="10254" y="20642"/>
                      <a:pt x="45423" y="6953"/>
                    </a:cubicBezTo>
                    <a:cubicBezTo>
                      <a:pt x="54215" y="3042"/>
                      <a:pt x="63130" y="842"/>
                      <a:pt x="71769" y="20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7" name="Group 307"/>
            <p:cNvGrpSpPr/>
            <p:nvPr/>
          </p:nvGrpSpPr>
          <p:grpSpPr>
            <a:xfrm>
              <a:off x="5297464" y="3640461"/>
              <a:ext cx="789892" cy="368835"/>
              <a:chOff x="5334000" y="3683001"/>
              <a:chExt cx="768350" cy="358776"/>
            </a:xfrm>
          </p:grpSpPr>
          <p:sp>
            <p:nvSpPr>
              <p:cNvPr id="76" name="Freeform: Shape 308"/>
              <p:cNvSpPr/>
              <p:nvPr/>
            </p:nvSpPr>
            <p:spPr bwMode="auto">
              <a:xfrm>
                <a:off x="5343525" y="3683001"/>
                <a:ext cx="350838" cy="131763"/>
              </a:xfrm>
              <a:custGeom>
                <a:avLst/>
                <a:gdLst>
                  <a:gd name="T0" fmla="*/ 221 w 221"/>
                  <a:gd name="T1" fmla="*/ 54 h 83"/>
                  <a:gd name="T2" fmla="*/ 157 w 221"/>
                  <a:gd name="T3" fmla="*/ 0 h 83"/>
                  <a:gd name="T4" fmla="*/ 0 w 221"/>
                  <a:gd name="T5" fmla="*/ 5 h 83"/>
                  <a:gd name="T6" fmla="*/ 85 w 221"/>
                  <a:gd name="T7" fmla="*/ 83 h 83"/>
                  <a:gd name="T8" fmla="*/ 221 w 221"/>
                  <a:gd name="T9" fmla="*/ 5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83">
                    <a:moveTo>
                      <a:pt x="221" y="54"/>
                    </a:moveTo>
                    <a:lnTo>
                      <a:pt x="157" y="0"/>
                    </a:lnTo>
                    <a:lnTo>
                      <a:pt x="0" y="5"/>
                    </a:lnTo>
                    <a:lnTo>
                      <a:pt x="85" y="83"/>
                    </a:lnTo>
                    <a:lnTo>
                      <a:pt x="221" y="5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Freeform: Shape 309"/>
              <p:cNvSpPr/>
              <p:nvPr/>
            </p:nvSpPr>
            <p:spPr bwMode="auto">
              <a:xfrm>
                <a:off x="5584825" y="3846514"/>
                <a:ext cx="239713" cy="187325"/>
              </a:xfrm>
              <a:custGeom>
                <a:avLst/>
                <a:gdLst>
                  <a:gd name="T0" fmla="*/ 115 w 151"/>
                  <a:gd name="T1" fmla="*/ 0 h 118"/>
                  <a:gd name="T2" fmla="*/ 151 w 151"/>
                  <a:gd name="T3" fmla="*/ 37 h 118"/>
                  <a:gd name="T4" fmla="*/ 92 w 151"/>
                  <a:gd name="T5" fmla="*/ 118 h 118"/>
                  <a:gd name="T6" fmla="*/ 0 w 151"/>
                  <a:gd name="T7" fmla="*/ 40 h 118"/>
                  <a:gd name="T8" fmla="*/ 115 w 151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18">
                    <a:moveTo>
                      <a:pt x="115" y="0"/>
                    </a:moveTo>
                    <a:lnTo>
                      <a:pt x="151" y="37"/>
                    </a:lnTo>
                    <a:lnTo>
                      <a:pt x="92" y="118"/>
                    </a:lnTo>
                    <a:lnTo>
                      <a:pt x="0" y="4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Freeform: Shape 310"/>
              <p:cNvSpPr/>
              <p:nvPr/>
            </p:nvSpPr>
            <p:spPr bwMode="auto">
              <a:xfrm>
                <a:off x="5334000" y="3690939"/>
                <a:ext cx="144463" cy="131763"/>
              </a:xfrm>
              <a:custGeom>
                <a:avLst/>
                <a:gdLst>
                  <a:gd name="T0" fmla="*/ 6 w 91"/>
                  <a:gd name="T1" fmla="*/ 0 h 83"/>
                  <a:gd name="T2" fmla="*/ 0 w 91"/>
                  <a:gd name="T3" fmla="*/ 9 h 83"/>
                  <a:gd name="T4" fmla="*/ 81 w 91"/>
                  <a:gd name="T5" fmla="*/ 83 h 83"/>
                  <a:gd name="T6" fmla="*/ 91 w 91"/>
                  <a:gd name="T7" fmla="*/ 78 h 83"/>
                  <a:gd name="T8" fmla="*/ 6 w 91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83">
                    <a:moveTo>
                      <a:pt x="6" y="0"/>
                    </a:moveTo>
                    <a:lnTo>
                      <a:pt x="0" y="9"/>
                    </a:lnTo>
                    <a:lnTo>
                      <a:pt x="81" y="83"/>
                    </a:lnTo>
                    <a:lnTo>
                      <a:pt x="91" y="7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Freeform: Shape 311"/>
              <p:cNvSpPr/>
              <p:nvPr/>
            </p:nvSpPr>
            <p:spPr bwMode="auto">
              <a:xfrm>
                <a:off x="5570538" y="3910014"/>
                <a:ext cx="160338" cy="131763"/>
              </a:xfrm>
              <a:custGeom>
                <a:avLst/>
                <a:gdLst>
                  <a:gd name="T0" fmla="*/ 9 w 101"/>
                  <a:gd name="T1" fmla="*/ 0 h 83"/>
                  <a:gd name="T2" fmla="*/ 101 w 101"/>
                  <a:gd name="T3" fmla="*/ 78 h 83"/>
                  <a:gd name="T4" fmla="*/ 94 w 101"/>
                  <a:gd name="T5" fmla="*/ 83 h 83"/>
                  <a:gd name="T6" fmla="*/ 0 w 101"/>
                  <a:gd name="T7" fmla="*/ 3 h 83"/>
                  <a:gd name="T8" fmla="*/ 0 w 101"/>
                  <a:gd name="T9" fmla="*/ 3 h 83"/>
                  <a:gd name="T10" fmla="*/ 9 w 101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" h="83">
                    <a:moveTo>
                      <a:pt x="9" y="0"/>
                    </a:moveTo>
                    <a:lnTo>
                      <a:pt x="101" y="78"/>
                    </a:lnTo>
                    <a:lnTo>
                      <a:pt x="94" y="8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Freeform: Shape 312"/>
              <p:cNvSpPr/>
              <p:nvPr/>
            </p:nvSpPr>
            <p:spPr bwMode="auto">
              <a:xfrm>
                <a:off x="5473700" y="3684589"/>
                <a:ext cx="628650" cy="250825"/>
              </a:xfrm>
              <a:custGeom>
                <a:avLst/>
                <a:gdLst>
                  <a:gd name="T0" fmla="*/ 29 w 321"/>
                  <a:gd name="T1" fmla="*/ 128 h 128"/>
                  <a:gd name="T2" fmla="*/ 0 w 321"/>
                  <a:gd name="T3" fmla="*/ 65 h 128"/>
                  <a:gd name="T4" fmla="*/ 299 w 321"/>
                  <a:gd name="T5" fmla="*/ 2 h 128"/>
                  <a:gd name="T6" fmla="*/ 314 w 321"/>
                  <a:gd name="T7" fmla="*/ 4 h 128"/>
                  <a:gd name="T8" fmla="*/ 316 w 321"/>
                  <a:gd name="T9" fmla="*/ 24 h 128"/>
                  <a:gd name="T10" fmla="*/ 307 w 321"/>
                  <a:gd name="T11" fmla="*/ 29 h 128"/>
                  <a:gd name="T12" fmla="*/ 29 w 321"/>
                  <a:gd name="T13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128">
                    <a:moveTo>
                      <a:pt x="29" y="128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99" y="2"/>
                      <a:pt x="299" y="2"/>
                      <a:pt x="299" y="2"/>
                    </a:cubicBezTo>
                    <a:cubicBezTo>
                      <a:pt x="304" y="0"/>
                      <a:pt x="310" y="0"/>
                      <a:pt x="314" y="4"/>
                    </a:cubicBezTo>
                    <a:cubicBezTo>
                      <a:pt x="320" y="9"/>
                      <a:pt x="321" y="18"/>
                      <a:pt x="316" y="24"/>
                    </a:cubicBezTo>
                    <a:cubicBezTo>
                      <a:pt x="313" y="27"/>
                      <a:pt x="307" y="29"/>
                      <a:pt x="307" y="29"/>
                    </a:cubicBezTo>
                    <a:lnTo>
                      <a:pt x="29" y="1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Freeform: Shape 313"/>
              <p:cNvSpPr/>
              <p:nvPr/>
            </p:nvSpPr>
            <p:spPr bwMode="auto">
              <a:xfrm>
                <a:off x="5432233" y="3810386"/>
                <a:ext cx="125789" cy="130462"/>
              </a:xfrm>
              <a:custGeom>
                <a:avLst/>
                <a:gdLst>
                  <a:gd name="connsiteX0" fmla="*/ 121391 w 125789"/>
                  <a:gd name="connsiteY0" fmla="*/ 98426 h 130462"/>
                  <a:gd name="connsiteX1" fmla="*/ 120861 w 125789"/>
                  <a:gd name="connsiteY1" fmla="*/ 100883 h 130462"/>
                  <a:gd name="connsiteX2" fmla="*/ 120927 w 125789"/>
                  <a:gd name="connsiteY2" fmla="*/ 100797 h 130462"/>
                  <a:gd name="connsiteX3" fmla="*/ 42140 w 125789"/>
                  <a:gd name="connsiteY3" fmla="*/ 1232 h 130462"/>
                  <a:gd name="connsiteX4" fmla="*/ 41181 w 125789"/>
                  <a:gd name="connsiteY4" fmla="*/ 1676 h 130462"/>
                  <a:gd name="connsiteX5" fmla="*/ 46309 w 125789"/>
                  <a:gd name="connsiteY5" fmla="*/ 1696 h 130462"/>
                  <a:gd name="connsiteX6" fmla="*/ 42878 w 125789"/>
                  <a:gd name="connsiteY6" fmla="*/ 0 h 130462"/>
                  <a:gd name="connsiteX7" fmla="*/ 68484 w 125789"/>
                  <a:gd name="connsiteY7" fmla="*/ 1971 h 130462"/>
                  <a:gd name="connsiteX8" fmla="*/ 109848 w 125789"/>
                  <a:gd name="connsiteY8" fmla="*/ 29573 h 130462"/>
                  <a:gd name="connsiteX9" fmla="*/ 125605 w 125789"/>
                  <a:gd name="connsiteY9" fmla="*/ 76891 h 130462"/>
                  <a:gd name="connsiteX10" fmla="*/ 125587 w 125789"/>
                  <a:gd name="connsiteY10" fmla="*/ 76844 h 130462"/>
                  <a:gd name="connsiteX11" fmla="*/ 125600 w 125789"/>
                  <a:gd name="connsiteY11" fmla="*/ 76918 h 130462"/>
                  <a:gd name="connsiteX12" fmla="*/ 125605 w 125789"/>
                  <a:gd name="connsiteY12" fmla="*/ 76891 h 130462"/>
                  <a:gd name="connsiteX13" fmla="*/ 125600 w 125789"/>
                  <a:gd name="connsiteY13" fmla="*/ 76921 h 130462"/>
                  <a:gd name="connsiteX14" fmla="*/ 125789 w 125789"/>
                  <a:gd name="connsiteY14" fmla="*/ 78046 h 130462"/>
                  <a:gd name="connsiteX15" fmla="*/ 124141 w 125789"/>
                  <a:gd name="connsiteY15" fmla="*/ 85683 h 130462"/>
                  <a:gd name="connsiteX16" fmla="*/ 121666 w 125789"/>
                  <a:gd name="connsiteY16" fmla="*/ 100550 h 130462"/>
                  <a:gd name="connsiteX17" fmla="*/ 105908 w 125789"/>
                  <a:gd name="connsiteY17" fmla="*/ 120266 h 130462"/>
                  <a:gd name="connsiteX18" fmla="*/ 110222 w 125789"/>
                  <a:gd name="connsiteY18" fmla="*/ 114675 h 130462"/>
                  <a:gd name="connsiteX19" fmla="*/ 106306 w 125789"/>
                  <a:gd name="connsiteY19" fmla="*/ 119631 h 130462"/>
                  <a:gd name="connsiteX20" fmla="*/ 17519 w 125789"/>
                  <a:gd name="connsiteY20" fmla="*/ 101915 h 130462"/>
                  <a:gd name="connsiteX21" fmla="*/ 19492 w 125789"/>
                  <a:gd name="connsiteY21" fmla="*/ 11363 h 130462"/>
                  <a:gd name="connsiteX22" fmla="*/ 26752 w 125789"/>
                  <a:gd name="connsiteY22" fmla="*/ 8071 h 13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5789" h="130462">
                    <a:moveTo>
                      <a:pt x="121391" y="98426"/>
                    </a:moveTo>
                    <a:lnTo>
                      <a:pt x="120861" y="100883"/>
                    </a:lnTo>
                    <a:lnTo>
                      <a:pt x="120927" y="100797"/>
                    </a:lnTo>
                    <a:close/>
                    <a:moveTo>
                      <a:pt x="42140" y="1232"/>
                    </a:moveTo>
                    <a:lnTo>
                      <a:pt x="41181" y="1676"/>
                    </a:lnTo>
                    <a:lnTo>
                      <a:pt x="46309" y="1696"/>
                    </a:lnTo>
                    <a:close/>
                    <a:moveTo>
                      <a:pt x="42878" y="0"/>
                    </a:moveTo>
                    <a:cubicBezTo>
                      <a:pt x="50757" y="0"/>
                      <a:pt x="58636" y="0"/>
                      <a:pt x="68484" y="1971"/>
                    </a:cubicBezTo>
                    <a:cubicBezTo>
                      <a:pt x="84242" y="5914"/>
                      <a:pt x="98030" y="15772"/>
                      <a:pt x="109848" y="29573"/>
                    </a:cubicBezTo>
                    <a:cubicBezTo>
                      <a:pt x="119696" y="43374"/>
                      <a:pt x="125605" y="59147"/>
                      <a:pt x="125605" y="76891"/>
                    </a:cubicBezTo>
                    <a:lnTo>
                      <a:pt x="125587" y="76844"/>
                    </a:lnTo>
                    <a:lnTo>
                      <a:pt x="125600" y="76918"/>
                    </a:lnTo>
                    <a:lnTo>
                      <a:pt x="125605" y="76891"/>
                    </a:lnTo>
                    <a:lnTo>
                      <a:pt x="125600" y="76921"/>
                    </a:lnTo>
                    <a:lnTo>
                      <a:pt x="125789" y="78046"/>
                    </a:lnTo>
                    <a:lnTo>
                      <a:pt x="124141" y="85683"/>
                    </a:lnTo>
                    <a:lnTo>
                      <a:pt x="121666" y="100550"/>
                    </a:lnTo>
                    <a:cubicBezTo>
                      <a:pt x="117727" y="108437"/>
                      <a:pt x="111817" y="116323"/>
                      <a:pt x="105908" y="120266"/>
                    </a:cubicBezTo>
                    <a:lnTo>
                      <a:pt x="110222" y="114675"/>
                    </a:lnTo>
                    <a:lnTo>
                      <a:pt x="106306" y="119631"/>
                    </a:lnTo>
                    <a:cubicBezTo>
                      <a:pt x="80656" y="139316"/>
                      <a:pt x="41195" y="131442"/>
                      <a:pt x="17519" y="101915"/>
                    </a:cubicBezTo>
                    <a:cubicBezTo>
                      <a:pt x="-6158" y="70418"/>
                      <a:pt x="-6158" y="31048"/>
                      <a:pt x="19492" y="11363"/>
                    </a:cubicBezTo>
                    <a:lnTo>
                      <a:pt x="26752" y="807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8" name="Group 314"/>
            <p:cNvGrpSpPr/>
            <p:nvPr/>
          </p:nvGrpSpPr>
          <p:grpSpPr>
            <a:xfrm>
              <a:off x="7941561" y="3417682"/>
              <a:ext cx="422691" cy="362306"/>
              <a:chOff x="7496784" y="3881993"/>
              <a:chExt cx="321165" cy="275284"/>
            </a:xfrm>
          </p:grpSpPr>
          <p:sp>
            <p:nvSpPr>
              <p:cNvPr id="68" name="Freeform: Shape 315"/>
              <p:cNvSpPr/>
              <p:nvPr/>
            </p:nvSpPr>
            <p:spPr bwMode="auto">
              <a:xfrm>
                <a:off x="7496784" y="3881993"/>
                <a:ext cx="321165" cy="275284"/>
              </a:xfrm>
              <a:custGeom>
                <a:avLst/>
                <a:gdLst>
                  <a:gd name="T0" fmla="*/ 65 w 259"/>
                  <a:gd name="T1" fmla="*/ 222 h 222"/>
                  <a:gd name="T2" fmla="*/ 0 w 259"/>
                  <a:gd name="T3" fmla="*/ 111 h 222"/>
                  <a:gd name="T4" fmla="*/ 65 w 259"/>
                  <a:gd name="T5" fmla="*/ 0 h 222"/>
                  <a:gd name="T6" fmla="*/ 195 w 259"/>
                  <a:gd name="T7" fmla="*/ 0 h 222"/>
                  <a:gd name="T8" fmla="*/ 259 w 259"/>
                  <a:gd name="T9" fmla="*/ 111 h 222"/>
                  <a:gd name="T10" fmla="*/ 195 w 259"/>
                  <a:gd name="T11" fmla="*/ 222 h 222"/>
                  <a:gd name="T12" fmla="*/ 65 w 259"/>
                  <a:gd name="T13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222">
                    <a:moveTo>
                      <a:pt x="65" y="222"/>
                    </a:moveTo>
                    <a:lnTo>
                      <a:pt x="0" y="111"/>
                    </a:lnTo>
                    <a:lnTo>
                      <a:pt x="65" y="0"/>
                    </a:lnTo>
                    <a:lnTo>
                      <a:pt x="195" y="0"/>
                    </a:lnTo>
                    <a:lnTo>
                      <a:pt x="259" y="111"/>
                    </a:lnTo>
                    <a:lnTo>
                      <a:pt x="195" y="222"/>
                    </a:lnTo>
                    <a:lnTo>
                      <a:pt x="65" y="2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69" name="Group 316"/>
              <p:cNvGrpSpPr/>
              <p:nvPr/>
            </p:nvGrpSpPr>
            <p:grpSpPr>
              <a:xfrm>
                <a:off x="7573652" y="3935778"/>
                <a:ext cx="167429" cy="167715"/>
                <a:chOff x="7275629" y="3973834"/>
                <a:chExt cx="464344" cy="465138"/>
              </a:xfrm>
              <a:solidFill>
                <a:schemeClr val="bg1"/>
              </a:solidFill>
            </p:grpSpPr>
            <p:sp>
              <p:nvSpPr>
                <p:cNvPr id="70" name="Freeform: Shape 317"/>
                <p:cNvSpPr/>
                <p:nvPr/>
              </p:nvSpPr>
              <p:spPr bwMode="auto">
                <a:xfrm>
                  <a:off x="7275629" y="4017490"/>
                  <a:ext cx="423069" cy="421482"/>
                </a:xfrm>
                <a:custGeom>
                  <a:avLst/>
                  <a:gdLst>
                    <a:gd name="T0" fmla="+- 0 10849 98"/>
                    <a:gd name="T1" fmla="*/ T0 w 21502"/>
                    <a:gd name="T2" fmla="*/ 10800 h 21600"/>
                    <a:gd name="T3" fmla="+- 0 10849 98"/>
                    <a:gd name="T4" fmla="*/ T3 w 21502"/>
                    <a:gd name="T5" fmla="*/ 10800 h 21600"/>
                    <a:gd name="T6" fmla="+- 0 10849 98"/>
                    <a:gd name="T7" fmla="*/ T6 w 21502"/>
                    <a:gd name="T8" fmla="*/ 10800 h 21600"/>
                    <a:gd name="T9" fmla="+- 0 10849 98"/>
                    <a:gd name="T10" fmla="*/ T9 w 21502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02" h="21600">
                      <a:moveTo>
                        <a:pt x="19917" y="7880"/>
                      </a:moveTo>
                      <a:lnTo>
                        <a:pt x="18875" y="8932"/>
                      </a:lnTo>
                      <a:cubicBezTo>
                        <a:pt x="18730" y="9079"/>
                        <a:pt x="18497" y="9079"/>
                        <a:pt x="18353" y="8932"/>
                      </a:cubicBezTo>
                      <a:lnTo>
                        <a:pt x="17048" y="7617"/>
                      </a:lnTo>
                      <a:lnTo>
                        <a:pt x="15991" y="10290"/>
                      </a:lnTo>
                      <a:lnTo>
                        <a:pt x="16080" y="10064"/>
                      </a:lnTo>
                      <a:cubicBezTo>
                        <a:pt x="13859" y="7826"/>
                        <a:pt x="11601" y="7544"/>
                        <a:pt x="9565" y="7291"/>
                      </a:cubicBezTo>
                      <a:cubicBezTo>
                        <a:pt x="8910" y="7210"/>
                        <a:pt x="8276" y="7126"/>
                        <a:pt x="7652" y="6990"/>
                      </a:cubicBezTo>
                      <a:lnTo>
                        <a:pt x="13918" y="4456"/>
                      </a:lnTo>
                      <a:lnTo>
                        <a:pt x="12652" y="3179"/>
                      </a:lnTo>
                      <a:cubicBezTo>
                        <a:pt x="12508" y="3033"/>
                        <a:pt x="12508" y="2798"/>
                        <a:pt x="12652" y="2652"/>
                      </a:cubicBezTo>
                      <a:lnTo>
                        <a:pt x="13695" y="1598"/>
                      </a:lnTo>
                      <a:cubicBezTo>
                        <a:pt x="13840" y="1453"/>
                        <a:pt x="14073" y="1453"/>
                        <a:pt x="14217" y="1598"/>
                      </a:cubicBezTo>
                      <a:lnTo>
                        <a:pt x="19917" y="7353"/>
                      </a:lnTo>
                      <a:cubicBezTo>
                        <a:pt x="20062" y="7499"/>
                        <a:pt x="20062" y="7734"/>
                        <a:pt x="19917" y="7880"/>
                      </a:cubicBezTo>
                      <a:moveTo>
                        <a:pt x="12292" y="19639"/>
                      </a:moveTo>
                      <a:cubicBezTo>
                        <a:pt x="12200" y="19872"/>
                        <a:pt x="11999" y="20044"/>
                        <a:pt x="11756" y="20095"/>
                      </a:cubicBezTo>
                      <a:cubicBezTo>
                        <a:pt x="11700" y="20106"/>
                        <a:pt x="11643" y="20111"/>
                        <a:pt x="11587" y="20110"/>
                      </a:cubicBezTo>
                      <a:cubicBezTo>
                        <a:pt x="11400" y="20105"/>
                        <a:pt x="11219" y="20030"/>
                        <a:pt x="11084" y="19892"/>
                      </a:cubicBezTo>
                      <a:lnTo>
                        <a:pt x="1692" y="10517"/>
                      </a:lnTo>
                      <a:cubicBezTo>
                        <a:pt x="1519" y="10343"/>
                        <a:pt x="1443" y="10094"/>
                        <a:pt x="1488" y="9852"/>
                      </a:cubicBezTo>
                      <a:cubicBezTo>
                        <a:pt x="1533" y="9610"/>
                        <a:pt x="1695" y="9407"/>
                        <a:pt x="1917" y="9308"/>
                      </a:cubicBezTo>
                      <a:lnTo>
                        <a:pt x="6505" y="7453"/>
                      </a:lnTo>
                      <a:cubicBezTo>
                        <a:pt x="9597" y="8490"/>
                        <a:pt x="12689" y="7491"/>
                        <a:pt x="15781" y="10821"/>
                      </a:cubicBezTo>
                      <a:cubicBezTo>
                        <a:pt x="15781" y="10821"/>
                        <a:pt x="12292" y="19639"/>
                        <a:pt x="12292" y="19639"/>
                      </a:cubicBezTo>
                      <a:close/>
                      <a:moveTo>
                        <a:pt x="15260" y="545"/>
                      </a:moveTo>
                      <a:cubicBezTo>
                        <a:pt x="14912" y="193"/>
                        <a:pt x="14449" y="0"/>
                        <a:pt x="13956" y="0"/>
                      </a:cubicBezTo>
                      <a:cubicBezTo>
                        <a:pt x="13463" y="0"/>
                        <a:pt x="13000" y="193"/>
                        <a:pt x="12651" y="546"/>
                      </a:cubicBezTo>
                      <a:lnTo>
                        <a:pt x="11610" y="1598"/>
                      </a:lnTo>
                      <a:cubicBezTo>
                        <a:pt x="11261" y="1949"/>
                        <a:pt x="11068" y="2417"/>
                        <a:pt x="11068" y="2915"/>
                      </a:cubicBezTo>
                      <a:cubicBezTo>
                        <a:pt x="11068" y="3265"/>
                        <a:pt x="11164" y="3601"/>
                        <a:pt x="11342" y="3893"/>
                      </a:cubicBezTo>
                      <a:lnTo>
                        <a:pt x="1324" y="7944"/>
                      </a:lnTo>
                      <a:cubicBezTo>
                        <a:pt x="654" y="8241"/>
                        <a:pt x="173" y="8851"/>
                        <a:pt x="38" y="9575"/>
                      </a:cubicBezTo>
                      <a:cubicBezTo>
                        <a:pt x="-98" y="10302"/>
                        <a:pt x="130" y="11048"/>
                        <a:pt x="654" y="11576"/>
                      </a:cubicBezTo>
                      <a:lnTo>
                        <a:pt x="10041" y="20946"/>
                      </a:lnTo>
                      <a:cubicBezTo>
                        <a:pt x="10445" y="21354"/>
                        <a:pt x="10982" y="21586"/>
                        <a:pt x="11549" y="21599"/>
                      </a:cubicBezTo>
                      <a:cubicBezTo>
                        <a:pt x="11562" y="21599"/>
                        <a:pt x="11593" y="21599"/>
                        <a:pt x="11605" y="21599"/>
                      </a:cubicBezTo>
                      <a:cubicBezTo>
                        <a:pt x="11754" y="21599"/>
                        <a:pt x="11906" y="21584"/>
                        <a:pt x="12056" y="21553"/>
                      </a:cubicBezTo>
                      <a:cubicBezTo>
                        <a:pt x="12789" y="21399"/>
                        <a:pt x="13390" y="20888"/>
                        <a:pt x="13662" y="20191"/>
                      </a:cubicBezTo>
                      <a:lnTo>
                        <a:pt x="17604" y="10229"/>
                      </a:lnTo>
                      <a:cubicBezTo>
                        <a:pt x="17902" y="10426"/>
                        <a:pt x="18250" y="10532"/>
                        <a:pt x="18613" y="10532"/>
                      </a:cubicBezTo>
                      <a:cubicBezTo>
                        <a:pt x="19107" y="10532"/>
                        <a:pt x="19570" y="10338"/>
                        <a:pt x="19918" y="9986"/>
                      </a:cubicBezTo>
                      <a:lnTo>
                        <a:pt x="20957" y="8937"/>
                      </a:lnTo>
                      <a:cubicBezTo>
                        <a:pt x="21308" y="8585"/>
                        <a:pt x="21502" y="8116"/>
                        <a:pt x="21502" y="7617"/>
                      </a:cubicBezTo>
                      <a:cubicBezTo>
                        <a:pt x="21502" y="7117"/>
                        <a:pt x="21308" y="6648"/>
                        <a:pt x="20961" y="6300"/>
                      </a:cubicBezTo>
                      <a:cubicBezTo>
                        <a:pt x="20961" y="6300"/>
                        <a:pt x="15260" y="545"/>
                        <a:pt x="15260" y="5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Freeform: Shape 318"/>
                <p:cNvSpPr/>
                <p:nvPr/>
              </p:nvSpPr>
              <p:spPr bwMode="auto">
                <a:xfrm>
                  <a:off x="7478829" y="4206403"/>
                  <a:ext cx="72231" cy="730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4320"/>
                      </a:moveTo>
                      <a:cubicBezTo>
                        <a:pt x="14381" y="4320"/>
                        <a:pt x="17279" y="7222"/>
                        <a:pt x="17279" y="10800"/>
                      </a:cubicBezTo>
                      <a:cubicBezTo>
                        <a:pt x="17279" y="14377"/>
                        <a:pt x="14381" y="17279"/>
                        <a:pt x="10800" y="17279"/>
                      </a:cubicBezTo>
                      <a:cubicBezTo>
                        <a:pt x="7218" y="17279"/>
                        <a:pt x="4319" y="14377"/>
                        <a:pt x="4319" y="10800"/>
                      </a:cubicBezTo>
                      <a:cubicBezTo>
                        <a:pt x="4319" y="7222"/>
                        <a:pt x="7218" y="4320"/>
                        <a:pt x="10800" y="4320"/>
                      </a:cubicBezTo>
                      <a:moveTo>
                        <a:pt x="10800" y="21599"/>
                      </a:move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Freeform: Shape 319"/>
                <p:cNvSpPr/>
                <p:nvPr/>
              </p:nvSpPr>
              <p:spPr bwMode="auto">
                <a:xfrm>
                  <a:off x="7667742" y="3973834"/>
                  <a:ext cx="72231" cy="730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7279"/>
                      </a:moveTo>
                      <a:cubicBezTo>
                        <a:pt x="7218" y="17279"/>
                        <a:pt x="4320" y="14377"/>
                        <a:pt x="4320" y="10800"/>
                      </a:cubicBezTo>
                      <a:cubicBezTo>
                        <a:pt x="4320" y="7222"/>
                        <a:pt x="7218" y="4320"/>
                        <a:pt x="10800" y="4320"/>
                      </a:cubicBezTo>
                      <a:cubicBezTo>
                        <a:pt x="14381" y="4320"/>
                        <a:pt x="17280" y="7222"/>
                        <a:pt x="17280" y="10800"/>
                      </a:cubicBezTo>
                      <a:cubicBezTo>
                        <a:pt x="17280" y="14377"/>
                        <a:pt x="14381" y="17279"/>
                        <a:pt x="10800" y="17279"/>
                      </a:cubicBezTo>
                      <a:moveTo>
                        <a:pt x="10800" y="0"/>
                      </a:move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Freeform: Shape 320"/>
                <p:cNvSpPr/>
                <p:nvPr/>
              </p:nvSpPr>
              <p:spPr bwMode="auto">
                <a:xfrm>
                  <a:off x="7391517" y="4192115"/>
                  <a:ext cx="57944" cy="579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5400"/>
                      </a:moveTo>
                      <a:cubicBezTo>
                        <a:pt x="13779" y="5400"/>
                        <a:pt x="16199" y="7815"/>
                        <a:pt x="16199" y="10800"/>
                      </a:cubicBezTo>
                      <a:cubicBezTo>
                        <a:pt x="16199" y="13784"/>
                        <a:pt x="13779" y="16200"/>
                        <a:pt x="10800" y="16200"/>
                      </a:cubicBezTo>
                      <a:cubicBezTo>
                        <a:pt x="7820" y="16200"/>
                        <a:pt x="5399" y="13784"/>
                        <a:pt x="5399" y="10800"/>
                      </a:cubicBezTo>
                      <a:cubicBezTo>
                        <a:pt x="5399" y="7815"/>
                        <a:pt x="7820" y="5400"/>
                        <a:pt x="10800" y="5400"/>
                      </a:cubicBezTo>
                      <a:moveTo>
                        <a:pt x="0" y="10800"/>
                      </a:moveTo>
                      <a:cubicBezTo>
                        <a:pt x="0" y="16753"/>
                        <a:pt x="4843" y="21599"/>
                        <a:pt x="10800" y="21599"/>
                      </a:cubicBezTo>
                      <a:cubicBezTo>
                        <a:pt x="16756" y="21599"/>
                        <a:pt x="21600" y="16753"/>
                        <a:pt x="21600" y="10800"/>
                      </a:cubicBezTo>
                      <a:cubicBezTo>
                        <a:pt x="21600" y="4846"/>
                        <a:pt x="16756" y="0"/>
                        <a:pt x="10800" y="0"/>
                      </a:cubicBezTo>
                      <a:cubicBezTo>
                        <a:pt x="4843" y="0"/>
                        <a:pt x="0" y="4846"/>
                        <a:pt x="0" y="108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Freeform: Shape 321"/>
                <p:cNvSpPr/>
                <p:nvPr/>
              </p:nvSpPr>
              <p:spPr bwMode="auto">
                <a:xfrm>
                  <a:off x="7449460" y="4293715"/>
                  <a:ext cx="29369" cy="2857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1599"/>
                      </a:move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Freeform: Shape 322"/>
                <p:cNvSpPr/>
                <p:nvPr/>
              </p:nvSpPr>
              <p:spPr bwMode="auto">
                <a:xfrm>
                  <a:off x="7682029" y="4075434"/>
                  <a:ext cx="28575" cy="293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29" name="Group 323"/>
            <p:cNvGrpSpPr/>
            <p:nvPr/>
          </p:nvGrpSpPr>
          <p:grpSpPr>
            <a:xfrm>
              <a:off x="5889557" y="5460449"/>
              <a:ext cx="425955" cy="363938"/>
              <a:chOff x="5937650" y="5434109"/>
              <a:chExt cx="323645" cy="276524"/>
            </a:xfrm>
          </p:grpSpPr>
          <p:sp>
            <p:nvSpPr>
              <p:cNvPr id="66" name="Freeform: Shape 324"/>
              <p:cNvSpPr/>
              <p:nvPr/>
            </p:nvSpPr>
            <p:spPr bwMode="auto">
              <a:xfrm>
                <a:off x="5937650" y="5434109"/>
                <a:ext cx="323645" cy="276524"/>
              </a:xfrm>
              <a:custGeom>
                <a:avLst/>
                <a:gdLst>
                  <a:gd name="T0" fmla="*/ 66 w 261"/>
                  <a:gd name="T1" fmla="*/ 223 h 223"/>
                  <a:gd name="T2" fmla="*/ 0 w 261"/>
                  <a:gd name="T3" fmla="*/ 111 h 223"/>
                  <a:gd name="T4" fmla="*/ 66 w 261"/>
                  <a:gd name="T5" fmla="*/ 0 h 223"/>
                  <a:gd name="T6" fmla="*/ 196 w 261"/>
                  <a:gd name="T7" fmla="*/ 0 h 223"/>
                  <a:gd name="T8" fmla="*/ 261 w 261"/>
                  <a:gd name="T9" fmla="*/ 111 h 223"/>
                  <a:gd name="T10" fmla="*/ 196 w 261"/>
                  <a:gd name="T11" fmla="*/ 223 h 223"/>
                  <a:gd name="T12" fmla="*/ 66 w 261"/>
                  <a:gd name="T13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1" h="223">
                    <a:moveTo>
                      <a:pt x="66" y="223"/>
                    </a:moveTo>
                    <a:lnTo>
                      <a:pt x="0" y="111"/>
                    </a:lnTo>
                    <a:lnTo>
                      <a:pt x="66" y="0"/>
                    </a:lnTo>
                    <a:lnTo>
                      <a:pt x="196" y="0"/>
                    </a:lnTo>
                    <a:lnTo>
                      <a:pt x="261" y="111"/>
                    </a:lnTo>
                    <a:lnTo>
                      <a:pt x="196" y="223"/>
                    </a:lnTo>
                    <a:lnTo>
                      <a:pt x="66" y="2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Freeform: Shape 325"/>
              <p:cNvSpPr/>
              <p:nvPr/>
            </p:nvSpPr>
            <p:spPr bwMode="auto">
              <a:xfrm>
                <a:off x="6015758" y="5519074"/>
                <a:ext cx="167429" cy="125643"/>
              </a:xfrm>
              <a:custGeom>
                <a:avLst/>
                <a:gdLst>
                  <a:gd name="T0" fmla="+- 0 10799 1"/>
                  <a:gd name="T1" fmla="*/ T0 w 21596"/>
                  <a:gd name="T2" fmla="*/ 10800 h 21600"/>
                  <a:gd name="T3" fmla="+- 0 10799 1"/>
                  <a:gd name="T4" fmla="*/ T3 w 21596"/>
                  <a:gd name="T5" fmla="*/ 10800 h 21600"/>
                  <a:gd name="T6" fmla="+- 0 10799 1"/>
                  <a:gd name="T7" fmla="*/ T6 w 21596"/>
                  <a:gd name="T8" fmla="*/ 10800 h 21600"/>
                  <a:gd name="T9" fmla="+- 0 10799 1"/>
                  <a:gd name="T10" fmla="*/ T9 w 215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6" h="21600">
                    <a:moveTo>
                      <a:pt x="4511" y="2151"/>
                    </a:moveTo>
                    <a:lnTo>
                      <a:pt x="6064" y="3877"/>
                    </a:lnTo>
                    <a:lnTo>
                      <a:pt x="4246" y="6302"/>
                    </a:lnTo>
                    <a:lnTo>
                      <a:pt x="1353" y="6302"/>
                    </a:lnTo>
                    <a:cubicBezTo>
                      <a:pt x="1353" y="6302"/>
                      <a:pt x="4511" y="2151"/>
                      <a:pt x="4511" y="2151"/>
                    </a:cubicBezTo>
                    <a:close/>
                    <a:moveTo>
                      <a:pt x="17348" y="6302"/>
                    </a:moveTo>
                    <a:lnTo>
                      <a:pt x="15531" y="3877"/>
                    </a:lnTo>
                    <a:lnTo>
                      <a:pt x="17082" y="2153"/>
                    </a:lnTo>
                    <a:lnTo>
                      <a:pt x="20191" y="6302"/>
                    </a:lnTo>
                    <a:cubicBezTo>
                      <a:pt x="20191" y="6302"/>
                      <a:pt x="17348" y="6302"/>
                      <a:pt x="17348" y="6302"/>
                    </a:cubicBezTo>
                    <a:close/>
                    <a:moveTo>
                      <a:pt x="17264" y="7202"/>
                    </a:moveTo>
                    <a:lnTo>
                      <a:pt x="19663" y="7202"/>
                    </a:lnTo>
                    <a:lnTo>
                      <a:pt x="13021" y="16638"/>
                    </a:lnTo>
                    <a:cubicBezTo>
                      <a:pt x="13021" y="16638"/>
                      <a:pt x="17264" y="7202"/>
                      <a:pt x="17264" y="7202"/>
                    </a:cubicBezTo>
                    <a:close/>
                    <a:moveTo>
                      <a:pt x="8574" y="16637"/>
                    </a:moveTo>
                    <a:lnTo>
                      <a:pt x="1933" y="7202"/>
                    </a:lnTo>
                    <a:lnTo>
                      <a:pt x="4330" y="7202"/>
                    </a:lnTo>
                    <a:cubicBezTo>
                      <a:pt x="4330" y="7202"/>
                      <a:pt x="8574" y="16637"/>
                      <a:pt x="8574" y="16637"/>
                    </a:cubicBezTo>
                    <a:close/>
                    <a:moveTo>
                      <a:pt x="8429" y="7202"/>
                    </a:moveTo>
                    <a:lnTo>
                      <a:pt x="10084" y="18249"/>
                    </a:lnTo>
                    <a:lnTo>
                      <a:pt x="5117" y="7202"/>
                    </a:lnTo>
                    <a:cubicBezTo>
                      <a:pt x="5117" y="7202"/>
                      <a:pt x="8429" y="7202"/>
                      <a:pt x="8429" y="7202"/>
                    </a:cubicBezTo>
                    <a:close/>
                    <a:moveTo>
                      <a:pt x="6584" y="4456"/>
                    </a:moveTo>
                    <a:lnTo>
                      <a:pt x="8246" y="6302"/>
                    </a:lnTo>
                    <a:lnTo>
                      <a:pt x="5200" y="6302"/>
                    </a:lnTo>
                    <a:cubicBezTo>
                      <a:pt x="5200" y="6302"/>
                      <a:pt x="6584" y="4456"/>
                      <a:pt x="6584" y="4456"/>
                    </a:cubicBezTo>
                    <a:close/>
                    <a:moveTo>
                      <a:pt x="6543" y="3238"/>
                    </a:moveTo>
                    <a:lnTo>
                      <a:pt x="5250" y="1800"/>
                    </a:lnTo>
                    <a:lnTo>
                      <a:pt x="7621" y="1800"/>
                    </a:lnTo>
                    <a:cubicBezTo>
                      <a:pt x="7621" y="1800"/>
                      <a:pt x="6543" y="3238"/>
                      <a:pt x="6543" y="3238"/>
                    </a:cubicBezTo>
                    <a:close/>
                    <a:moveTo>
                      <a:pt x="10797" y="3466"/>
                    </a:moveTo>
                    <a:lnTo>
                      <a:pt x="9299" y="1800"/>
                    </a:lnTo>
                    <a:lnTo>
                      <a:pt x="12296" y="1800"/>
                    </a:lnTo>
                    <a:cubicBezTo>
                      <a:pt x="12296" y="1800"/>
                      <a:pt x="10797" y="3466"/>
                      <a:pt x="10797" y="3466"/>
                    </a:cubicBezTo>
                    <a:close/>
                    <a:moveTo>
                      <a:pt x="13974" y="1800"/>
                    </a:moveTo>
                    <a:lnTo>
                      <a:pt x="16345" y="1800"/>
                    </a:lnTo>
                    <a:lnTo>
                      <a:pt x="15052" y="3238"/>
                    </a:lnTo>
                    <a:cubicBezTo>
                      <a:pt x="15052" y="3238"/>
                      <a:pt x="13974" y="1800"/>
                      <a:pt x="13974" y="1800"/>
                    </a:cubicBezTo>
                    <a:close/>
                    <a:moveTo>
                      <a:pt x="13349" y="6302"/>
                    </a:moveTo>
                    <a:lnTo>
                      <a:pt x="15011" y="4456"/>
                    </a:lnTo>
                    <a:lnTo>
                      <a:pt x="16394" y="6302"/>
                    </a:lnTo>
                    <a:cubicBezTo>
                      <a:pt x="16394" y="6302"/>
                      <a:pt x="13349" y="6302"/>
                      <a:pt x="13349" y="6302"/>
                    </a:cubicBezTo>
                    <a:close/>
                    <a:moveTo>
                      <a:pt x="13166" y="7202"/>
                    </a:moveTo>
                    <a:lnTo>
                      <a:pt x="16478" y="7202"/>
                    </a:lnTo>
                    <a:lnTo>
                      <a:pt x="11511" y="18249"/>
                    </a:lnTo>
                    <a:cubicBezTo>
                      <a:pt x="11511" y="18249"/>
                      <a:pt x="13166" y="7202"/>
                      <a:pt x="13166" y="7202"/>
                    </a:cubicBezTo>
                    <a:close/>
                    <a:moveTo>
                      <a:pt x="12478" y="7202"/>
                    </a:moveTo>
                    <a:lnTo>
                      <a:pt x="10797" y="18414"/>
                    </a:lnTo>
                    <a:lnTo>
                      <a:pt x="9117" y="7202"/>
                    </a:lnTo>
                    <a:cubicBezTo>
                      <a:pt x="9117" y="7202"/>
                      <a:pt x="12478" y="7202"/>
                      <a:pt x="12478" y="7202"/>
                    </a:cubicBezTo>
                    <a:close/>
                    <a:moveTo>
                      <a:pt x="8773" y="5716"/>
                    </a:moveTo>
                    <a:lnTo>
                      <a:pt x="7064" y="3817"/>
                    </a:lnTo>
                    <a:lnTo>
                      <a:pt x="8426" y="2000"/>
                    </a:lnTo>
                    <a:lnTo>
                      <a:pt x="10270" y="4051"/>
                    </a:lnTo>
                    <a:cubicBezTo>
                      <a:pt x="10270" y="4051"/>
                      <a:pt x="8773" y="5716"/>
                      <a:pt x="8773" y="5716"/>
                    </a:cubicBezTo>
                    <a:close/>
                    <a:moveTo>
                      <a:pt x="11325" y="4051"/>
                    </a:moveTo>
                    <a:lnTo>
                      <a:pt x="13169" y="2000"/>
                    </a:lnTo>
                    <a:lnTo>
                      <a:pt x="14531" y="3817"/>
                    </a:lnTo>
                    <a:lnTo>
                      <a:pt x="12822" y="5716"/>
                    </a:lnTo>
                    <a:cubicBezTo>
                      <a:pt x="12822" y="5716"/>
                      <a:pt x="11325" y="4051"/>
                      <a:pt x="11325" y="4051"/>
                    </a:cubicBezTo>
                    <a:close/>
                    <a:moveTo>
                      <a:pt x="12296" y="6302"/>
                    </a:moveTo>
                    <a:lnTo>
                      <a:pt x="9299" y="6302"/>
                    </a:lnTo>
                    <a:lnTo>
                      <a:pt x="10797" y="4638"/>
                    </a:lnTo>
                    <a:cubicBezTo>
                      <a:pt x="10797" y="4638"/>
                      <a:pt x="12296" y="6302"/>
                      <a:pt x="12296" y="6302"/>
                    </a:cubicBezTo>
                    <a:close/>
                    <a:moveTo>
                      <a:pt x="21200" y="5102"/>
                    </a:moveTo>
                    <a:lnTo>
                      <a:pt x="17771" y="527"/>
                    </a:lnTo>
                    <a:cubicBezTo>
                      <a:pt x="17518" y="189"/>
                      <a:pt x="17176" y="0"/>
                      <a:pt x="16817" y="0"/>
                    </a:cubicBezTo>
                    <a:lnTo>
                      <a:pt x="4779" y="0"/>
                    </a:lnTo>
                    <a:cubicBezTo>
                      <a:pt x="4420" y="0"/>
                      <a:pt x="4077" y="189"/>
                      <a:pt x="3824" y="527"/>
                    </a:cubicBezTo>
                    <a:lnTo>
                      <a:pt x="395" y="5102"/>
                    </a:lnTo>
                    <a:cubicBezTo>
                      <a:pt x="131" y="5455"/>
                      <a:pt x="-1" y="5921"/>
                      <a:pt x="-1" y="6387"/>
                    </a:cubicBezTo>
                    <a:cubicBezTo>
                      <a:pt x="1" y="6810"/>
                      <a:pt x="114" y="7233"/>
                      <a:pt x="341" y="7573"/>
                    </a:cubicBezTo>
                    <a:lnTo>
                      <a:pt x="9788" y="20995"/>
                    </a:lnTo>
                    <a:cubicBezTo>
                      <a:pt x="10045" y="21379"/>
                      <a:pt x="10412" y="21599"/>
                      <a:pt x="10797" y="21599"/>
                    </a:cubicBezTo>
                    <a:cubicBezTo>
                      <a:pt x="11183" y="21599"/>
                      <a:pt x="11550" y="21379"/>
                      <a:pt x="11807" y="20995"/>
                    </a:cubicBezTo>
                    <a:lnTo>
                      <a:pt x="21255" y="7573"/>
                    </a:lnTo>
                    <a:cubicBezTo>
                      <a:pt x="21485" y="7226"/>
                      <a:pt x="21598" y="6791"/>
                      <a:pt x="21595" y="6359"/>
                    </a:cubicBezTo>
                    <a:cubicBezTo>
                      <a:pt x="21593" y="5902"/>
                      <a:pt x="21459" y="5449"/>
                      <a:pt x="21200" y="510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0" name="Group 326"/>
            <p:cNvGrpSpPr/>
            <p:nvPr/>
          </p:nvGrpSpPr>
          <p:grpSpPr>
            <a:xfrm>
              <a:off x="3815318" y="3417682"/>
              <a:ext cx="422691" cy="362306"/>
              <a:chOff x="4361621" y="3881993"/>
              <a:chExt cx="321165" cy="275284"/>
            </a:xfrm>
          </p:grpSpPr>
          <p:sp>
            <p:nvSpPr>
              <p:cNvPr id="62" name="Freeform: Shape 327"/>
              <p:cNvSpPr/>
              <p:nvPr/>
            </p:nvSpPr>
            <p:spPr bwMode="auto">
              <a:xfrm>
                <a:off x="4361621" y="3881993"/>
                <a:ext cx="321165" cy="275284"/>
              </a:xfrm>
              <a:custGeom>
                <a:avLst/>
                <a:gdLst>
                  <a:gd name="T0" fmla="*/ 64 w 259"/>
                  <a:gd name="T1" fmla="*/ 222 h 222"/>
                  <a:gd name="T2" fmla="*/ 0 w 259"/>
                  <a:gd name="T3" fmla="*/ 111 h 222"/>
                  <a:gd name="T4" fmla="*/ 64 w 259"/>
                  <a:gd name="T5" fmla="*/ 0 h 222"/>
                  <a:gd name="T6" fmla="*/ 195 w 259"/>
                  <a:gd name="T7" fmla="*/ 0 h 222"/>
                  <a:gd name="T8" fmla="*/ 259 w 259"/>
                  <a:gd name="T9" fmla="*/ 111 h 222"/>
                  <a:gd name="T10" fmla="*/ 195 w 259"/>
                  <a:gd name="T11" fmla="*/ 222 h 222"/>
                  <a:gd name="T12" fmla="*/ 64 w 259"/>
                  <a:gd name="T13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222">
                    <a:moveTo>
                      <a:pt x="64" y="222"/>
                    </a:moveTo>
                    <a:lnTo>
                      <a:pt x="0" y="111"/>
                    </a:lnTo>
                    <a:lnTo>
                      <a:pt x="64" y="0"/>
                    </a:lnTo>
                    <a:lnTo>
                      <a:pt x="195" y="0"/>
                    </a:lnTo>
                    <a:lnTo>
                      <a:pt x="259" y="111"/>
                    </a:lnTo>
                    <a:lnTo>
                      <a:pt x="195" y="222"/>
                    </a:lnTo>
                    <a:lnTo>
                      <a:pt x="64" y="22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63" name="Group 328"/>
              <p:cNvGrpSpPr/>
              <p:nvPr/>
            </p:nvGrpSpPr>
            <p:grpSpPr>
              <a:xfrm>
                <a:off x="4438489" y="3935921"/>
                <a:ext cx="167429" cy="167429"/>
                <a:chOff x="3498967" y="3049909"/>
                <a:chExt cx="464344" cy="464344"/>
              </a:xfrm>
              <a:solidFill>
                <a:schemeClr val="bg1"/>
              </a:solidFill>
            </p:grpSpPr>
            <p:sp>
              <p:nvSpPr>
                <p:cNvPr id="64" name="Freeform: Shape 329"/>
                <p:cNvSpPr/>
                <p:nvPr/>
              </p:nvSpPr>
              <p:spPr bwMode="auto">
                <a:xfrm>
                  <a:off x="3498967" y="3049909"/>
                  <a:ext cx="464344" cy="4643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499" y="14850"/>
                      </a:moveTo>
                      <a:cubicBezTo>
                        <a:pt x="9772" y="14850"/>
                        <a:pt x="6749" y="11827"/>
                        <a:pt x="6749" y="8100"/>
                      </a:cubicBezTo>
                      <a:cubicBezTo>
                        <a:pt x="6749" y="4372"/>
                        <a:pt x="9772" y="1350"/>
                        <a:pt x="13499" y="1350"/>
                      </a:cubicBezTo>
                      <a:cubicBezTo>
                        <a:pt x="17227" y="1350"/>
                        <a:pt x="20249" y="4372"/>
                        <a:pt x="20249" y="8100"/>
                      </a:cubicBezTo>
                      <a:cubicBezTo>
                        <a:pt x="20249" y="11827"/>
                        <a:pt x="17227" y="14850"/>
                        <a:pt x="13499" y="14850"/>
                      </a:cubicBezTo>
                      <a:moveTo>
                        <a:pt x="3236" y="20042"/>
                      </a:moveTo>
                      <a:cubicBezTo>
                        <a:pt x="3019" y="20266"/>
                        <a:pt x="2718" y="20408"/>
                        <a:pt x="2382" y="20408"/>
                      </a:cubicBezTo>
                      <a:cubicBezTo>
                        <a:pt x="1724" y="20408"/>
                        <a:pt x="1191" y="19875"/>
                        <a:pt x="1191" y="19218"/>
                      </a:cubicBezTo>
                      <a:cubicBezTo>
                        <a:pt x="1191" y="18881"/>
                        <a:pt x="1332" y="18580"/>
                        <a:pt x="1557" y="18363"/>
                      </a:cubicBezTo>
                      <a:lnTo>
                        <a:pt x="1551" y="18358"/>
                      </a:lnTo>
                      <a:lnTo>
                        <a:pt x="6996" y="12913"/>
                      </a:lnTo>
                      <a:cubicBezTo>
                        <a:pt x="7472" y="13555"/>
                        <a:pt x="8039" y="14122"/>
                        <a:pt x="8680" y="14599"/>
                      </a:cubicBezTo>
                      <a:cubicBezTo>
                        <a:pt x="8680" y="14599"/>
                        <a:pt x="3236" y="20042"/>
                        <a:pt x="3236" y="20042"/>
                      </a:cubicBezTo>
                      <a:close/>
                      <a:moveTo>
                        <a:pt x="13499" y="0"/>
                      </a:moveTo>
                      <a:cubicBezTo>
                        <a:pt x="9026" y="0"/>
                        <a:pt x="5399" y="3626"/>
                        <a:pt x="5399" y="8100"/>
                      </a:cubicBezTo>
                      <a:cubicBezTo>
                        <a:pt x="5399" y="9467"/>
                        <a:pt x="5742" y="10754"/>
                        <a:pt x="6341" y="11884"/>
                      </a:cubicBezTo>
                      <a:lnTo>
                        <a:pt x="709" y="17515"/>
                      </a:lnTo>
                      <a:lnTo>
                        <a:pt x="713" y="17520"/>
                      </a:lnTo>
                      <a:cubicBezTo>
                        <a:pt x="274" y="17953"/>
                        <a:pt x="0" y="18552"/>
                        <a:pt x="0" y="19218"/>
                      </a:cubicBezTo>
                      <a:cubicBezTo>
                        <a:pt x="0" y="20533"/>
                        <a:pt x="1066" y="21599"/>
                        <a:pt x="2382" y="21599"/>
                      </a:cubicBezTo>
                      <a:cubicBezTo>
                        <a:pt x="3047" y="21599"/>
                        <a:pt x="3647" y="21326"/>
                        <a:pt x="4079" y="20885"/>
                      </a:cubicBezTo>
                      <a:lnTo>
                        <a:pt x="4078" y="20884"/>
                      </a:lnTo>
                      <a:lnTo>
                        <a:pt x="9708" y="15255"/>
                      </a:lnTo>
                      <a:cubicBezTo>
                        <a:pt x="10839" y="15856"/>
                        <a:pt x="12128" y="16200"/>
                        <a:pt x="13499" y="16200"/>
                      </a:cubicBezTo>
                      <a:cubicBezTo>
                        <a:pt x="17973" y="16200"/>
                        <a:pt x="21600" y="12573"/>
                        <a:pt x="21600" y="8100"/>
                      </a:cubicBezTo>
                      <a:cubicBezTo>
                        <a:pt x="21600" y="3626"/>
                        <a:pt x="17973" y="0"/>
                        <a:pt x="1349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Freeform: Shape 330"/>
                <p:cNvSpPr/>
                <p:nvPr/>
              </p:nvSpPr>
              <p:spPr bwMode="auto">
                <a:xfrm>
                  <a:off x="3687085" y="3122140"/>
                  <a:ext cx="109538" cy="1087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160" y="0"/>
                      </a:moveTo>
                      <a:cubicBezTo>
                        <a:pt x="9025" y="0"/>
                        <a:pt x="0" y="9025"/>
                        <a:pt x="0" y="20160"/>
                      </a:cubicBezTo>
                      <a:cubicBezTo>
                        <a:pt x="0" y="20954"/>
                        <a:pt x="644" y="21600"/>
                        <a:pt x="1440" y="21600"/>
                      </a:cubicBezTo>
                      <a:cubicBezTo>
                        <a:pt x="2235" y="21600"/>
                        <a:pt x="2880" y="20954"/>
                        <a:pt x="2880" y="20160"/>
                      </a:cubicBezTo>
                      <a:cubicBezTo>
                        <a:pt x="2880" y="10618"/>
                        <a:pt x="10617" y="2880"/>
                        <a:pt x="20160" y="2880"/>
                      </a:cubicBezTo>
                      <a:cubicBezTo>
                        <a:pt x="20955" y="2880"/>
                        <a:pt x="21599" y="2234"/>
                        <a:pt x="21599" y="1440"/>
                      </a:cubicBezTo>
                      <a:cubicBezTo>
                        <a:pt x="21599" y="645"/>
                        <a:pt x="20955" y="0"/>
                        <a:pt x="2016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31" name="Group 331"/>
            <p:cNvGrpSpPr/>
            <p:nvPr/>
          </p:nvGrpSpPr>
          <p:grpSpPr>
            <a:xfrm>
              <a:off x="5889557" y="1348297"/>
              <a:ext cx="425955" cy="363938"/>
              <a:chOff x="5937650" y="2309653"/>
              <a:chExt cx="323645" cy="276524"/>
            </a:xfrm>
          </p:grpSpPr>
          <p:sp>
            <p:nvSpPr>
              <p:cNvPr id="58" name="Freeform: Shape 332"/>
              <p:cNvSpPr/>
              <p:nvPr/>
            </p:nvSpPr>
            <p:spPr bwMode="auto">
              <a:xfrm>
                <a:off x="5937650" y="2309653"/>
                <a:ext cx="323645" cy="276524"/>
              </a:xfrm>
              <a:custGeom>
                <a:avLst/>
                <a:gdLst>
                  <a:gd name="T0" fmla="*/ 66 w 261"/>
                  <a:gd name="T1" fmla="*/ 223 h 223"/>
                  <a:gd name="T2" fmla="*/ 0 w 261"/>
                  <a:gd name="T3" fmla="*/ 111 h 223"/>
                  <a:gd name="T4" fmla="*/ 66 w 261"/>
                  <a:gd name="T5" fmla="*/ 0 h 223"/>
                  <a:gd name="T6" fmla="*/ 196 w 261"/>
                  <a:gd name="T7" fmla="*/ 0 h 223"/>
                  <a:gd name="T8" fmla="*/ 261 w 261"/>
                  <a:gd name="T9" fmla="*/ 111 h 223"/>
                  <a:gd name="T10" fmla="*/ 196 w 261"/>
                  <a:gd name="T11" fmla="*/ 223 h 223"/>
                  <a:gd name="T12" fmla="*/ 66 w 261"/>
                  <a:gd name="T13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1" h="223">
                    <a:moveTo>
                      <a:pt x="66" y="223"/>
                    </a:moveTo>
                    <a:lnTo>
                      <a:pt x="0" y="111"/>
                    </a:lnTo>
                    <a:lnTo>
                      <a:pt x="66" y="0"/>
                    </a:lnTo>
                    <a:lnTo>
                      <a:pt x="196" y="0"/>
                    </a:lnTo>
                    <a:lnTo>
                      <a:pt x="261" y="111"/>
                    </a:lnTo>
                    <a:lnTo>
                      <a:pt x="196" y="223"/>
                    </a:lnTo>
                    <a:lnTo>
                      <a:pt x="66" y="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9" name="Group 333"/>
              <p:cNvGrpSpPr/>
              <p:nvPr/>
            </p:nvGrpSpPr>
            <p:grpSpPr>
              <a:xfrm>
                <a:off x="6016494" y="2380597"/>
                <a:ext cx="167429" cy="146822"/>
                <a:chOff x="1640798" y="2149003"/>
                <a:chExt cx="464344" cy="407194"/>
              </a:xfrm>
              <a:solidFill>
                <a:schemeClr val="bg1"/>
              </a:solidFill>
            </p:grpSpPr>
            <p:sp>
              <p:nvSpPr>
                <p:cNvPr id="60" name="Freeform: Shape 334"/>
                <p:cNvSpPr/>
                <p:nvPr/>
              </p:nvSpPr>
              <p:spPr bwMode="auto">
                <a:xfrm>
                  <a:off x="1640798" y="2149003"/>
                  <a:ext cx="464344" cy="407194"/>
                </a:xfrm>
                <a:custGeom>
                  <a:avLst/>
                  <a:gdLst>
                    <a:gd name="T0" fmla="+- 0 10800 597"/>
                    <a:gd name="T1" fmla="*/ T0 w 20407"/>
                    <a:gd name="T2" fmla="+- 0 11028 672"/>
                    <a:gd name="T3" fmla="*/ 11028 h 20712"/>
                    <a:gd name="T4" fmla="+- 0 10800 597"/>
                    <a:gd name="T5" fmla="*/ T4 w 20407"/>
                    <a:gd name="T6" fmla="+- 0 11028 672"/>
                    <a:gd name="T7" fmla="*/ 11028 h 20712"/>
                    <a:gd name="T8" fmla="+- 0 10800 597"/>
                    <a:gd name="T9" fmla="*/ T8 w 20407"/>
                    <a:gd name="T10" fmla="+- 0 11028 672"/>
                    <a:gd name="T11" fmla="*/ 11028 h 20712"/>
                    <a:gd name="T12" fmla="+- 0 10800 597"/>
                    <a:gd name="T13" fmla="*/ T12 w 20407"/>
                    <a:gd name="T14" fmla="+- 0 11028 672"/>
                    <a:gd name="T15" fmla="*/ 11028 h 20712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0407" h="20712">
                      <a:moveTo>
                        <a:pt x="17706" y="10922"/>
                      </a:moveTo>
                      <a:lnTo>
                        <a:pt x="10657" y="19017"/>
                      </a:lnTo>
                      <a:cubicBezTo>
                        <a:pt x="10407" y="19305"/>
                        <a:pt x="9998" y="19305"/>
                        <a:pt x="9748" y="19017"/>
                      </a:cubicBezTo>
                      <a:lnTo>
                        <a:pt x="2699" y="10922"/>
                      </a:lnTo>
                      <a:cubicBezTo>
                        <a:pt x="817" y="8762"/>
                        <a:pt x="817" y="5247"/>
                        <a:pt x="2699" y="3087"/>
                      </a:cubicBezTo>
                      <a:cubicBezTo>
                        <a:pt x="4512" y="1004"/>
                        <a:pt x="7429" y="931"/>
                        <a:pt x="9338" y="2923"/>
                      </a:cubicBezTo>
                      <a:lnTo>
                        <a:pt x="10202" y="3825"/>
                      </a:lnTo>
                      <a:lnTo>
                        <a:pt x="11067" y="2923"/>
                      </a:lnTo>
                      <a:cubicBezTo>
                        <a:pt x="12976" y="931"/>
                        <a:pt x="15893" y="1004"/>
                        <a:pt x="17706" y="3087"/>
                      </a:cubicBezTo>
                      <a:cubicBezTo>
                        <a:pt x="19588" y="5247"/>
                        <a:pt x="19588" y="8762"/>
                        <a:pt x="17706" y="10922"/>
                      </a:cubicBezTo>
                      <a:moveTo>
                        <a:pt x="18616" y="2043"/>
                      </a:moveTo>
                      <a:cubicBezTo>
                        <a:pt x="16301" y="-617"/>
                        <a:pt x="12601" y="-672"/>
                        <a:pt x="10202" y="1830"/>
                      </a:cubicBezTo>
                      <a:cubicBezTo>
                        <a:pt x="7805" y="-672"/>
                        <a:pt x="4104" y="-617"/>
                        <a:pt x="1789" y="2043"/>
                      </a:cubicBezTo>
                      <a:cubicBezTo>
                        <a:pt x="-597" y="4783"/>
                        <a:pt x="-597" y="9226"/>
                        <a:pt x="1789" y="11967"/>
                      </a:cubicBezTo>
                      <a:cubicBezTo>
                        <a:pt x="2470" y="12750"/>
                        <a:pt x="8838" y="20061"/>
                        <a:pt x="8838" y="20061"/>
                      </a:cubicBezTo>
                      <a:cubicBezTo>
                        <a:pt x="9592" y="20928"/>
                        <a:pt x="10812" y="20928"/>
                        <a:pt x="11567" y="20061"/>
                      </a:cubicBezTo>
                      <a:cubicBezTo>
                        <a:pt x="11567" y="20061"/>
                        <a:pt x="18539" y="12056"/>
                        <a:pt x="18616" y="11967"/>
                      </a:cubicBezTo>
                      <a:cubicBezTo>
                        <a:pt x="21003" y="9226"/>
                        <a:pt x="21003" y="4783"/>
                        <a:pt x="18616" y="204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Freeform: Shape 335"/>
                <p:cNvSpPr/>
                <p:nvPr/>
              </p:nvSpPr>
              <p:spPr bwMode="auto">
                <a:xfrm>
                  <a:off x="1713029" y="2222028"/>
                  <a:ext cx="69056" cy="6905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326" y="0"/>
                      </a:moveTo>
                      <a:cubicBezTo>
                        <a:pt x="19317" y="0"/>
                        <a:pt x="19317" y="4"/>
                        <a:pt x="19308" y="4"/>
                      </a:cubicBezTo>
                      <a:cubicBezTo>
                        <a:pt x="8643" y="13"/>
                        <a:pt x="0" y="8659"/>
                        <a:pt x="0" y="19326"/>
                      </a:cubicBezTo>
                      <a:cubicBezTo>
                        <a:pt x="0" y="20580"/>
                        <a:pt x="1019" y="21600"/>
                        <a:pt x="2273" y="21600"/>
                      </a:cubicBezTo>
                      <a:cubicBezTo>
                        <a:pt x="3528" y="21600"/>
                        <a:pt x="4547" y="20580"/>
                        <a:pt x="4547" y="19326"/>
                      </a:cubicBezTo>
                      <a:lnTo>
                        <a:pt x="4547" y="19321"/>
                      </a:lnTo>
                      <a:cubicBezTo>
                        <a:pt x="4547" y="11164"/>
                        <a:pt x="11164" y="4547"/>
                        <a:pt x="19321" y="4547"/>
                      </a:cubicBezTo>
                      <a:lnTo>
                        <a:pt x="19326" y="4547"/>
                      </a:lnTo>
                      <a:cubicBezTo>
                        <a:pt x="20580" y="4547"/>
                        <a:pt x="21599" y="3528"/>
                        <a:pt x="21599" y="2273"/>
                      </a:cubicBezTo>
                      <a:cubicBezTo>
                        <a:pt x="21599" y="1019"/>
                        <a:pt x="20580" y="0"/>
                        <a:pt x="19326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grpSp>
        <p:nvGrpSpPr>
          <p:cNvPr id="95" name="千图PPT彼岸天：ID 8661124库_组合 94"/>
          <p:cNvGrpSpPr/>
          <p:nvPr>
            <p:custDataLst>
              <p:tags r:id="rId2"/>
            </p:custDataLst>
          </p:nvPr>
        </p:nvGrpSpPr>
        <p:grpSpPr>
          <a:xfrm>
            <a:off x="1196911" y="1988840"/>
            <a:ext cx="3245888" cy="974097"/>
            <a:chOff x="1196911" y="1988840"/>
            <a:chExt cx="3245888" cy="974097"/>
          </a:xfrm>
        </p:grpSpPr>
        <p:grpSp>
          <p:nvGrpSpPr>
            <p:cNvPr id="35" name="Group 347"/>
            <p:cNvGrpSpPr/>
            <p:nvPr/>
          </p:nvGrpSpPr>
          <p:grpSpPr>
            <a:xfrm>
              <a:off x="1196911" y="2056586"/>
              <a:ext cx="464344" cy="407194"/>
              <a:chOff x="906872" y="2203331"/>
              <a:chExt cx="464344" cy="407194"/>
            </a:xfrm>
          </p:grpSpPr>
          <p:sp>
            <p:nvSpPr>
              <p:cNvPr id="48" name="Freeform: Shape 348"/>
              <p:cNvSpPr/>
              <p:nvPr/>
            </p:nvSpPr>
            <p:spPr bwMode="auto">
              <a:xfrm>
                <a:off x="906872" y="2203331"/>
                <a:ext cx="464344" cy="407194"/>
              </a:xfrm>
              <a:custGeom>
                <a:avLst/>
                <a:gdLst>
                  <a:gd name="T0" fmla="+- 0 10800 597"/>
                  <a:gd name="T1" fmla="*/ T0 w 20407"/>
                  <a:gd name="T2" fmla="+- 0 11028 672"/>
                  <a:gd name="T3" fmla="*/ 11028 h 20712"/>
                  <a:gd name="T4" fmla="+- 0 10800 597"/>
                  <a:gd name="T5" fmla="*/ T4 w 20407"/>
                  <a:gd name="T6" fmla="+- 0 11028 672"/>
                  <a:gd name="T7" fmla="*/ 11028 h 20712"/>
                  <a:gd name="T8" fmla="+- 0 10800 597"/>
                  <a:gd name="T9" fmla="*/ T8 w 20407"/>
                  <a:gd name="T10" fmla="+- 0 11028 672"/>
                  <a:gd name="T11" fmla="*/ 11028 h 20712"/>
                  <a:gd name="T12" fmla="+- 0 10800 597"/>
                  <a:gd name="T13" fmla="*/ T12 w 20407"/>
                  <a:gd name="T14" fmla="+- 0 11028 672"/>
                  <a:gd name="T15" fmla="*/ 11028 h 2071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0407" h="20712">
                    <a:moveTo>
                      <a:pt x="17706" y="10922"/>
                    </a:moveTo>
                    <a:lnTo>
                      <a:pt x="10657" y="19017"/>
                    </a:lnTo>
                    <a:cubicBezTo>
                      <a:pt x="10407" y="19305"/>
                      <a:pt x="9998" y="19305"/>
                      <a:pt x="9748" y="19017"/>
                    </a:cubicBezTo>
                    <a:lnTo>
                      <a:pt x="2699" y="10922"/>
                    </a:lnTo>
                    <a:cubicBezTo>
                      <a:pt x="817" y="8762"/>
                      <a:pt x="817" y="5247"/>
                      <a:pt x="2699" y="3087"/>
                    </a:cubicBezTo>
                    <a:cubicBezTo>
                      <a:pt x="4512" y="1004"/>
                      <a:pt x="7429" y="931"/>
                      <a:pt x="9338" y="2923"/>
                    </a:cubicBezTo>
                    <a:lnTo>
                      <a:pt x="10202" y="3825"/>
                    </a:lnTo>
                    <a:lnTo>
                      <a:pt x="11067" y="2923"/>
                    </a:lnTo>
                    <a:cubicBezTo>
                      <a:pt x="12976" y="931"/>
                      <a:pt x="15893" y="1004"/>
                      <a:pt x="17706" y="3087"/>
                    </a:cubicBezTo>
                    <a:cubicBezTo>
                      <a:pt x="19588" y="5247"/>
                      <a:pt x="19588" y="8762"/>
                      <a:pt x="17706" y="10922"/>
                    </a:cubicBezTo>
                    <a:moveTo>
                      <a:pt x="18616" y="2043"/>
                    </a:moveTo>
                    <a:cubicBezTo>
                      <a:pt x="16301" y="-617"/>
                      <a:pt x="12601" y="-672"/>
                      <a:pt x="10202" y="1830"/>
                    </a:cubicBezTo>
                    <a:cubicBezTo>
                      <a:pt x="7805" y="-672"/>
                      <a:pt x="4104" y="-617"/>
                      <a:pt x="1789" y="2043"/>
                    </a:cubicBezTo>
                    <a:cubicBezTo>
                      <a:pt x="-597" y="4783"/>
                      <a:pt x="-597" y="9226"/>
                      <a:pt x="1789" y="11967"/>
                    </a:cubicBezTo>
                    <a:cubicBezTo>
                      <a:pt x="2470" y="12750"/>
                      <a:pt x="8838" y="20061"/>
                      <a:pt x="8838" y="20061"/>
                    </a:cubicBezTo>
                    <a:cubicBezTo>
                      <a:pt x="9592" y="20928"/>
                      <a:pt x="10812" y="20928"/>
                      <a:pt x="11567" y="20061"/>
                    </a:cubicBezTo>
                    <a:cubicBezTo>
                      <a:pt x="11567" y="20061"/>
                      <a:pt x="18539" y="12056"/>
                      <a:pt x="18616" y="11967"/>
                    </a:cubicBezTo>
                    <a:cubicBezTo>
                      <a:pt x="21003" y="9226"/>
                      <a:pt x="21003" y="4783"/>
                      <a:pt x="18616" y="2043"/>
                    </a:cubicBezTo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Freeform: Shape 349"/>
              <p:cNvSpPr/>
              <p:nvPr/>
            </p:nvSpPr>
            <p:spPr bwMode="auto">
              <a:xfrm>
                <a:off x="979103" y="2276356"/>
                <a:ext cx="69056" cy="690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326" y="0"/>
                    </a:moveTo>
                    <a:cubicBezTo>
                      <a:pt x="19317" y="0"/>
                      <a:pt x="19317" y="4"/>
                      <a:pt x="19308" y="4"/>
                    </a:cubicBezTo>
                    <a:cubicBezTo>
                      <a:pt x="8643" y="13"/>
                      <a:pt x="0" y="8659"/>
                      <a:pt x="0" y="19326"/>
                    </a:cubicBezTo>
                    <a:cubicBezTo>
                      <a:pt x="0" y="20580"/>
                      <a:pt x="1019" y="21600"/>
                      <a:pt x="2273" y="21600"/>
                    </a:cubicBezTo>
                    <a:cubicBezTo>
                      <a:pt x="3528" y="21600"/>
                      <a:pt x="4547" y="20580"/>
                      <a:pt x="4547" y="19326"/>
                    </a:cubicBezTo>
                    <a:lnTo>
                      <a:pt x="4547" y="19321"/>
                    </a:lnTo>
                    <a:cubicBezTo>
                      <a:pt x="4547" y="11164"/>
                      <a:pt x="11164" y="4547"/>
                      <a:pt x="19321" y="4547"/>
                    </a:cubicBezTo>
                    <a:lnTo>
                      <a:pt x="19326" y="4547"/>
                    </a:lnTo>
                    <a:cubicBezTo>
                      <a:pt x="20580" y="4547"/>
                      <a:pt x="21599" y="3528"/>
                      <a:pt x="21599" y="2273"/>
                    </a:cubicBezTo>
                    <a:cubicBezTo>
                      <a:pt x="21599" y="1019"/>
                      <a:pt x="20580" y="0"/>
                      <a:pt x="19326" y="0"/>
                    </a:cubicBezTo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6" name="Group 350"/>
            <p:cNvGrpSpPr/>
            <p:nvPr/>
          </p:nvGrpSpPr>
          <p:grpSpPr>
            <a:xfrm>
              <a:off x="1661255" y="1988840"/>
              <a:ext cx="2781544" cy="974097"/>
              <a:chOff x="7118393" y="1309889"/>
              <a:chExt cx="2781544" cy="974097"/>
            </a:xfrm>
          </p:grpSpPr>
          <p:sp>
            <p:nvSpPr>
              <p:cNvPr id="46" name="Rectangle 359"/>
              <p:cNvSpPr/>
              <p:nvPr/>
            </p:nvSpPr>
            <p:spPr>
              <a:xfrm>
                <a:off x="7124064" y="1617666"/>
                <a:ext cx="2775873" cy="666320"/>
              </a:xfrm>
              <a:prstGeom prst="rect">
                <a:avLst/>
              </a:prstGeom>
            </p:spPr>
            <p:txBody>
              <a:bodyPr wrap="square" lIns="21600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sz="1000" dirty="0"/>
                  <a:t>点击此处更换文本</a:t>
                </a:r>
                <a:r>
                  <a:rPr sz="1000"/>
                  <a:t>https://</a:t>
                </a:r>
                <a:r>
                  <a:rPr lang="en-US" sz="1000"/>
                  <a:t>xnwe.taobao.com</a:t>
                </a:r>
                <a:r>
                  <a:rPr sz="1000"/>
                  <a:t>/</a:t>
                </a:r>
                <a:endParaRPr sz="1000" dirty="0"/>
              </a:p>
            </p:txBody>
          </p:sp>
          <p:sp>
            <p:nvSpPr>
              <p:cNvPr id="47" name="TextBox 362"/>
              <p:cNvSpPr txBox="1"/>
              <p:nvPr/>
            </p:nvSpPr>
            <p:spPr>
              <a:xfrm>
                <a:off x="7118393" y="1309889"/>
                <a:ext cx="1387660" cy="307777"/>
              </a:xfrm>
              <a:prstGeom prst="rect">
                <a:avLst/>
              </a:prstGeom>
              <a:noFill/>
            </p:spPr>
            <p:txBody>
              <a:bodyPr wrap="none" lIns="216000" anchor="b" anchorCtr="0"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2"/>
                    </a:solidFill>
                  </a:rPr>
                  <a:t>输入标题文本</a:t>
                </a:r>
              </a:p>
            </p:txBody>
          </p:sp>
        </p:grpSp>
      </p:grpSp>
      <p:grpSp>
        <p:nvGrpSpPr>
          <p:cNvPr id="96" name="千图PPT彼岸天：ID 8661124库_组合 95"/>
          <p:cNvGrpSpPr/>
          <p:nvPr>
            <p:custDataLst>
              <p:tags r:id="rId3"/>
            </p:custDataLst>
          </p:nvPr>
        </p:nvGrpSpPr>
        <p:grpSpPr>
          <a:xfrm>
            <a:off x="7870622" y="1988840"/>
            <a:ext cx="3104138" cy="974097"/>
            <a:chOff x="7870622" y="1988840"/>
            <a:chExt cx="3104138" cy="974097"/>
          </a:xfrm>
        </p:grpSpPr>
        <p:grpSp>
          <p:nvGrpSpPr>
            <p:cNvPr id="32" name="Group 336"/>
            <p:cNvGrpSpPr/>
            <p:nvPr/>
          </p:nvGrpSpPr>
          <p:grpSpPr>
            <a:xfrm>
              <a:off x="10510416" y="1988840"/>
              <a:ext cx="464344" cy="465138"/>
              <a:chOff x="7275629" y="3973834"/>
              <a:chExt cx="464344" cy="465138"/>
            </a:xfrm>
            <a:solidFill>
              <a:schemeClr val="accent2"/>
            </a:solidFill>
          </p:grpSpPr>
          <p:sp>
            <p:nvSpPr>
              <p:cNvPr id="52" name="Freeform: Shape 337"/>
              <p:cNvSpPr/>
              <p:nvPr/>
            </p:nvSpPr>
            <p:spPr bwMode="auto">
              <a:xfrm>
                <a:off x="7275629" y="401749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Freeform: Shape 338"/>
              <p:cNvSpPr/>
              <p:nvPr/>
            </p:nvSpPr>
            <p:spPr bwMode="auto">
              <a:xfrm>
                <a:off x="7478829" y="420640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339"/>
              <p:cNvSpPr/>
              <p:nvPr/>
            </p:nvSpPr>
            <p:spPr bwMode="auto">
              <a:xfrm>
                <a:off x="7667742" y="397383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Freeform: Shape 340"/>
              <p:cNvSpPr/>
              <p:nvPr/>
            </p:nvSpPr>
            <p:spPr bwMode="auto">
              <a:xfrm>
                <a:off x="7391517" y="419211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341"/>
              <p:cNvSpPr/>
              <p:nvPr/>
            </p:nvSpPr>
            <p:spPr bwMode="auto">
              <a:xfrm>
                <a:off x="7449460" y="429371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: Shape 342"/>
              <p:cNvSpPr/>
              <p:nvPr/>
            </p:nvSpPr>
            <p:spPr bwMode="auto">
              <a:xfrm>
                <a:off x="7682029" y="407543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7" name="Group 356"/>
            <p:cNvGrpSpPr/>
            <p:nvPr/>
          </p:nvGrpSpPr>
          <p:grpSpPr>
            <a:xfrm>
              <a:off x="7870622" y="1988840"/>
              <a:ext cx="2639794" cy="974097"/>
              <a:chOff x="7813596" y="2156753"/>
              <a:chExt cx="2639794" cy="974097"/>
            </a:xfrm>
          </p:grpSpPr>
          <p:sp>
            <p:nvSpPr>
              <p:cNvPr id="44" name="Rectangle 363"/>
              <p:cNvSpPr/>
              <p:nvPr/>
            </p:nvSpPr>
            <p:spPr>
              <a:xfrm>
                <a:off x="7813596" y="2464530"/>
                <a:ext cx="2639794" cy="666320"/>
              </a:xfrm>
              <a:prstGeom prst="rect">
                <a:avLst/>
              </a:prstGeom>
            </p:spPr>
            <p:txBody>
              <a:bodyPr wrap="square" rIns="21600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sz="1000" dirty="0"/>
                  <a:t>点击此处更换文本</a:t>
                </a:r>
                <a:r>
                  <a:rPr sz="1000"/>
                  <a:t>https://</a:t>
                </a:r>
                <a:r>
                  <a:rPr lang="en-US" sz="1000"/>
                  <a:t>xnwe.taobao.com</a:t>
                </a:r>
                <a:r>
                  <a:rPr sz="1000"/>
                  <a:t>/</a:t>
                </a:r>
                <a:endParaRPr sz="1000" dirty="0"/>
              </a:p>
            </p:txBody>
          </p:sp>
          <p:sp>
            <p:nvSpPr>
              <p:cNvPr id="45" name="TextBox 364"/>
              <p:cNvSpPr txBox="1"/>
              <p:nvPr/>
            </p:nvSpPr>
            <p:spPr>
              <a:xfrm>
                <a:off x="9065730" y="2156753"/>
                <a:ext cx="1387660" cy="307777"/>
              </a:xfrm>
              <a:prstGeom prst="rect">
                <a:avLst/>
              </a:prstGeom>
              <a:noFill/>
            </p:spPr>
            <p:txBody>
              <a:bodyPr wrap="none" rIns="216000" anchor="b" anchorCtr="0">
                <a:normAutofit/>
              </a:bodyPr>
              <a:lstStyle/>
              <a:p>
                <a:pPr algn="r"/>
                <a:r>
                  <a:rPr lang="zh-CN" altLang="en-US" sz="1400" b="1" dirty="0">
                    <a:solidFill>
                      <a:schemeClr val="accent1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</p:grpSp>
      </p:grpSp>
      <p:grpSp>
        <p:nvGrpSpPr>
          <p:cNvPr id="98" name="千图PPT彼岸天：ID 8661124库_组合 97"/>
          <p:cNvGrpSpPr/>
          <p:nvPr>
            <p:custDataLst>
              <p:tags r:id="rId4"/>
            </p:custDataLst>
          </p:nvPr>
        </p:nvGrpSpPr>
        <p:grpSpPr>
          <a:xfrm>
            <a:off x="1196911" y="4512223"/>
            <a:ext cx="3245888" cy="974097"/>
            <a:chOff x="1196911" y="4512223"/>
            <a:chExt cx="3245888" cy="974097"/>
          </a:xfrm>
        </p:grpSpPr>
        <p:grpSp>
          <p:nvGrpSpPr>
            <p:cNvPr id="34" name="Group 344"/>
            <p:cNvGrpSpPr/>
            <p:nvPr/>
          </p:nvGrpSpPr>
          <p:grpSpPr>
            <a:xfrm>
              <a:off x="1196911" y="4570488"/>
              <a:ext cx="464344" cy="464344"/>
              <a:chOff x="906872" y="4994289"/>
              <a:chExt cx="464344" cy="464344"/>
            </a:xfrm>
          </p:grpSpPr>
          <p:sp>
            <p:nvSpPr>
              <p:cNvPr id="50" name="Freeform: Shape 345"/>
              <p:cNvSpPr/>
              <p:nvPr/>
            </p:nvSpPr>
            <p:spPr bwMode="auto">
              <a:xfrm>
                <a:off x="906872" y="499428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Freeform: Shape 346"/>
              <p:cNvSpPr/>
              <p:nvPr/>
            </p:nvSpPr>
            <p:spPr bwMode="auto">
              <a:xfrm>
                <a:off x="1094990" y="5066520"/>
                <a:ext cx="109538" cy="1087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8" name="Group 365"/>
            <p:cNvGrpSpPr/>
            <p:nvPr/>
          </p:nvGrpSpPr>
          <p:grpSpPr>
            <a:xfrm>
              <a:off x="1661255" y="4512223"/>
              <a:ext cx="2781544" cy="974097"/>
              <a:chOff x="7118393" y="1309889"/>
              <a:chExt cx="2781544" cy="974097"/>
            </a:xfrm>
          </p:grpSpPr>
          <p:sp>
            <p:nvSpPr>
              <p:cNvPr id="42" name="Rectangle 366"/>
              <p:cNvSpPr/>
              <p:nvPr/>
            </p:nvSpPr>
            <p:spPr>
              <a:xfrm>
                <a:off x="7124064" y="1617666"/>
                <a:ext cx="2775873" cy="666320"/>
              </a:xfrm>
              <a:prstGeom prst="rect">
                <a:avLst/>
              </a:prstGeom>
            </p:spPr>
            <p:txBody>
              <a:bodyPr wrap="square" lIns="21600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sz="1000" dirty="0"/>
                  <a:t>点击此处更换文本</a:t>
                </a:r>
                <a:r>
                  <a:rPr sz="1000"/>
                  <a:t>https://</a:t>
                </a:r>
                <a:r>
                  <a:rPr lang="en-US" sz="1000"/>
                  <a:t>xnwe.taobao.com</a:t>
                </a:r>
                <a:r>
                  <a:rPr sz="1000"/>
                  <a:t>/</a:t>
                </a:r>
                <a:endParaRPr sz="1000" dirty="0"/>
              </a:p>
            </p:txBody>
          </p:sp>
          <p:sp>
            <p:nvSpPr>
              <p:cNvPr id="43" name="TextBox 367"/>
              <p:cNvSpPr txBox="1"/>
              <p:nvPr/>
            </p:nvSpPr>
            <p:spPr>
              <a:xfrm>
                <a:off x="7118393" y="1309889"/>
                <a:ext cx="1387660" cy="307777"/>
              </a:xfrm>
              <a:prstGeom prst="rect">
                <a:avLst/>
              </a:prstGeom>
              <a:noFill/>
            </p:spPr>
            <p:txBody>
              <a:bodyPr wrap="none" lIns="216000" anchor="b" anchorCtr="0"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</p:grpSp>
      </p:grpSp>
      <p:grpSp>
        <p:nvGrpSpPr>
          <p:cNvPr id="97" name="千图PPT彼岸天：ID 8661124库_组合 96"/>
          <p:cNvGrpSpPr/>
          <p:nvPr>
            <p:custDataLst>
              <p:tags r:id="rId5"/>
            </p:custDataLst>
          </p:nvPr>
        </p:nvGrpSpPr>
        <p:grpSpPr>
          <a:xfrm>
            <a:off x="7870622" y="4512223"/>
            <a:ext cx="3130829" cy="974097"/>
            <a:chOff x="7870622" y="4512223"/>
            <a:chExt cx="3130829" cy="974097"/>
          </a:xfrm>
        </p:grpSpPr>
        <p:sp>
          <p:nvSpPr>
            <p:cNvPr id="33" name="Freeform: Shape 343"/>
            <p:cNvSpPr/>
            <p:nvPr/>
          </p:nvSpPr>
          <p:spPr bwMode="auto">
            <a:xfrm>
              <a:off x="10537107" y="4583566"/>
              <a:ext cx="464344" cy="348456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9" name="Group 368"/>
            <p:cNvGrpSpPr/>
            <p:nvPr/>
          </p:nvGrpSpPr>
          <p:grpSpPr>
            <a:xfrm>
              <a:off x="7870622" y="4512223"/>
              <a:ext cx="2639794" cy="974097"/>
              <a:chOff x="7813596" y="2156753"/>
              <a:chExt cx="2639794" cy="974097"/>
            </a:xfrm>
          </p:grpSpPr>
          <p:sp>
            <p:nvSpPr>
              <p:cNvPr id="40" name="Rectangle 369"/>
              <p:cNvSpPr/>
              <p:nvPr/>
            </p:nvSpPr>
            <p:spPr>
              <a:xfrm>
                <a:off x="7813596" y="2464530"/>
                <a:ext cx="2639794" cy="666320"/>
              </a:xfrm>
              <a:prstGeom prst="rect">
                <a:avLst/>
              </a:prstGeom>
            </p:spPr>
            <p:txBody>
              <a:bodyPr wrap="square" rIns="21600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sz="1000" dirty="0"/>
                  <a:t>点击此处更换文本</a:t>
                </a:r>
                <a:r>
                  <a:rPr sz="1000"/>
                  <a:t>https://</a:t>
                </a:r>
                <a:r>
                  <a:rPr lang="en-US" sz="1000"/>
                  <a:t>xnwe.taobao.com</a:t>
                </a:r>
                <a:r>
                  <a:rPr sz="1000"/>
                  <a:t>/</a:t>
                </a:r>
                <a:endParaRPr sz="1000" dirty="0"/>
              </a:p>
            </p:txBody>
          </p:sp>
          <p:sp>
            <p:nvSpPr>
              <p:cNvPr id="41" name="TextBox 370"/>
              <p:cNvSpPr txBox="1"/>
              <p:nvPr/>
            </p:nvSpPr>
            <p:spPr>
              <a:xfrm>
                <a:off x="9065730" y="2156753"/>
                <a:ext cx="1387660" cy="307777"/>
              </a:xfrm>
              <a:prstGeom prst="rect">
                <a:avLst/>
              </a:prstGeom>
              <a:noFill/>
            </p:spPr>
            <p:txBody>
              <a:bodyPr wrap="none" rIns="216000" anchor="b" anchorCtr="0">
                <a:normAutofit/>
              </a:bodyPr>
              <a:lstStyle/>
              <a:p>
                <a:pPr algn="r"/>
                <a:r>
                  <a:rPr lang="zh-CN" altLang="en-US" sz="14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千图PPT彼岸天：ID 8661124库_文本框 23"/>
          <p:cNvSpPr txBox="1"/>
          <p:nvPr>
            <p:custDataLst>
              <p:tags r:id="rId1"/>
            </p:custDataLst>
          </p:nvPr>
        </p:nvSpPr>
        <p:spPr bwMode="auto">
          <a:xfrm>
            <a:off x="719138" y="5221507"/>
            <a:ext cx="10753726" cy="869291"/>
          </a:xfrm>
          <a:prstGeom prst="rect">
            <a:avLst/>
          </a:prstGeom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</a:bodyPr>
          <a:lstStyle/>
          <a:p>
            <a:pPr marL="0" indent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sz="1050" dirty="0">
                <a:solidFill>
                  <a:schemeClr val="dk1">
                    <a:lumMod val="100000"/>
                  </a:schemeClr>
                </a:solidFill>
              </a:rPr>
              <a:t>点击此处更换文本</a:t>
            </a:r>
            <a:r>
              <a:rPr sz="1050">
                <a:solidFill>
                  <a:schemeClr val="dk1">
                    <a:lumMod val="100000"/>
                  </a:schemeClr>
                </a:solidFill>
              </a:rPr>
              <a:t>https://</a:t>
            </a:r>
            <a:r>
              <a:rPr lang="en-US" sz="1050">
                <a:solidFill>
                  <a:schemeClr val="dk1">
                    <a:lumMod val="100000"/>
                  </a:schemeClr>
                </a:solidFill>
              </a:rPr>
              <a:t>xnwe.taobao.com</a:t>
            </a:r>
            <a:r>
              <a:rPr sz="1050">
                <a:solidFill>
                  <a:schemeClr val="dk1">
                    <a:lumMod val="100000"/>
                  </a:schemeClr>
                </a:solidFill>
              </a:rPr>
              <a:t>/</a:t>
            </a:r>
            <a:r>
              <a:rPr sz="1050" dirty="0">
                <a:solidFill>
                  <a:schemeClr val="dk1">
                    <a:lumMod val="100000"/>
                  </a:schemeClr>
                </a:solidFill>
              </a:rPr>
              <a:t>点击此处更换文本</a:t>
            </a:r>
            <a:r>
              <a:rPr sz="1050">
                <a:solidFill>
                  <a:schemeClr val="dk1">
                    <a:lumMod val="100000"/>
                  </a:schemeClr>
                </a:solidFill>
              </a:rPr>
              <a:t>https://</a:t>
            </a:r>
            <a:r>
              <a:rPr lang="en-US" sz="1050">
                <a:solidFill>
                  <a:schemeClr val="dk1">
                    <a:lumMod val="100000"/>
                  </a:schemeClr>
                </a:solidFill>
              </a:rPr>
              <a:t>xnwe.taobao.com</a:t>
            </a:r>
            <a:r>
              <a:rPr sz="1050">
                <a:solidFill>
                  <a:schemeClr val="dk1">
                    <a:lumMod val="100000"/>
                  </a:schemeClr>
                </a:solidFill>
              </a:rPr>
              <a:t>/</a:t>
            </a:r>
            <a:endParaRPr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grpSp>
        <p:nvGrpSpPr>
          <p:cNvPr id="26" name="千图PPT彼岸天：ID 8661124库_组合 25"/>
          <p:cNvGrpSpPr/>
          <p:nvPr>
            <p:custDataLst>
              <p:tags r:id="rId2"/>
            </p:custDataLst>
          </p:nvPr>
        </p:nvGrpSpPr>
        <p:grpSpPr>
          <a:xfrm>
            <a:off x="6249016" y="3462464"/>
            <a:ext cx="3686329" cy="1134127"/>
            <a:chOff x="6249016" y="3465004"/>
            <a:chExt cx="3686329" cy="1134127"/>
          </a:xfrm>
        </p:grpSpPr>
        <p:sp>
          <p:nvSpPr>
            <p:cNvPr id="6" name="Teardrop 4"/>
            <p:cNvSpPr/>
            <p:nvPr/>
          </p:nvSpPr>
          <p:spPr>
            <a:xfrm flipH="1">
              <a:off x="6249016" y="3465004"/>
              <a:ext cx="1134127" cy="1134127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Group 8"/>
            <p:cNvGrpSpPr/>
            <p:nvPr/>
          </p:nvGrpSpPr>
          <p:grpSpPr>
            <a:xfrm>
              <a:off x="7788188" y="3629281"/>
              <a:ext cx="2147157" cy="863956"/>
              <a:chOff x="7788188" y="3629281"/>
              <a:chExt cx="2147157" cy="863956"/>
            </a:xfrm>
          </p:grpSpPr>
          <p:sp>
            <p:nvSpPr>
              <p:cNvPr id="21" name="TextBox 26"/>
              <p:cNvSpPr txBox="1"/>
              <p:nvPr/>
            </p:nvSpPr>
            <p:spPr bwMode="auto">
              <a:xfrm>
                <a:off x="7788188" y="3629281"/>
                <a:ext cx="2147157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4"/>
                    </a:solidFill>
                    <a:effectLst/>
                  </a:rPr>
                  <a:t>输入标题文本</a:t>
                </a:r>
              </a:p>
            </p:txBody>
          </p:sp>
          <p:sp>
            <p:nvSpPr>
              <p:cNvPr id="22" name="Rectangle 27"/>
              <p:cNvSpPr/>
              <p:nvPr/>
            </p:nvSpPr>
            <p:spPr>
              <a:xfrm>
                <a:off x="7788188" y="3939239"/>
                <a:ext cx="2147157" cy="553998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sz="10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00">
                    <a:solidFill>
                      <a:schemeClr val="dk1">
                        <a:lumMod val="100000"/>
                      </a:schemeClr>
                    </a:solidFill>
                  </a:rPr>
                  <a:t>https://</a:t>
                </a:r>
                <a:r>
                  <a:rPr lang="en-US" sz="100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0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sp>
          <p:nvSpPr>
            <p:cNvPr id="12" name="Freeform: Shape 35"/>
            <p:cNvSpPr/>
            <p:nvPr/>
          </p:nvSpPr>
          <p:spPr bwMode="auto">
            <a:xfrm>
              <a:off x="6519572" y="3692089"/>
              <a:ext cx="593013" cy="593013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5" name="千图PPT彼岸天：ID 8661124库_组合 24"/>
          <p:cNvGrpSpPr/>
          <p:nvPr>
            <p:custDataLst>
              <p:tags r:id="rId3"/>
            </p:custDataLst>
          </p:nvPr>
        </p:nvGrpSpPr>
        <p:grpSpPr>
          <a:xfrm>
            <a:off x="6249015" y="1837784"/>
            <a:ext cx="3686330" cy="1336650"/>
            <a:chOff x="6249015" y="1840324"/>
            <a:chExt cx="3686330" cy="1336650"/>
          </a:xfrm>
        </p:grpSpPr>
        <p:sp>
          <p:nvSpPr>
            <p:cNvPr id="7" name="Teardrop 5"/>
            <p:cNvSpPr/>
            <p:nvPr/>
          </p:nvSpPr>
          <p:spPr>
            <a:xfrm flipH="1" flipV="1">
              <a:off x="6249015" y="1840324"/>
              <a:ext cx="1336650" cy="133665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Group 7"/>
            <p:cNvGrpSpPr/>
            <p:nvPr/>
          </p:nvGrpSpPr>
          <p:grpSpPr>
            <a:xfrm>
              <a:off x="7788188" y="2168860"/>
              <a:ext cx="2147157" cy="863956"/>
              <a:chOff x="7788188" y="2168860"/>
              <a:chExt cx="2147157" cy="863956"/>
            </a:xfrm>
          </p:grpSpPr>
          <p:sp>
            <p:nvSpPr>
              <p:cNvPr id="23" name="TextBox 24"/>
              <p:cNvSpPr txBox="1"/>
              <p:nvPr/>
            </p:nvSpPr>
            <p:spPr bwMode="auto">
              <a:xfrm>
                <a:off x="7788188" y="2168860"/>
                <a:ext cx="2147157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1"/>
                    </a:solidFill>
                    <a:effectLst/>
                  </a:rPr>
                  <a:t>输入标题文本</a:t>
                </a:r>
              </a:p>
            </p:txBody>
          </p:sp>
          <p:sp>
            <p:nvSpPr>
              <p:cNvPr id="24" name="Rectangle 25"/>
              <p:cNvSpPr/>
              <p:nvPr/>
            </p:nvSpPr>
            <p:spPr>
              <a:xfrm>
                <a:off x="7788188" y="2478818"/>
                <a:ext cx="2147157" cy="553998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sz="10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00">
                    <a:solidFill>
                      <a:schemeClr val="dk1">
                        <a:lumMod val="100000"/>
                      </a:schemeClr>
                    </a:solidFill>
                  </a:rPr>
                  <a:t>https://</a:t>
                </a:r>
                <a:r>
                  <a:rPr lang="en-US" sz="100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0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sp>
          <p:nvSpPr>
            <p:cNvPr id="14" name="Freeform: Shape 37"/>
            <p:cNvSpPr/>
            <p:nvPr/>
          </p:nvSpPr>
          <p:spPr bwMode="auto">
            <a:xfrm>
              <a:off x="6645367" y="2229344"/>
              <a:ext cx="601721" cy="601721"/>
            </a:xfrm>
            <a:custGeom>
              <a:avLst/>
              <a:gdLst>
                <a:gd name="T0" fmla="*/ 74 w 236"/>
                <a:gd name="T1" fmla="*/ 160 h 236"/>
                <a:gd name="T2" fmla="*/ 93 w 236"/>
                <a:gd name="T3" fmla="*/ 160 h 236"/>
                <a:gd name="T4" fmla="*/ 93 w 236"/>
                <a:gd name="T5" fmla="*/ 103 h 236"/>
                <a:gd name="T6" fmla="*/ 74 w 236"/>
                <a:gd name="T7" fmla="*/ 103 h 236"/>
                <a:gd name="T8" fmla="*/ 74 w 236"/>
                <a:gd name="T9" fmla="*/ 160 h 236"/>
                <a:gd name="T10" fmla="*/ 140 w 236"/>
                <a:gd name="T11" fmla="*/ 102 h 236"/>
                <a:gd name="T12" fmla="*/ 122 w 236"/>
                <a:gd name="T13" fmla="*/ 111 h 236"/>
                <a:gd name="T14" fmla="*/ 122 w 236"/>
                <a:gd name="T15" fmla="*/ 103 h 236"/>
                <a:gd name="T16" fmla="*/ 103 w 236"/>
                <a:gd name="T17" fmla="*/ 103 h 236"/>
                <a:gd name="T18" fmla="*/ 103 w 236"/>
                <a:gd name="T19" fmla="*/ 160 h 236"/>
                <a:gd name="T20" fmla="*/ 122 w 236"/>
                <a:gd name="T21" fmla="*/ 160 h 236"/>
                <a:gd name="T22" fmla="*/ 122 w 236"/>
                <a:gd name="T23" fmla="*/ 128 h 236"/>
                <a:gd name="T24" fmla="*/ 123 w 236"/>
                <a:gd name="T25" fmla="*/ 124 h 236"/>
                <a:gd name="T26" fmla="*/ 133 w 236"/>
                <a:gd name="T27" fmla="*/ 117 h 236"/>
                <a:gd name="T28" fmla="*/ 142 w 236"/>
                <a:gd name="T29" fmla="*/ 130 h 236"/>
                <a:gd name="T30" fmla="*/ 142 w 236"/>
                <a:gd name="T31" fmla="*/ 160 h 236"/>
                <a:gd name="T32" fmla="*/ 161 w 236"/>
                <a:gd name="T33" fmla="*/ 160 h 236"/>
                <a:gd name="T34" fmla="*/ 161 w 236"/>
                <a:gd name="T35" fmla="*/ 160 h 236"/>
                <a:gd name="T36" fmla="*/ 161 w 236"/>
                <a:gd name="T37" fmla="*/ 127 h 236"/>
                <a:gd name="T38" fmla="*/ 140 w 236"/>
                <a:gd name="T39" fmla="*/ 102 h 236"/>
                <a:gd name="T40" fmla="*/ 122 w 236"/>
                <a:gd name="T41" fmla="*/ 111 h 236"/>
                <a:gd name="T42" fmla="*/ 122 w 236"/>
                <a:gd name="T43" fmla="*/ 111 h 236"/>
                <a:gd name="T44" fmla="*/ 122 w 236"/>
                <a:gd name="T45" fmla="*/ 111 h 236"/>
                <a:gd name="T46" fmla="*/ 83 w 236"/>
                <a:gd name="T47" fmla="*/ 75 h 236"/>
                <a:gd name="T48" fmla="*/ 73 w 236"/>
                <a:gd name="T49" fmla="*/ 85 h 236"/>
                <a:gd name="T50" fmla="*/ 83 w 236"/>
                <a:gd name="T51" fmla="*/ 95 h 236"/>
                <a:gd name="T52" fmla="*/ 83 w 236"/>
                <a:gd name="T53" fmla="*/ 95 h 236"/>
                <a:gd name="T54" fmla="*/ 94 w 236"/>
                <a:gd name="T55" fmla="*/ 85 h 236"/>
                <a:gd name="T56" fmla="*/ 83 w 236"/>
                <a:gd name="T57" fmla="*/ 75 h 236"/>
                <a:gd name="T58" fmla="*/ 118 w 236"/>
                <a:gd name="T59" fmla="*/ 0 h 236"/>
                <a:gd name="T60" fmla="*/ 0 w 236"/>
                <a:gd name="T61" fmla="*/ 118 h 236"/>
                <a:gd name="T62" fmla="*/ 118 w 236"/>
                <a:gd name="T63" fmla="*/ 236 h 236"/>
                <a:gd name="T64" fmla="*/ 236 w 236"/>
                <a:gd name="T65" fmla="*/ 118 h 236"/>
                <a:gd name="T66" fmla="*/ 118 w 236"/>
                <a:gd name="T67" fmla="*/ 0 h 236"/>
                <a:gd name="T68" fmla="*/ 181 w 236"/>
                <a:gd name="T69" fmla="*/ 172 h 236"/>
                <a:gd name="T70" fmla="*/ 171 w 236"/>
                <a:gd name="T71" fmla="*/ 181 h 236"/>
                <a:gd name="T72" fmla="*/ 64 w 236"/>
                <a:gd name="T73" fmla="*/ 181 h 236"/>
                <a:gd name="T74" fmla="*/ 55 w 236"/>
                <a:gd name="T75" fmla="*/ 172 h 236"/>
                <a:gd name="T76" fmla="*/ 55 w 236"/>
                <a:gd name="T77" fmla="*/ 63 h 236"/>
                <a:gd name="T78" fmla="*/ 64 w 236"/>
                <a:gd name="T79" fmla="*/ 54 h 236"/>
                <a:gd name="T80" fmla="*/ 171 w 236"/>
                <a:gd name="T81" fmla="*/ 54 h 236"/>
                <a:gd name="T82" fmla="*/ 181 w 236"/>
                <a:gd name="T83" fmla="*/ 63 h 236"/>
                <a:gd name="T84" fmla="*/ 181 w 236"/>
                <a:gd name="T85" fmla="*/ 17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" h="236">
                  <a:moveTo>
                    <a:pt x="74" y="160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93" y="103"/>
                    <a:pt x="93" y="103"/>
                    <a:pt x="93" y="103"/>
                  </a:cubicBezTo>
                  <a:cubicBezTo>
                    <a:pt x="74" y="103"/>
                    <a:pt x="74" y="103"/>
                    <a:pt x="74" y="103"/>
                  </a:cubicBezTo>
                  <a:lnTo>
                    <a:pt x="74" y="160"/>
                  </a:lnTo>
                  <a:close/>
                  <a:moveTo>
                    <a:pt x="140" y="102"/>
                  </a:moveTo>
                  <a:cubicBezTo>
                    <a:pt x="129" y="102"/>
                    <a:pt x="125" y="107"/>
                    <a:pt x="122" y="111"/>
                  </a:cubicBezTo>
                  <a:cubicBezTo>
                    <a:pt x="122" y="103"/>
                    <a:pt x="122" y="103"/>
                    <a:pt x="122" y="103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104" y="108"/>
                    <a:pt x="103" y="160"/>
                    <a:pt x="103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2" y="127"/>
                    <a:pt x="123" y="125"/>
                    <a:pt x="123" y="124"/>
                  </a:cubicBezTo>
                  <a:cubicBezTo>
                    <a:pt x="124" y="120"/>
                    <a:pt x="128" y="117"/>
                    <a:pt x="133" y="117"/>
                  </a:cubicBezTo>
                  <a:cubicBezTo>
                    <a:pt x="140" y="117"/>
                    <a:pt x="142" y="122"/>
                    <a:pt x="142" y="13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161" y="110"/>
                    <a:pt x="152" y="102"/>
                    <a:pt x="140" y="102"/>
                  </a:cubicBezTo>
                  <a:close/>
                  <a:moveTo>
                    <a:pt x="122" y="111"/>
                  </a:moveTo>
                  <a:cubicBezTo>
                    <a:pt x="122" y="111"/>
                    <a:pt x="122" y="111"/>
                    <a:pt x="122" y="111"/>
                  </a:cubicBezTo>
                  <a:cubicBezTo>
                    <a:pt x="122" y="111"/>
                    <a:pt x="122" y="111"/>
                    <a:pt x="122" y="111"/>
                  </a:cubicBezTo>
                  <a:close/>
                  <a:moveTo>
                    <a:pt x="83" y="75"/>
                  </a:moveTo>
                  <a:cubicBezTo>
                    <a:pt x="77" y="75"/>
                    <a:pt x="73" y="80"/>
                    <a:pt x="73" y="85"/>
                  </a:cubicBezTo>
                  <a:cubicBezTo>
                    <a:pt x="73" y="91"/>
                    <a:pt x="77" y="95"/>
                    <a:pt x="83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0" y="95"/>
                    <a:pt x="94" y="91"/>
                    <a:pt x="94" y="85"/>
                  </a:cubicBezTo>
                  <a:cubicBezTo>
                    <a:pt x="94" y="80"/>
                    <a:pt x="90" y="75"/>
                    <a:pt x="83" y="75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1" y="172"/>
                  </a:moveTo>
                  <a:cubicBezTo>
                    <a:pt x="181" y="177"/>
                    <a:pt x="176" y="181"/>
                    <a:pt x="171" y="181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59" y="181"/>
                    <a:pt x="55" y="177"/>
                    <a:pt x="55" y="17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5" y="58"/>
                    <a:pt x="59" y="54"/>
                    <a:pt x="64" y="5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6" y="54"/>
                    <a:pt x="181" y="58"/>
                    <a:pt x="181" y="63"/>
                  </a:cubicBezTo>
                  <a:cubicBezTo>
                    <a:pt x="181" y="172"/>
                    <a:pt x="181" y="172"/>
                    <a:pt x="181" y="1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千图PPT彼岸天：ID 8661124库_组合 1"/>
          <p:cNvGrpSpPr/>
          <p:nvPr>
            <p:custDataLst>
              <p:tags r:id="rId4"/>
            </p:custDataLst>
          </p:nvPr>
        </p:nvGrpSpPr>
        <p:grpSpPr>
          <a:xfrm>
            <a:off x="2409821" y="2042847"/>
            <a:ext cx="3560166" cy="1134127"/>
            <a:chOff x="2409821" y="2042847"/>
            <a:chExt cx="3560166" cy="1134127"/>
          </a:xfrm>
        </p:grpSpPr>
        <p:sp>
          <p:nvSpPr>
            <p:cNvPr id="5" name="Teardrop 3"/>
            <p:cNvSpPr/>
            <p:nvPr/>
          </p:nvSpPr>
          <p:spPr>
            <a:xfrm flipV="1">
              <a:off x="4835860" y="2042847"/>
              <a:ext cx="1134127" cy="1134127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36"/>
            <p:cNvSpPr/>
            <p:nvPr/>
          </p:nvSpPr>
          <p:spPr bwMode="auto">
            <a:xfrm>
              <a:off x="5088003" y="2315371"/>
              <a:ext cx="601721" cy="601721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Group 6"/>
            <p:cNvGrpSpPr/>
            <p:nvPr/>
          </p:nvGrpSpPr>
          <p:grpSpPr>
            <a:xfrm>
              <a:off x="2409821" y="2166343"/>
              <a:ext cx="2147157" cy="863956"/>
              <a:chOff x="2409821" y="2166343"/>
              <a:chExt cx="2147157" cy="863956"/>
            </a:xfrm>
          </p:grpSpPr>
          <p:sp>
            <p:nvSpPr>
              <p:cNvPr id="19" name="TextBox 38"/>
              <p:cNvSpPr txBox="1"/>
              <p:nvPr/>
            </p:nvSpPr>
            <p:spPr bwMode="auto">
              <a:xfrm>
                <a:off x="2409821" y="2166343"/>
                <a:ext cx="2147157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r" latinLnBrk="0"/>
                <a:r>
                  <a:rPr lang="zh-CN" altLang="en-US" sz="1400" dirty="0">
                    <a:solidFill>
                      <a:schemeClr val="accent2"/>
                    </a:solidFill>
                    <a:effectLst/>
                  </a:rPr>
                  <a:t>输入标题文本</a:t>
                </a:r>
              </a:p>
            </p:txBody>
          </p:sp>
          <p:sp>
            <p:nvSpPr>
              <p:cNvPr id="20" name="Rectangle 39"/>
              <p:cNvSpPr/>
              <p:nvPr/>
            </p:nvSpPr>
            <p:spPr>
              <a:xfrm>
                <a:off x="2409821" y="2476301"/>
                <a:ext cx="2147157" cy="553998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r">
                  <a:lnSpc>
                    <a:spcPct val="120000"/>
                  </a:lnSpc>
                  <a:defRPr/>
                </a:pPr>
                <a:r>
                  <a:rPr sz="10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00">
                    <a:solidFill>
                      <a:schemeClr val="dk1">
                        <a:lumMod val="100000"/>
                      </a:schemeClr>
                    </a:solidFill>
                  </a:rPr>
                  <a:t>https://</a:t>
                </a:r>
                <a:r>
                  <a:rPr lang="en-US" sz="100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0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7" name="千图PPT彼岸天：ID 8661124库_组合 26"/>
          <p:cNvGrpSpPr/>
          <p:nvPr>
            <p:custDataLst>
              <p:tags r:id="rId5"/>
            </p:custDataLst>
          </p:nvPr>
        </p:nvGrpSpPr>
        <p:grpSpPr>
          <a:xfrm>
            <a:off x="2409821" y="3465004"/>
            <a:ext cx="3560166" cy="1350151"/>
            <a:chOff x="2409821" y="3465004"/>
            <a:chExt cx="3560166" cy="1350151"/>
          </a:xfrm>
        </p:grpSpPr>
        <p:sp>
          <p:nvSpPr>
            <p:cNvPr id="4" name="Teardrop 2"/>
            <p:cNvSpPr/>
            <p:nvPr/>
          </p:nvSpPr>
          <p:spPr>
            <a:xfrm>
              <a:off x="4619836" y="3465004"/>
              <a:ext cx="1350151" cy="1350151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34"/>
            <p:cNvSpPr/>
            <p:nvPr/>
          </p:nvSpPr>
          <p:spPr bwMode="auto">
            <a:xfrm>
              <a:off x="4961112" y="3774724"/>
              <a:ext cx="667597" cy="667597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6" name="Group 1"/>
            <p:cNvGrpSpPr/>
            <p:nvPr/>
          </p:nvGrpSpPr>
          <p:grpSpPr>
            <a:xfrm>
              <a:off x="2409821" y="3652675"/>
              <a:ext cx="2147157" cy="863956"/>
              <a:chOff x="2409821" y="3652675"/>
              <a:chExt cx="2147157" cy="863956"/>
            </a:xfrm>
          </p:grpSpPr>
          <p:sp>
            <p:nvSpPr>
              <p:cNvPr id="17" name="TextBox 40"/>
              <p:cNvSpPr txBox="1"/>
              <p:nvPr/>
            </p:nvSpPr>
            <p:spPr bwMode="auto">
              <a:xfrm>
                <a:off x="2409821" y="3652675"/>
                <a:ext cx="2147157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r" latinLnBrk="0"/>
                <a:r>
                  <a:rPr lang="zh-CN" altLang="en-US" sz="1400" dirty="0">
                    <a:solidFill>
                      <a:schemeClr val="accent3"/>
                    </a:solidFill>
                    <a:effectLst/>
                  </a:rPr>
                  <a:t>输入标题文本</a:t>
                </a:r>
              </a:p>
            </p:txBody>
          </p:sp>
          <p:sp>
            <p:nvSpPr>
              <p:cNvPr id="18" name="Rectangle 41"/>
              <p:cNvSpPr/>
              <p:nvPr/>
            </p:nvSpPr>
            <p:spPr>
              <a:xfrm>
                <a:off x="2409821" y="3962633"/>
                <a:ext cx="2147157" cy="553998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r">
                  <a:lnSpc>
                    <a:spcPct val="120000"/>
                  </a:lnSpc>
                  <a:defRPr/>
                </a:pPr>
                <a:r>
                  <a:rPr sz="10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00">
                    <a:solidFill>
                      <a:schemeClr val="dk1">
                        <a:lumMod val="100000"/>
                      </a:schemeClr>
                    </a:solidFill>
                  </a:rPr>
                  <a:t>https://</a:t>
                </a:r>
                <a:r>
                  <a:rPr lang="en-US" sz="100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0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772446" y="2367921"/>
            <a:ext cx="2506854" cy="1161174"/>
            <a:chOff x="772446" y="2367921"/>
            <a:chExt cx="2506854" cy="1161174"/>
          </a:xfrm>
        </p:grpSpPr>
        <p:sp>
          <p:nvSpPr>
            <p:cNvPr id="26" name="Freeform: Shape 5"/>
            <p:cNvSpPr/>
            <p:nvPr/>
          </p:nvSpPr>
          <p:spPr>
            <a:xfrm>
              <a:off x="772446" y="2367921"/>
              <a:ext cx="2506854" cy="1161174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   输入标题文本</a:t>
              </a:r>
            </a:p>
          </p:txBody>
        </p:sp>
        <p:sp>
          <p:nvSpPr>
            <p:cNvPr id="27" name="Oval 6"/>
            <p:cNvSpPr/>
            <p:nvPr/>
          </p:nvSpPr>
          <p:spPr>
            <a:xfrm>
              <a:off x="778770" y="2582953"/>
              <a:ext cx="682491" cy="68489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5" name="千图PPT彼岸天：ID 8661124库_组合 4"/>
          <p:cNvGrpSpPr/>
          <p:nvPr>
            <p:custDataLst>
              <p:tags r:id="rId2"/>
            </p:custDataLst>
          </p:nvPr>
        </p:nvGrpSpPr>
        <p:grpSpPr>
          <a:xfrm>
            <a:off x="3462085" y="2367921"/>
            <a:ext cx="2529966" cy="1161174"/>
            <a:chOff x="3462085" y="2367921"/>
            <a:chExt cx="2529966" cy="1161174"/>
          </a:xfrm>
        </p:grpSpPr>
        <p:sp>
          <p:nvSpPr>
            <p:cNvPr id="24" name="Freeform: Shape 7"/>
            <p:cNvSpPr/>
            <p:nvPr/>
          </p:nvSpPr>
          <p:spPr>
            <a:xfrm>
              <a:off x="3487202" y="2367921"/>
              <a:ext cx="2504849" cy="1161174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 输入标题文本</a:t>
              </a:r>
            </a:p>
          </p:txBody>
        </p:sp>
        <p:sp>
          <p:nvSpPr>
            <p:cNvPr id="25" name="Oval 8"/>
            <p:cNvSpPr/>
            <p:nvPr/>
          </p:nvSpPr>
          <p:spPr>
            <a:xfrm>
              <a:off x="3462085" y="2582953"/>
              <a:ext cx="682491" cy="68489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6" name="千图PPT彼岸天：ID 8661124库_组合 14"/>
          <p:cNvGrpSpPr/>
          <p:nvPr>
            <p:custDataLst>
              <p:tags r:id="rId3"/>
            </p:custDataLst>
          </p:nvPr>
        </p:nvGrpSpPr>
        <p:grpSpPr>
          <a:xfrm>
            <a:off x="6174836" y="2367921"/>
            <a:ext cx="2529965" cy="1161174"/>
            <a:chOff x="6174836" y="2367921"/>
            <a:chExt cx="2529965" cy="1161174"/>
          </a:xfrm>
        </p:grpSpPr>
        <p:sp>
          <p:nvSpPr>
            <p:cNvPr id="22" name="Freeform: Shape 9"/>
            <p:cNvSpPr/>
            <p:nvPr/>
          </p:nvSpPr>
          <p:spPr>
            <a:xfrm>
              <a:off x="6199953" y="2367921"/>
              <a:ext cx="2504848" cy="1161174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 输入标题文本</a:t>
              </a:r>
            </a:p>
          </p:txBody>
        </p:sp>
        <p:sp>
          <p:nvSpPr>
            <p:cNvPr id="23" name="Oval 10"/>
            <p:cNvSpPr/>
            <p:nvPr/>
          </p:nvSpPr>
          <p:spPr>
            <a:xfrm>
              <a:off x="6174836" y="2582953"/>
              <a:ext cx="682491" cy="68489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7" name="千图PPT彼岸天：ID 8661124库_组合 18"/>
          <p:cNvGrpSpPr/>
          <p:nvPr>
            <p:custDataLst>
              <p:tags r:id="rId4"/>
            </p:custDataLst>
          </p:nvPr>
        </p:nvGrpSpPr>
        <p:grpSpPr>
          <a:xfrm>
            <a:off x="8912701" y="2367921"/>
            <a:ext cx="2506854" cy="1161174"/>
            <a:chOff x="8912701" y="2367921"/>
            <a:chExt cx="2506854" cy="1161174"/>
          </a:xfrm>
        </p:grpSpPr>
        <p:sp>
          <p:nvSpPr>
            <p:cNvPr id="20" name="Freeform: Shape 11"/>
            <p:cNvSpPr/>
            <p:nvPr/>
          </p:nvSpPr>
          <p:spPr>
            <a:xfrm>
              <a:off x="8912701" y="2367921"/>
              <a:ext cx="2506854" cy="1161174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 输入标题文本</a:t>
              </a:r>
            </a:p>
          </p:txBody>
        </p:sp>
        <p:sp>
          <p:nvSpPr>
            <p:cNvPr id="21" name="Oval 12"/>
            <p:cNvSpPr/>
            <p:nvPr/>
          </p:nvSpPr>
          <p:spPr>
            <a:xfrm>
              <a:off x="8912701" y="2606061"/>
              <a:ext cx="684894" cy="684894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>
                  <a:solidFill>
                    <a:schemeClr val="bg1"/>
                  </a:solidFill>
                </a:rPr>
                <a:t>04</a:t>
              </a:r>
            </a:p>
          </p:txBody>
        </p:sp>
      </p:grpSp>
      <p:grpSp>
        <p:nvGrpSpPr>
          <p:cNvPr id="8" name="千图PPT彼岸天：ID 8661124库_组合 20"/>
          <p:cNvGrpSpPr/>
          <p:nvPr>
            <p:custDataLst>
              <p:tags r:id="rId5"/>
            </p:custDataLst>
          </p:nvPr>
        </p:nvGrpSpPr>
        <p:grpSpPr>
          <a:xfrm>
            <a:off x="715898" y="4321864"/>
            <a:ext cx="2559633" cy="1794773"/>
            <a:chOff x="715898" y="4321864"/>
            <a:chExt cx="2559633" cy="1794773"/>
          </a:xfrm>
        </p:grpSpPr>
        <p:sp>
          <p:nvSpPr>
            <p:cNvPr id="18" name="TextBox 13"/>
            <p:cNvSpPr txBox="1"/>
            <p:nvPr/>
          </p:nvSpPr>
          <p:spPr>
            <a:xfrm>
              <a:off x="715898" y="4321864"/>
              <a:ext cx="2559633" cy="24479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</a:rPr>
                <a:t> 输入标题文本</a:t>
              </a:r>
            </a:p>
          </p:txBody>
        </p:sp>
        <p:sp>
          <p:nvSpPr>
            <p:cNvPr id="19" name="Rectangle 19"/>
            <p:cNvSpPr/>
            <p:nvPr/>
          </p:nvSpPr>
          <p:spPr>
            <a:xfrm>
              <a:off x="715898" y="4566658"/>
              <a:ext cx="2559633" cy="1549979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sz="1100" dirty="0"/>
                <a:t>点击此处更换文本</a:t>
              </a:r>
              <a:r>
                <a:rPr sz="1100"/>
                <a:t>https://</a:t>
              </a:r>
              <a:r>
                <a:rPr lang="en-US" sz="1100"/>
                <a:t>xnwe.taobao.com</a:t>
              </a:r>
              <a:r>
                <a:rPr sz="1100"/>
                <a:t>/</a:t>
              </a:r>
              <a:endParaRPr sz="1100" dirty="0"/>
            </a:p>
          </p:txBody>
        </p:sp>
      </p:grpSp>
      <p:grpSp>
        <p:nvGrpSpPr>
          <p:cNvPr id="9" name="千图PPT彼岸天：ID 8661124库_组合 21"/>
          <p:cNvGrpSpPr/>
          <p:nvPr>
            <p:custDataLst>
              <p:tags r:id="rId6"/>
            </p:custDataLst>
          </p:nvPr>
        </p:nvGrpSpPr>
        <p:grpSpPr>
          <a:xfrm>
            <a:off x="3449009" y="4321864"/>
            <a:ext cx="2559633" cy="1794773"/>
            <a:chOff x="715898" y="4321864"/>
            <a:chExt cx="2559633" cy="1794773"/>
          </a:xfrm>
        </p:grpSpPr>
        <p:sp>
          <p:nvSpPr>
            <p:cNvPr id="16" name="TextBox 22"/>
            <p:cNvSpPr txBox="1"/>
            <p:nvPr/>
          </p:nvSpPr>
          <p:spPr>
            <a:xfrm>
              <a:off x="715898" y="4321864"/>
              <a:ext cx="2559633" cy="24479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 输入标题文本</a:t>
              </a:r>
            </a:p>
          </p:txBody>
        </p:sp>
        <p:sp>
          <p:nvSpPr>
            <p:cNvPr id="17" name="Rectangle 23"/>
            <p:cNvSpPr/>
            <p:nvPr/>
          </p:nvSpPr>
          <p:spPr>
            <a:xfrm>
              <a:off x="715898" y="4566658"/>
              <a:ext cx="2559633" cy="1549979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sz="1100" dirty="0"/>
                <a:t>点击此处更换文本</a:t>
              </a:r>
              <a:r>
                <a:rPr sz="1100"/>
                <a:t>https://</a:t>
              </a:r>
              <a:r>
                <a:rPr lang="en-US" sz="1100"/>
                <a:t>xnwe.taobao.com</a:t>
              </a:r>
              <a:r>
                <a:rPr sz="1100"/>
                <a:t>/</a:t>
              </a:r>
              <a:endParaRPr sz="1100" dirty="0"/>
            </a:p>
          </p:txBody>
        </p:sp>
      </p:grpSp>
      <p:grpSp>
        <p:nvGrpSpPr>
          <p:cNvPr id="10" name="千图PPT彼岸天：ID 8661124库_组合 24"/>
          <p:cNvGrpSpPr/>
          <p:nvPr>
            <p:custDataLst>
              <p:tags r:id="rId7"/>
            </p:custDataLst>
          </p:nvPr>
        </p:nvGrpSpPr>
        <p:grpSpPr>
          <a:xfrm>
            <a:off x="6182120" y="4321864"/>
            <a:ext cx="2559633" cy="1794773"/>
            <a:chOff x="715898" y="4321864"/>
            <a:chExt cx="2559633" cy="1794773"/>
          </a:xfrm>
        </p:grpSpPr>
        <p:sp>
          <p:nvSpPr>
            <p:cNvPr id="14" name="TextBox 25"/>
            <p:cNvSpPr txBox="1"/>
            <p:nvPr/>
          </p:nvSpPr>
          <p:spPr>
            <a:xfrm>
              <a:off x="715898" y="4321864"/>
              <a:ext cx="2559633" cy="24479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 输入标题文本</a:t>
              </a:r>
            </a:p>
          </p:txBody>
        </p:sp>
        <p:sp>
          <p:nvSpPr>
            <p:cNvPr id="15" name="Rectangle 26"/>
            <p:cNvSpPr/>
            <p:nvPr/>
          </p:nvSpPr>
          <p:spPr>
            <a:xfrm>
              <a:off x="715898" y="4566658"/>
              <a:ext cx="2559633" cy="1549979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sz="1100" dirty="0"/>
                <a:t>点击此处更换文本</a:t>
              </a:r>
              <a:r>
                <a:rPr sz="1100"/>
                <a:t>https://</a:t>
              </a:r>
              <a:r>
                <a:rPr lang="en-US" sz="1100"/>
                <a:t>xnwe.taobao.com</a:t>
              </a:r>
              <a:r>
                <a:rPr sz="1100"/>
                <a:t>/</a:t>
              </a:r>
              <a:endParaRPr sz="1100" dirty="0"/>
            </a:p>
          </p:txBody>
        </p:sp>
      </p:grpSp>
      <p:grpSp>
        <p:nvGrpSpPr>
          <p:cNvPr id="11" name="千图PPT彼岸天：ID 8661124库_组合 27"/>
          <p:cNvGrpSpPr/>
          <p:nvPr>
            <p:custDataLst>
              <p:tags r:id="rId8"/>
            </p:custDataLst>
          </p:nvPr>
        </p:nvGrpSpPr>
        <p:grpSpPr>
          <a:xfrm>
            <a:off x="8915231" y="4321864"/>
            <a:ext cx="2559633" cy="1794773"/>
            <a:chOff x="715898" y="4321864"/>
            <a:chExt cx="2559633" cy="1794773"/>
          </a:xfrm>
        </p:grpSpPr>
        <p:sp>
          <p:nvSpPr>
            <p:cNvPr id="12" name="TextBox 28"/>
            <p:cNvSpPr txBox="1"/>
            <p:nvPr/>
          </p:nvSpPr>
          <p:spPr>
            <a:xfrm>
              <a:off x="715898" y="4321864"/>
              <a:ext cx="2559633" cy="24479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 输入标题文本</a:t>
              </a:r>
            </a:p>
          </p:txBody>
        </p:sp>
        <p:sp>
          <p:nvSpPr>
            <p:cNvPr id="13" name="Rectangle 29"/>
            <p:cNvSpPr/>
            <p:nvPr/>
          </p:nvSpPr>
          <p:spPr>
            <a:xfrm>
              <a:off x="715898" y="4566658"/>
              <a:ext cx="2559633" cy="1549979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sz="1100" dirty="0"/>
                <a:t>点击此处更换文本</a:t>
              </a:r>
              <a:r>
                <a:rPr sz="1100"/>
                <a:t>https://</a:t>
              </a:r>
              <a:r>
                <a:rPr lang="en-US" sz="1100"/>
                <a:t>xnwe.taobao.com</a:t>
              </a:r>
              <a:r>
                <a:rPr sz="1100"/>
                <a:t>/</a:t>
              </a:r>
              <a:endParaRPr sz="1100" dirty="0"/>
            </a:p>
          </p:txBody>
        </p:sp>
      </p:grpSp>
      <p:sp>
        <p:nvSpPr>
          <p:cNvPr id="2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千图PPT彼岸天：ID 8661124库_组合 57"/>
          <p:cNvGrpSpPr/>
          <p:nvPr>
            <p:custDataLst>
              <p:tags r:id="rId1"/>
            </p:custDataLst>
          </p:nvPr>
        </p:nvGrpSpPr>
        <p:grpSpPr>
          <a:xfrm>
            <a:off x="6747044" y="4369186"/>
            <a:ext cx="4597559" cy="634985"/>
            <a:chOff x="6747044" y="4369186"/>
            <a:chExt cx="4597559" cy="634985"/>
          </a:xfrm>
        </p:grpSpPr>
        <p:sp>
          <p:nvSpPr>
            <p:cNvPr id="13" name="Freeform: Shape 22"/>
            <p:cNvSpPr/>
            <p:nvPr/>
          </p:nvSpPr>
          <p:spPr>
            <a:xfrm>
              <a:off x="6747044" y="4369186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4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4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grpSp>
          <p:nvGrpSpPr>
            <p:cNvPr id="22" name="Group 46"/>
            <p:cNvGrpSpPr/>
            <p:nvPr/>
          </p:nvGrpSpPr>
          <p:grpSpPr>
            <a:xfrm>
              <a:off x="7382029" y="4405062"/>
              <a:ext cx="3962574" cy="563232"/>
              <a:chOff x="6444107" y="1469392"/>
              <a:chExt cx="4232109" cy="563232"/>
            </a:xfrm>
          </p:grpSpPr>
          <p:sp>
            <p:nvSpPr>
              <p:cNvPr id="49" name="TextBox 47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50" name="TextBox 48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https://</a:t>
                </a:r>
                <a:r>
                  <a:rPr lang="en-US" sz="105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57" name="千图PPT彼岸天：ID 8661124库_组合 56"/>
          <p:cNvGrpSpPr/>
          <p:nvPr>
            <p:custDataLst>
              <p:tags r:id="rId2"/>
            </p:custDataLst>
          </p:nvPr>
        </p:nvGrpSpPr>
        <p:grpSpPr>
          <a:xfrm>
            <a:off x="7222366" y="3324119"/>
            <a:ext cx="4597559" cy="634985"/>
            <a:chOff x="7222366" y="3324119"/>
            <a:chExt cx="4597559" cy="634985"/>
          </a:xfrm>
        </p:grpSpPr>
        <p:sp>
          <p:nvSpPr>
            <p:cNvPr id="12" name="Freeform: Shape 21"/>
            <p:cNvSpPr/>
            <p:nvPr/>
          </p:nvSpPr>
          <p:spPr>
            <a:xfrm>
              <a:off x="7222366" y="3324119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3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3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grpSp>
          <p:nvGrpSpPr>
            <p:cNvPr id="23" name="Group 49"/>
            <p:cNvGrpSpPr/>
            <p:nvPr/>
          </p:nvGrpSpPr>
          <p:grpSpPr>
            <a:xfrm>
              <a:off x="7857351" y="3359995"/>
              <a:ext cx="3962574" cy="563232"/>
              <a:chOff x="6444107" y="1469392"/>
              <a:chExt cx="4232109" cy="563232"/>
            </a:xfrm>
          </p:grpSpPr>
          <p:sp>
            <p:nvSpPr>
              <p:cNvPr id="47" name="TextBox 50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48" name="TextBox 51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https://</a:t>
                </a:r>
                <a:r>
                  <a:rPr lang="en-US" sz="105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56" name="千图PPT彼岸天：ID 8661124库_组合 55"/>
          <p:cNvGrpSpPr/>
          <p:nvPr>
            <p:custDataLst>
              <p:tags r:id="rId3"/>
            </p:custDataLst>
          </p:nvPr>
        </p:nvGrpSpPr>
        <p:grpSpPr>
          <a:xfrm>
            <a:off x="6747044" y="2279051"/>
            <a:ext cx="4597559" cy="634985"/>
            <a:chOff x="6747044" y="2279051"/>
            <a:chExt cx="4597559" cy="634985"/>
          </a:xfrm>
        </p:grpSpPr>
        <p:sp>
          <p:nvSpPr>
            <p:cNvPr id="11" name="Freeform: Shape 20"/>
            <p:cNvSpPr/>
            <p:nvPr/>
          </p:nvSpPr>
          <p:spPr>
            <a:xfrm>
              <a:off x="6747044" y="2279051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2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2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grpSp>
          <p:nvGrpSpPr>
            <p:cNvPr id="24" name="Group 52"/>
            <p:cNvGrpSpPr/>
            <p:nvPr/>
          </p:nvGrpSpPr>
          <p:grpSpPr>
            <a:xfrm>
              <a:off x="7382029" y="2314927"/>
              <a:ext cx="3962574" cy="563232"/>
              <a:chOff x="6444107" y="1469392"/>
              <a:chExt cx="4232109" cy="563232"/>
            </a:xfrm>
          </p:grpSpPr>
          <p:sp>
            <p:nvSpPr>
              <p:cNvPr id="45" name="TextBox 53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46" name="TextBox 54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https://</a:t>
                </a:r>
                <a:r>
                  <a:rPr lang="en-US" sz="105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55" name="千图PPT彼岸天：ID 8661124库_组合 54"/>
          <p:cNvGrpSpPr/>
          <p:nvPr>
            <p:custDataLst>
              <p:tags r:id="rId4"/>
            </p:custDataLst>
          </p:nvPr>
        </p:nvGrpSpPr>
        <p:grpSpPr>
          <a:xfrm>
            <a:off x="6112150" y="1528047"/>
            <a:ext cx="4597559" cy="634985"/>
            <a:chOff x="6112150" y="1528047"/>
            <a:chExt cx="4597559" cy="634985"/>
          </a:xfrm>
        </p:grpSpPr>
        <p:sp>
          <p:nvSpPr>
            <p:cNvPr id="10" name="Freeform: Shape 19"/>
            <p:cNvSpPr/>
            <p:nvPr/>
          </p:nvSpPr>
          <p:spPr>
            <a:xfrm>
              <a:off x="6112150" y="1528047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1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grpSp>
          <p:nvGrpSpPr>
            <p:cNvPr id="25" name="Group 55"/>
            <p:cNvGrpSpPr/>
            <p:nvPr/>
          </p:nvGrpSpPr>
          <p:grpSpPr>
            <a:xfrm>
              <a:off x="6747135" y="1563923"/>
              <a:ext cx="3962574" cy="563232"/>
              <a:chOff x="6444107" y="1469392"/>
              <a:chExt cx="4232109" cy="563232"/>
            </a:xfrm>
          </p:grpSpPr>
          <p:sp>
            <p:nvSpPr>
              <p:cNvPr id="43" name="TextBox 56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44" name="TextBox 57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https://</a:t>
                </a:r>
                <a:r>
                  <a:rPr lang="en-US" sz="105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59" name="千图PPT彼岸天：ID 8661124库_组合 58"/>
          <p:cNvGrpSpPr/>
          <p:nvPr>
            <p:custDataLst>
              <p:tags r:id="rId5"/>
            </p:custDataLst>
          </p:nvPr>
        </p:nvGrpSpPr>
        <p:grpSpPr>
          <a:xfrm>
            <a:off x="6112150" y="5098136"/>
            <a:ext cx="4597559" cy="634985"/>
            <a:chOff x="6112150" y="5098136"/>
            <a:chExt cx="4597559" cy="634985"/>
          </a:xfrm>
        </p:grpSpPr>
        <p:sp>
          <p:nvSpPr>
            <p:cNvPr id="14" name="Freeform: Shape 23"/>
            <p:cNvSpPr/>
            <p:nvPr/>
          </p:nvSpPr>
          <p:spPr>
            <a:xfrm>
              <a:off x="6112150" y="5098136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5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5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grpSp>
          <p:nvGrpSpPr>
            <p:cNvPr id="26" name="Group 58"/>
            <p:cNvGrpSpPr/>
            <p:nvPr/>
          </p:nvGrpSpPr>
          <p:grpSpPr>
            <a:xfrm>
              <a:off x="6747135" y="5134012"/>
              <a:ext cx="3962574" cy="563232"/>
              <a:chOff x="6444107" y="1469392"/>
              <a:chExt cx="4232109" cy="563232"/>
            </a:xfrm>
          </p:grpSpPr>
          <p:sp>
            <p:nvSpPr>
              <p:cNvPr id="41" name="TextBox 59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5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42" name="TextBox 60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https://</a:t>
                </a:r>
                <a:r>
                  <a:rPr lang="en-US" sz="105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千图PPT彼岸天：ID 8661124库_组合 1"/>
          <p:cNvGrpSpPr/>
          <p:nvPr>
            <p:custDataLst>
              <p:tags r:id="rId6"/>
            </p:custDataLst>
          </p:nvPr>
        </p:nvGrpSpPr>
        <p:grpSpPr>
          <a:xfrm>
            <a:off x="537145" y="1962568"/>
            <a:ext cx="6374901" cy="3335897"/>
            <a:chOff x="537145" y="1962568"/>
            <a:chExt cx="6374901" cy="3335897"/>
          </a:xfrm>
        </p:grpSpPr>
        <p:grpSp>
          <p:nvGrpSpPr>
            <p:cNvPr id="4" name="Group 4"/>
            <p:cNvGrpSpPr/>
            <p:nvPr/>
          </p:nvGrpSpPr>
          <p:grpSpPr>
            <a:xfrm>
              <a:off x="537145" y="2661057"/>
              <a:ext cx="2834157" cy="1939088"/>
              <a:chOff x="723909" y="2661057"/>
              <a:chExt cx="3201692" cy="1939088"/>
            </a:xfrm>
          </p:grpSpPr>
          <p:sp>
            <p:nvSpPr>
              <p:cNvPr id="51" name="Rectangle: Rounded Corners 5"/>
              <p:cNvSpPr/>
              <p:nvPr/>
            </p:nvSpPr>
            <p:spPr>
              <a:xfrm>
                <a:off x="1443251" y="4111193"/>
                <a:ext cx="2104692" cy="48895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144000" tIns="0" rIns="0" bIns="0" anchor="ctr">
                <a:norm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850">
                    <a:solidFill>
                      <a:schemeClr val="bg1"/>
                    </a:solidFill>
                    <a:latin typeface="Impact" panose="020B0806030902050204" pitchFamily="34" charset="0"/>
                  </a:rPr>
                  <a:t>44%</a:t>
                </a:r>
              </a:p>
            </p:txBody>
          </p:sp>
          <p:sp>
            <p:nvSpPr>
              <p:cNvPr id="52" name="Rectangle: Rounded Corners 6"/>
              <p:cNvSpPr/>
              <p:nvPr/>
            </p:nvSpPr>
            <p:spPr>
              <a:xfrm>
                <a:off x="723909" y="3636600"/>
                <a:ext cx="2853370" cy="48895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144000" tIns="0" rIns="0" bIns="0" anchor="ctr">
                <a:norm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850">
                    <a:solidFill>
                      <a:schemeClr val="bg1"/>
                    </a:solidFill>
                    <a:latin typeface="Impact" panose="020B0806030902050204" pitchFamily="34" charset="0"/>
                  </a:rPr>
                  <a:t>56%</a:t>
                </a:r>
              </a:p>
            </p:txBody>
          </p:sp>
          <p:sp>
            <p:nvSpPr>
              <p:cNvPr id="53" name="Rectangle: Rounded Corners 7"/>
              <p:cNvSpPr/>
              <p:nvPr/>
            </p:nvSpPr>
            <p:spPr>
              <a:xfrm>
                <a:off x="1545463" y="3144679"/>
                <a:ext cx="2158444" cy="48895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144000" tIns="0" rIns="0" bIns="0" anchor="ctr">
                <a:norm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850">
                    <a:solidFill>
                      <a:schemeClr val="bg1"/>
                    </a:solidFill>
                    <a:latin typeface="Impact" panose="020B0806030902050204" pitchFamily="34" charset="0"/>
                  </a:rPr>
                  <a:t>35%</a:t>
                </a:r>
              </a:p>
            </p:txBody>
          </p:sp>
          <p:sp>
            <p:nvSpPr>
              <p:cNvPr id="54" name="Rectangle: Rounded Corners 8"/>
              <p:cNvSpPr/>
              <p:nvPr/>
            </p:nvSpPr>
            <p:spPr>
              <a:xfrm>
                <a:off x="2135113" y="2661057"/>
                <a:ext cx="1790488" cy="48895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144000" tIns="0" rIns="0" bIns="0" anchor="ctr">
                <a:norm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850">
                    <a:solidFill>
                      <a:schemeClr val="bg1"/>
                    </a:solidFill>
                    <a:latin typeface="Impact" panose="020B0806030902050204" pitchFamily="34" charset="0"/>
                  </a:rPr>
                  <a:t>23%</a:t>
                </a:r>
              </a:p>
            </p:txBody>
          </p:sp>
        </p:grpSp>
        <p:sp>
          <p:nvSpPr>
            <p:cNvPr id="5" name="Freeform: Shape 9"/>
            <p:cNvSpPr/>
            <p:nvPr/>
          </p:nvSpPr>
          <p:spPr>
            <a:xfrm>
              <a:off x="2478354" y="1962568"/>
              <a:ext cx="3335896" cy="3335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6D4D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10"/>
            <p:cNvSpPr/>
            <p:nvPr/>
          </p:nvSpPr>
          <p:spPr>
            <a:xfrm>
              <a:off x="2676982" y="2161197"/>
              <a:ext cx="2938660" cy="2938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16"/>
            <p:cNvSpPr/>
            <p:nvPr/>
          </p:nvSpPr>
          <p:spPr>
            <a:xfrm>
              <a:off x="4881090" y="2197949"/>
              <a:ext cx="122913" cy="122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17"/>
            <p:cNvSpPr/>
            <p:nvPr/>
          </p:nvSpPr>
          <p:spPr>
            <a:xfrm>
              <a:off x="5000424" y="2006209"/>
              <a:ext cx="894812" cy="241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5931" y="21600"/>
                  </a:lnTo>
                  <a:lnTo>
                    <a:pt x="21600" y="0"/>
                  </a:lnTo>
                </a:path>
              </a:pathLst>
            </a:custGeom>
            <a:ln>
              <a:solidFill>
                <a:srgbClr val="85888D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18"/>
            <p:cNvSpPr/>
            <p:nvPr/>
          </p:nvSpPr>
          <p:spPr>
            <a:xfrm>
              <a:off x="5653310" y="2711604"/>
              <a:ext cx="1044920" cy="205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617" y="21600"/>
                  </a:lnTo>
                  <a:lnTo>
                    <a:pt x="21600" y="0"/>
                  </a:lnTo>
                </a:path>
              </a:pathLst>
            </a:custGeom>
            <a:ln>
              <a:solidFill>
                <a:srgbClr val="85888D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Straight Connector 24"/>
            <p:cNvSpPr/>
            <p:nvPr/>
          </p:nvSpPr>
          <p:spPr>
            <a:xfrm>
              <a:off x="5839564" y="3641627"/>
              <a:ext cx="1072482" cy="1"/>
            </a:xfrm>
            <a:prstGeom prst="line">
              <a:avLst/>
            </a:prstGeom>
            <a:ln>
              <a:solidFill>
                <a:srgbClr val="A09FA1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25"/>
            <p:cNvSpPr/>
            <p:nvPr/>
          </p:nvSpPr>
          <p:spPr>
            <a:xfrm>
              <a:off x="5653310" y="4362051"/>
              <a:ext cx="1043100" cy="229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988" y="0"/>
                  </a:lnTo>
                  <a:lnTo>
                    <a:pt x="21600" y="21600"/>
                  </a:lnTo>
                </a:path>
              </a:pathLst>
            </a:custGeom>
            <a:ln>
              <a:solidFill>
                <a:srgbClr val="A09FA1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26"/>
            <p:cNvSpPr/>
            <p:nvPr/>
          </p:nvSpPr>
          <p:spPr>
            <a:xfrm>
              <a:off x="5028455" y="4973940"/>
              <a:ext cx="1042006" cy="179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633" y="0"/>
                  </a:lnTo>
                  <a:lnTo>
                    <a:pt x="21600" y="21600"/>
                  </a:lnTo>
                </a:path>
              </a:pathLst>
            </a:custGeom>
            <a:ln>
              <a:solidFill>
                <a:srgbClr val="85888D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27"/>
            <p:cNvSpPr/>
            <p:nvPr/>
          </p:nvSpPr>
          <p:spPr>
            <a:xfrm>
              <a:off x="5492041" y="2844073"/>
              <a:ext cx="122914" cy="122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Freeform: Shape 28"/>
            <p:cNvSpPr/>
            <p:nvPr/>
          </p:nvSpPr>
          <p:spPr>
            <a:xfrm>
              <a:off x="5666199" y="3580167"/>
              <a:ext cx="122914" cy="12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Freeform: Shape 29"/>
            <p:cNvSpPr/>
            <p:nvPr/>
          </p:nvSpPr>
          <p:spPr>
            <a:xfrm>
              <a:off x="5492041" y="4296857"/>
              <a:ext cx="122914" cy="12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30"/>
            <p:cNvSpPr/>
            <p:nvPr/>
          </p:nvSpPr>
          <p:spPr>
            <a:xfrm>
              <a:off x="4881090" y="4924884"/>
              <a:ext cx="122913" cy="12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7" name="Group 2"/>
            <p:cNvGrpSpPr>
              <a:grpSpLocks noChangeAspect="1"/>
            </p:cNvGrpSpPr>
            <p:nvPr/>
          </p:nvGrpSpPr>
          <p:grpSpPr bwMode="auto">
            <a:xfrm>
              <a:off x="2747626" y="2419694"/>
              <a:ext cx="2795748" cy="2368216"/>
              <a:chOff x="2884" y="1335"/>
              <a:chExt cx="1916" cy="1623"/>
            </a:xfrm>
            <a:solidFill>
              <a:schemeClr val="bg1">
                <a:lumMod val="75000"/>
              </a:schemeClr>
            </a:solidFill>
          </p:grpSpPr>
          <p:sp>
            <p:nvSpPr>
              <p:cNvPr id="28" name="Freeform: Shape 15"/>
              <p:cNvSpPr/>
              <p:nvPr/>
            </p:nvSpPr>
            <p:spPr bwMode="auto">
              <a:xfrm>
                <a:off x="3818" y="1613"/>
                <a:ext cx="982" cy="1345"/>
              </a:xfrm>
              <a:custGeom>
                <a:avLst/>
                <a:gdLst>
                  <a:gd name="T0" fmla="*/ 194 w 472"/>
                  <a:gd name="T1" fmla="*/ 274 h 647"/>
                  <a:gd name="T2" fmla="*/ 236 w 472"/>
                  <a:gd name="T3" fmla="*/ 252 h 647"/>
                  <a:gd name="T4" fmla="*/ 203 w 472"/>
                  <a:gd name="T5" fmla="*/ 228 h 647"/>
                  <a:gd name="T6" fmla="*/ 181 w 472"/>
                  <a:gd name="T7" fmla="*/ 238 h 647"/>
                  <a:gd name="T8" fmla="*/ 150 w 472"/>
                  <a:gd name="T9" fmla="*/ 192 h 647"/>
                  <a:gd name="T10" fmla="*/ 146 w 472"/>
                  <a:gd name="T11" fmla="*/ 211 h 647"/>
                  <a:gd name="T12" fmla="*/ 102 w 472"/>
                  <a:gd name="T13" fmla="*/ 197 h 647"/>
                  <a:gd name="T14" fmla="*/ 72 w 472"/>
                  <a:gd name="T15" fmla="*/ 225 h 647"/>
                  <a:gd name="T16" fmla="*/ 37 w 472"/>
                  <a:gd name="T17" fmla="*/ 204 h 647"/>
                  <a:gd name="T18" fmla="*/ 68 w 472"/>
                  <a:gd name="T19" fmla="*/ 173 h 647"/>
                  <a:gd name="T20" fmla="*/ 105 w 472"/>
                  <a:gd name="T21" fmla="*/ 134 h 647"/>
                  <a:gd name="T22" fmla="*/ 164 w 472"/>
                  <a:gd name="T23" fmla="*/ 125 h 647"/>
                  <a:gd name="T24" fmla="*/ 192 w 472"/>
                  <a:gd name="T25" fmla="*/ 89 h 647"/>
                  <a:gd name="T26" fmla="*/ 195 w 472"/>
                  <a:gd name="T27" fmla="*/ 84 h 647"/>
                  <a:gd name="T28" fmla="*/ 189 w 472"/>
                  <a:gd name="T29" fmla="*/ 42 h 647"/>
                  <a:gd name="T30" fmla="*/ 161 w 472"/>
                  <a:gd name="T31" fmla="*/ 81 h 647"/>
                  <a:gd name="T32" fmla="*/ 139 w 472"/>
                  <a:gd name="T33" fmla="*/ 104 h 647"/>
                  <a:gd name="T34" fmla="*/ 115 w 472"/>
                  <a:gd name="T35" fmla="*/ 63 h 647"/>
                  <a:gd name="T36" fmla="*/ 182 w 472"/>
                  <a:gd name="T37" fmla="*/ 6 h 647"/>
                  <a:gd name="T38" fmla="*/ 267 w 472"/>
                  <a:gd name="T39" fmla="*/ 25 h 647"/>
                  <a:gd name="T40" fmla="*/ 289 w 472"/>
                  <a:gd name="T41" fmla="*/ 20 h 647"/>
                  <a:gd name="T42" fmla="*/ 338 w 472"/>
                  <a:gd name="T43" fmla="*/ 19 h 647"/>
                  <a:gd name="T44" fmla="*/ 409 w 472"/>
                  <a:gd name="T45" fmla="*/ 37 h 647"/>
                  <a:gd name="T46" fmla="*/ 449 w 472"/>
                  <a:gd name="T47" fmla="*/ 364 h 647"/>
                  <a:gd name="T48" fmla="*/ 427 w 472"/>
                  <a:gd name="T49" fmla="*/ 394 h 647"/>
                  <a:gd name="T50" fmla="*/ 400 w 472"/>
                  <a:gd name="T51" fmla="*/ 335 h 647"/>
                  <a:gd name="T52" fmla="*/ 348 w 472"/>
                  <a:gd name="T53" fmla="*/ 323 h 647"/>
                  <a:gd name="T54" fmla="*/ 316 w 472"/>
                  <a:gd name="T55" fmla="*/ 374 h 647"/>
                  <a:gd name="T56" fmla="*/ 260 w 472"/>
                  <a:gd name="T57" fmla="*/ 329 h 647"/>
                  <a:gd name="T58" fmla="*/ 255 w 472"/>
                  <a:gd name="T59" fmla="*/ 359 h 647"/>
                  <a:gd name="T60" fmla="*/ 302 w 472"/>
                  <a:gd name="T61" fmla="*/ 389 h 647"/>
                  <a:gd name="T62" fmla="*/ 259 w 472"/>
                  <a:gd name="T63" fmla="*/ 492 h 647"/>
                  <a:gd name="T64" fmla="*/ 232 w 472"/>
                  <a:gd name="T65" fmla="*/ 583 h 647"/>
                  <a:gd name="T66" fmla="*/ 153 w 472"/>
                  <a:gd name="T67" fmla="*/ 641 h 647"/>
                  <a:gd name="T68" fmla="*/ 136 w 472"/>
                  <a:gd name="T69" fmla="*/ 532 h 647"/>
                  <a:gd name="T70" fmla="*/ 85 w 472"/>
                  <a:gd name="T71" fmla="*/ 417 h 647"/>
                  <a:gd name="T72" fmla="*/ 8 w 472"/>
                  <a:gd name="T73" fmla="*/ 383 h 647"/>
                  <a:gd name="T74" fmla="*/ 20 w 472"/>
                  <a:gd name="T75" fmla="*/ 298 h 647"/>
                  <a:gd name="T76" fmla="*/ 53 w 472"/>
                  <a:gd name="T77" fmla="*/ 245 h 647"/>
                  <a:gd name="T78" fmla="*/ 125 w 472"/>
                  <a:gd name="T79" fmla="*/ 243 h 647"/>
                  <a:gd name="T80" fmla="*/ 297 w 472"/>
                  <a:gd name="T81" fmla="*/ 190 h 647"/>
                  <a:gd name="T82" fmla="*/ 305 w 472"/>
                  <a:gd name="T83" fmla="*/ 232 h 647"/>
                  <a:gd name="T84" fmla="*/ 332 w 472"/>
                  <a:gd name="T85" fmla="*/ 234 h 647"/>
                  <a:gd name="T86" fmla="*/ 311 w 472"/>
                  <a:gd name="T87" fmla="*/ 182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" h="647">
                    <a:moveTo>
                      <a:pt x="166" y="279"/>
                    </a:moveTo>
                    <a:cubicBezTo>
                      <a:pt x="167" y="266"/>
                      <a:pt x="173" y="267"/>
                      <a:pt x="180" y="271"/>
                    </a:cubicBezTo>
                    <a:cubicBezTo>
                      <a:pt x="184" y="273"/>
                      <a:pt x="189" y="273"/>
                      <a:pt x="194" y="274"/>
                    </a:cubicBezTo>
                    <a:cubicBezTo>
                      <a:pt x="202" y="276"/>
                      <a:pt x="210" y="276"/>
                      <a:pt x="217" y="278"/>
                    </a:cubicBezTo>
                    <a:cubicBezTo>
                      <a:pt x="226" y="280"/>
                      <a:pt x="233" y="276"/>
                      <a:pt x="236" y="271"/>
                    </a:cubicBezTo>
                    <a:cubicBezTo>
                      <a:pt x="239" y="266"/>
                      <a:pt x="238" y="257"/>
                      <a:pt x="236" y="252"/>
                    </a:cubicBezTo>
                    <a:cubicBezTo>
                      <a:pt x="234" y="248"/>
                      <a:pt x="227" y="247"/>
                      <a:pt x="222" y="245"/>
                    </a:cubicBezTo>
                    <a:cubicBezTo>
                      <a:pt x="222" y="245"/>
                      <a:pt x="221" y="245"/>
                      <a:pt x="220" y="245"/>
                    </a:cubicBezTo>
                    <a:cubicBezTo>
                      <a:pt x="203" y="245"/>
                      <a:pt x="203" y="246"/>
                      <a:pt x="203" y="228"/>
                    </a:cubicBezTo>
                    <a:cubicBezTo>
                      <a:pt x="203" y="219"/>
                      <a:pt x="197" y="214"/>
                      <a:pt x="189" y="217"/>
                    </a:cubicBezTo>
                    <a:cubicBezTo>
                      <a:pt x="186" y="219"/>
                      <a:pt x="183" y="224"/>
                      <a:pt x="182" y="228"/>
                    </a:cubicBezTo>
                    <a:cubicBezTo>
                      <a:pt x="181" y="230"/>
                      <a:pt x="181" y="234"/>
                      <a:pt x="181" y="238"/>
                    </a:cubicBezTo>
                    <a:cubicBezTo>
                      <a:pt x="171" y="233"/>
                      <a:pt x="165" y="228"/>
                      <a:pt x="165" y="217"/>
                    </a:cubicBezTo>
                    <a:cubicBezTo>
                      <a:pt x="165" y="212"/>
                      <a:pt x="161" y="208"/>
                      <a:pt x="159" y="204"/>
                    </a:cubicBezTo>
                    <a:cubicBezTo>
                      <a:pt x="156" y="200"/>
                      <a:pt x="153" y="196"/>
                      <a:pt x="150" y="192"/>
                    </a:cubicBezTo>
                    <a:cubicBezTo>
                      <a:pt x="147" y="190"/>
                      <a:pt x="144" y="189"/>
                      <a:pt x="141" y="187"/>
                    </a:cubicBezTo>
                    <a:cubicBezTo>
                      <a:pt x="139" y="191"/>
                      <a:pt x="136" y="196"/>
                      <a:pt x="137" y="200"/>
                    </a:cubicBezTo>
                    <a:cubicBezTo>
                      <a:pt x="138" y="204"/>
                      <a:pt x="143" y="208"/>
                      <a:pt x="146" y="211"/>
                    </a:cubicBezTo>
                    <a:cubicBezTo>
                      <a:pt x="147" y="212"/>
                      <a:pt x="148" y="214"/>
                      <a:pt x="147" y="217"/>
                    </a:cubicBezTo>
                    <a:cubicBezTo>
                      <a:pt x="144" y="214"/>
                      <a:pt x="139" y="211"/>
                      <a:pt x="136" y="207"/>
                    </a:cubicBezTo>
                    <a:cubicBezTo>
                      <a:pt x="127" y="195"/>
                      <a:pt x="116" y="192"/>
                      <a:pt x="102" y="197"/>
                    </a:cubicBezTo>
                    <a:cubicBezTo>
                      <a:pt x="98" y="198"/>
                      <a:pt x="95" y="202"/>
                      <a:pt x="92" y="204"/>
                    </a:cubicBezTo>
                    <a:cubicBezTo>
                      <a:pt x="87" y="208"/>
                      <a:pt x="83" y="212"/>
                      <a:pt x="78" y="214"/>
                    </a:cubicBezTo>
                    <a:cubicBezTo>
                      <a:pt x="72" y="216"/>
                      <a:pt x="72" y="220"/>
                      <a:pt x="72" y="225"/>
                    </a:cubicBezTo>
                    <a:cubicBezTo>
                      <a:pt x="70" y="238"/>
                      <a:pt x="64" y="242"/>
                      <a:pt x="52" y="236"/>
                    </a:cubicBezTo>
                    <a:cubicBezTo>
                      <a:pt x="47" y="233"/>
                      <a:pt x="39" y="231"/>
                      <a:pt x="38" y="228"/>
                    </a:cubicBezTo>
                    <a:cubicBezTo>
                      <a:pt x="35" y="221"/>
                      <a:pt x="36" y="212"/>
                      <a:pt x="37" y="204"/>
                    </a:cubicBezTo>
                    <a:cubicBezTo>
                      <a:pt x="37" y="201"/>
                      <a:pt x="42" y="198"/>
                      <a:pt x="46" y="196"/>
                    </a:cubicBezTo>
                    <a:cubicBezTo>
                      <a:pt x="49" y="195"/>
                      <a:pt x="52" y="195"/>
                      <a:pt x="55" y="195"/>
                    </a:cubicBezTo>
                    <a:cubicBezTo>
                      <a:pt x="74" y="191"/>
                      <a:pt x="74" y="190"/>
                      <a:pt x="68" y="173"/>
                    </a:cubicBezTo>
                    <a:cubicBezTo>
                      <a:pt x="67" y="170"/>
                      <a:pt x="68" y="165"/>
                      <a:pt x="71" y="163"/>
                    </a:cubicBezTo>
                    <a:cubicBezTo>
                      <a:pt x="80" y="153"/>
                      <a:pt x="89" y="145"/>
                      <a:pt x="99" y="136"/>
                    </a:cubicBezTo>
                    <a:cubicBezTo>
                      <a:pt x="101" y="135"/>
                      <a:pt x="103" y="134"/>
                      <a:pt x="105" y="134"/>
                    </a:cubicBezTo>
                    <a:cubicBezTo>
                      <a:pt x="116" y="134"/>
                      <a:pt x="119" y="129"/>
                      <a:pt x="120" y="119"/>
                    </a:cubicBezTo>
                    <a:cubicBezTo>
                      <a:pt x="120" y="116"/>
                      <a:pt x="121" y="112"/>
                      <a:pt x="122" y="108"/>
                    </a:cubicBezTo>
                    <a:cubicBezTo>
                      <a:pt x="130" y="130"/>
                      <a:pt x="149" y="121"/>
                      <a:pt x="164" y="125"/>
                    </a:cubicBezTo>
                    <a:cubicBezTo>
                      <a:pt x="166" y="125"/>
                      <a:pt x="171" y="120"/>
                      <a:pt x="173" y="117"/>
                    </a:cubicBezTo>
                    <a:cubicBezTo>
                      <a:pt x="175" y="112"/>
                      <a:pt x="175" y="107"/>
                      <a:pt x="176" y="102"/>
                    </a:cubicBezTo>
                    <a:cubicBezTo>
                      <a:pt x="190" y="105"/>
                      <a:pt x="190" y="105"/>
                      <a:pt x="192" y="89"/>
                    </a:cubicBezTo>
                    <a:cubicBezTo>
                      <a:pt x="195" y="89"/>
                      <a:pt x="198" y="88"/>
                      <a:pt x="202" y="87"/>
                    </a:cubicBezTo>
                    <a:cubicBezTo>
                      <a:pt x="202" y="87"/>
                      <a:pt x="202" y="86"/>
                      <a:pt x="202" y="85"/>
                    </a:cubicBezTo>
                    <a:cubicBezTo>
                      <a:pt x="199" y="85"/>
                      <a:pt x="197" y="85"/>
                      <a:pt x="195" y="84"/>
                    </a:cubicBezTo>
                    <a:cubicBezTo>
                      <a:pt x="190" y="82"/>
                      <a:pt x="183" y="81"/>
                      <a:pt x="181" y="77"/>
                    </a:cubicBezTo>
                    <a:cubicBezTo>
                      <a:pt x="178" y="71"/>
                      <a:pt x="178" y="63"/>
                      <a:pt x="184" y="56"/>
                    </a:cubicBezTo>
                    <a:cubicBezTo>
                      <a:pt x="187" y="53"/>
                      <a:pt x="190" y="46"/>
                      <a:pt x="189" y="42"/>
                    </a:cubicBezTo>
                    <a:cubicBezTo>
                      <a:pt x="187" y="35"/>
                      <a:pt x="182" y="35"/>
                      <a:pt x="177" y="42"/>
                    </a:cubicBezTo>
                    <a:cubicBezTo>
                      <a:pt x="172" y="50"/>
                      <a:pt x="166" y="59"/>
                      <a:pt x="161" y="68"/>
                    </a:cubicBezTo>
                    <a:cubicBezTo>
                      <a:pt x="159" y="71"/>
                      <a:pt x="160" y="77"/>
                      <a:pt x="161" y="81"/>
                    </a:cubicBezTo>
                    <a:cubicBezTo>
                      <a:pt x="163" y="87"/>
                      <a:pt x="163" y="91"/>
                      <a:pt x="157" y="95"/>
                    </a:cubicBezTo>
                    <a:cubicBezTo>
                      <a:pt x="152" y="99"/>
                      <a:pt x="148" y="104"/>
                      <a:pt x="142" y="110"/>
                    </a:cubicBezTo>
                    <a:cubicBezTo>
                      <a:pt x="141" y="108"/>
                      <a:pt x="140" y="106"/>
                      <a:pt x="139" y="104"/>
                    </a:cubicBezTo>
                    <a:cubicBezTo>
                      <a:pt x="136" y="94"/>
                      <a:pt x="130" y="91"/>
                      <a:pt x="120" y="91"/>
                    </a:cubicBezTo>
                    <a:cubicBezTo>
                      <a:pt x="110" y="91"/>
                      <a:pt x="110" y="82"/>
                      <a:pt x="109" y="75"/>
                    </a:cubicBezTo>
                    <a:cubicBezTo>
                      <a:pt x="108" y="72"/>
                      <a:pt x="112" y="66"/>
                      <a:pt x="115" y="63"/>
                    </a:cubicBezTo>
                    <a:cubicBezTo>
                      <a:pt x="127" y="53"/>
                      <a:pt x="140" y="44"/>
                      <a:pt x="152" y="34"/>
                    </a:cubicBezTo>
                    <a:cubicBezTo>
                      <a:pt x="153" y="33"/>
                      <a:pt x="153" y="32"/>
                      <a:pt x="154" y="31"/>
                    </a:cubicBezTo>
                    <a:cubicBezTo>
                      <a:pt x="156" y="14"/>
                      <a:pt x="170" y="10"/>
                      <a:pt x="182" y="6"/>
                    </a:cubicBezTo>
                    <a:cubicBezTo>
                      <a:pt x="193" y="2"/>
                      <a:pt x="206" y="0"/>
                      <a:pt x="217" y="3"/>
                    </a:cubicBezTo>
                    <a:cubicBezTo>
                      <a:pt x="230" y="7"/>
                      <a:pt x="243" y="12"/>
                      <a:pt x="256" y="14"/>
                    </a:cubicBezTo>
                    <a:cubicBezTo>
                      <a:pt x="260" y="15"/>
                      <a:pt x="264" y="22"/>
                      <a:pt x="267" y="25"/>
                    </a:cubicBezTo>
                    <a:cubicBezTo>
                      <a:pt x="271" y="29"/>
                      <a:pt x="275" y="33"/>
                      <a:pt x="279" y="36"/>
                    </a:cubicBezTo>
                    <a:cubicBezTo>
                      <a:pt x="282" y="32"/>
                      <a:pt x="285" y="27"/>
                      <a:pt x="288" y="23"/>
                    </a:cubicBezTo>
                    <a:cubicBezTo>
                      <a:pt x="288" y="22"/>
                      <a:pt x="289" y="21"/>
                      <a:pt x="289" y="20"/>
                    </a:cubicBezTo>
                    <a:cubicBezTo>
                      <a:pt x="290" y="20"/>
                      <a:pt x="291" y="20"/>
                      <a:pt x="291" y="20"/>
                    </a:cubicBezTo>
                    <a:cubicBezTo>
                      <a:pt x="299" y="34"/>
                      <a:pt x="299" y="34"/>
                      <a:pt x="311" y="24"/>
                    </a:cubicBezTo>
                    <a:cubicBezTo>
                      <a:pt x="319" y="18"/>
                      <a:pt x="327" y="14"/>
                      <a:pt x="338" y="19"/>
                    </a:cubicBezTo>
                    <a:cubicBezTo>
                      <a:pt x="342" y="21"/>
                      <a:pt x="350" y="19"/>
                      <a:pt x="354" y="16"/>
                    </a:cubicBezTo>
                    <a:cubicBezTo>
                      <a:pt x="367" y="8"/>
                      <a:pt x="378" y="7"/>
                      <a:pt x="390" y="16"/>
                    </a:cubicBezTo>
                    <a:cubicBezTo>
                      <a:pt x="397" y="22"/>
                      <a:pt x="404" y="29"/>
                      <a:pt x="409" y="37"/>
                    </a:cubicBezTo>
                    <a:cubicBezTo>
                      <a:pt x="454" y="115"/>
                      <a:pt x="472" y="200"/>
                      <a:pt x="467" y="290"/>
                    </a:cubicBezTo>
                    <a:cubicBezTo>
                      <a:pt x="466" y="308"/>
                      <a:pt x="463" y="325"/>
                      <a:pt x="460" y="342"/>
                    </a:cubicBezTo>
                    <a:cubicBezTo>
                      <a:pt x="458" y="349"/>
                      <a:pt x="454" y="357"/>
                      <a:pt x="449" y="364"/>
                    </a:cubicBezTo>
                    <a:cubicBezTo>
                      <a:pt x="442" y="374"/>
                      <a:pt x="440" y="384"/>
                      <a:pt x="442" y="396"/>
                    </a:cubicBezTo>
                    <a:cubicBezTo>
                      <a:pt x="443" y="401"/>
                      <a:pt x="443" y="405"/>
                      <a:pt x="444" y="411"/>
                    </a:cubicBezTo>
                    <a:cubicBezTo>
                      <a:pt x="433" y="408"/>
                      <a:pt x="429" y="403"/>
                      <a:pt x="427" y="394"/>
                    </a:cubicBezTo>
                    <a:cubicBezTo>
                      <a:pt x="424" y="384"/>
                      <a:pt x="419" y="375"/>
                      <a:pt x="415" y="365"/>
                    </a:cubicBezTo>
                    <a:cubicBezTo>
                      <a:pt x="414" y="362"/>
                      <a:pt x="412" y="358"/>
                      <a:pt x="412" y="354"/>
                    </a:cubicBezTo>
                    <a:cubicBezTo>
                      <a:pt x="411" y="345"/>
                      <a:pt x="410" y="338"/>
                      <a:pt x="400" y="335"/>
                    </a:cubicBezTo>
                    <a:cubicBezTo>
                      <a:pt x="396" y="334"/>
                      <a:pt x="393" y="327"/>
                      <a:pt x="391" y="323"/>
                    </a:cubicBezTo>
                    <a:cubicBezTo>
                      <a:pt x="385" y="309"/>
                      <a:pt x="369" y="301"/>
                      <a:pt x="356" y="308"/>
                    </a:cubicBezTo>
                    <a:cubicBezTo>
                      <a:pt x="352" y="310"/>
                      <a:pt x="349" y="318"/>
                      <a:pt x="348" y="323"/>
                    </a:cubicBezTo>
                    <a:cubicBezTo>
                      <a:pt x="347" y="332"/>
                      <a:pt x="348" y="340"/>
                      <a:pt x="338" y="345"/>
                    </a:cubicBezTo>
                    <a:cubicBezTo>
                      <a:pt x="336" y="346"/>
                      <a:pt x="336" y="353"/>
                      <a:pt x="334" y="354"/>
                    </a:cubicBezTo>
                    <a:cubicBezTo>
                      <a:pt x="324" y="357"/>
                      <a:pt x="323" y="370"/>
                      <a:pt x="316" y="374"/>
                    </a:cubicBezTo>
                    <a:cubicBezTo>
                      <a:pt x="305" y="379"/>
                      <a:pt x="294" y="383"/>
                      <a:pt x="282" y="376"/>
                    </a:cubicBezTo>
                    <a:cubicBezTo>
                      <a:pt x="280" y="374"/>
                      <a:pt x="278" y="371"/>
                      <a:pt x="277" y="369"/>
                    </a:cubicBezTo>
                    <a:cubicBezTo>
                      <a:pt x="271" y="356"/>
                      <a:pt x="266" y="342"/>
                      <a:pt x="260" y="329"/>
                    </a:cubicBezTo>
                    <a:cubicBezTo>
                      <a:pt x="256" y="320"/>
                      <a:pt x="251" y="313"/>
                      <a:pt x="246" y="305"/>
                    </a:cubicBezTo>
                    <a:cubicBezTo>
                      <a:pt x="243" y="302"/>
                      <a:pt x="240" y="299"/>
                      <a:pt x="236" y="296"/>
                    </a:cubicBezTo>
                    <a:cubicBezTo>
                      <a:pt x="243" y="317"/>
                      <a:pt x="241" y="340"/>
                      <a:pt x="255" y="359"/>
                    </a:cubicBezTo>
                    <a:cubicBezTo>
                      <a:pt x="262" y="367"/>
                      <a:pt x="266" y="377"/>
                      <a:pt x="277" y="380"/>
                    </a:cubicBezTo>
                    <a:cubicBezTo>
                      <a:pt x="278" y="380"/>
                      <a:pt x="279" y="381"/>
                      <a:pt x="280" y="382"/>
                    </a:cubicBezTo>
                    <a:cubicBezTo>
                      <a:pt x="284" y="394"/>
                      <a:pt x="292" y="392"/>
                      <a:pt x="302" y="389"/>
                    </a:cubicBezTo>
                    <a:cubicBezTo>
                      <a:pt x="309" y="387"/>
                      <a:pt x="314" y="392"/>
                      <a:pt x="311" y="398"/>
                    </a:cubicBezTo>
                    <a:cubicBezTo>
                      <a:pt x="301" y="417"/>
                      <a:pt x="291" y="434"/>
                      <a:pt x="281" y="452"/>
                    </a:cubicBezTo>
                    <a:cubicBezTo>
                      <a:pt x="274" y="466"/>
                      <a:pt x="266" y="478"/>
                      <a:pt x="259" y="492"/>
                    </a:cubicBezTo>
                    <a:cubicBezTo>
                      <a:pt x="257" y="495"/>
                      <a:pt x="259" y="501"/>
                      <a:pt x="260" y="506"/>
                    </a:cubicBezTo>
                    <a:cubicBezTo>
                      <a:pt x="263" y="522"/>
                      <a:pt x="266" y="539"/>
                      <a:pt x="251" y="551"/>
                    </a:cubicBezTo>
                    <a:cubicBezTo>
                      <a:pt x="241" y="560"/>
                      <a:pt x="237" y="571"/>
                      <a:pt x="232" y="583"/>
                    </a:cubicBezTo>
                    <a:cubicBezTo>
                      <a:pt x="223" y="603"/>
                      <a:pt x="214" y="623"/>
                      <a:pt x="196" y="638"/>
                    </a:cubicBezTo>
                    <a:cubicBezTo>
                      <a:pt x="185" y="647"/>
                      <a:pt x="172" y="645"/>
                      <a:pt x="160" y="646"/>
                    </a:cubicBezTo>
                    <a:cubicBezTo>
                      <a:pt x="158" y="646"/>
                      <a:pt x="155" y="643"/>
                      <a:pt x="153" y="641"/>
                    </a:cubicBezTo>
                    <a:cubicBezTo>
                      <a:pt x="152" y="639"/>
                      <a:pt x="151" y="636"/>
                      <a:pt x="151" y="634"/>
                    </a:cubicBezTo>
                    <a:cubicBezTo>
                      <a:pt x="145" y="604"/>
                      <a:pt x="140" y="575"/>
                      <a:pt x="135" y="545"/>
                    </a:cubicBezTo>
                    <a:cubicBezTo>
                      <a:pt x="134" y="541"/>
                      <a:pt x="134" y="535"/>
                      <a:pt x="136" y="532"/>
                    </a:cubicBezTo>
                    <a:cubicBezTo>
                      <a:pt x="149" y="512"/>
                      <a:pt x="141" y="492"/>
                      <a:pt x="134" y="473"/>
                    </a:cubicBezTo>
                    <a:cubicBezTo>
                      <a:pt x="130" y="462"/>
                      <a:pt x="126" y="452"/>
                      <a:pt x="124" y="441"/>
                    </a:cubicBezTo>
                    <a:cubicBezTo>
                      <a:pt x="120" y="422"/>
                      <a:pt x="102" y="414"/>
                      <a:pt x="85" y="417"/>
                    </a:cubicBezTo>
                    <a:cubicBezTo>
                      <a:pt x="75" y="420"/>
                      <a:pt x="64" y="422"/>
                      <a:pt x="54" y="423"/>
                    </a:cubicBezTo>
                    <a:cubicBezTo>
                      <a:pt x="42" y="425"/>
                      <a:pt x="34" y="418"/>
                      <a:pt x="28" y="409"/>
                    </a:cubicBezTo>
                    <a:cubicBezTo>
                      <a:pt x="21" y="401"/>
                      <a:pt x="14" y="392"/>
                      <a:pt x="8" y="383"/>
                    </a:cubicBezTo>
                    <a:cubicBezTo>
                      <a:pt x="5" y="378"/>
                      <a:pt x="2" y="372"/>
                      <a:pt x="1" y="366"/>
                    </a:cubicBezTo>
                    <a:cubicBezTo>
                      <a:pt x="0" y="355"/>
                      <a:pt x="1" y="345"/>
                      <a:pt x="1" y="334"/>
                    </a:cubicBezTo>
                    <a:cubicBezTo>
                      <a:pt x="1" y="319"/>
                      <a:pt x="7" y="307"/>
                      <a:pt x="20" y="298"/>
                    </a:cubicBezTo>
                    <a:cubicBezTo>
                      <a:pt x="28" y="292"/>
                      <a:pt x="34" y="285"/>
                      <a:pt x="33" y="273"/>
                    </a:cubicBezTo>
                    <a:cubicBezTo>
                      <a:pt x="33" y="270"/>
                      <a:pt x="35" y="266"/>
                      <a:pt x="37" y="263"/>
                    </a:cubicBezTo>
                    <a:cubicBezTo>
                      <a:pt x="42" y="257"/>
                      <a:pt x="47" y="252"/>
                      <a:pt x="53" y="245"/>
                    </a:cubicBezTo>
                    <a:cubicBezTo>
                      <a:pt x="60" y="253"/>
                      <a:pt x="68" y="247"/>
                      <a:pt x="74" y="243"/>
                    </a:cubicBezTo>
                    <a:cubicBezTo>
                      <a:pt x="87" y="234"/>
                      <a:pt x="102" y="233"/>
                      <a:pt x="117" y="236"/>
                    </a:cubicBezTo>
                    <a:cubicBezTo>
                      <a:pt x="120" y="236"/>
                      <a:pt x="125" y="241"/>
                      <a:pt x="125" y="243"/>
                    </a:cubicBezTo>
                    <a:cubicBezTo>
                      <a:pt x="123" y="258"/>
                      <a:pt x="129" y="266"/>
                      <a:pt x="144" y="268"/>
                    </a:cubicBezTo>
                    <a:cubicBezTo>
                      <a:pt x="151" y="270"/>
                      <a:pt x="157" y="275"/>
                      <a:pt x="166" y="279"/>
                    </a:cubicBezTo>
                    <a:close/>
                    <a:moveTo>
                      <a:pt x="297" y="190"/>
                    </a:moveTo>
                    <a:cubicBezTo>
                      <a:pt x="294" y="188"/>
                      <a:pt x="291" y="186"/>
                      <a:pt x="287" y="184"/>
                    </a:cubicBezTo>
                    <a:cubicBezTo>
                      <a:pt x="289" y="190"/>
                      <a:pt x="289" y="193"/>
                      <a:pt x="291" y="196"/>
                    </a:cubicBezTo>
                    <a:cubicBezTo>
                      <a:pt x="297" y="208"/>
                      <a:pt x="304" y="218"/>
                      <a:pt x="305" y="232"/>
                    </a:cubicBezTo>
                    <a:cubicBezTo>
                      <a:pt x="306" y="239"/>
                      <a:pt x="313" y="242"/>
                      <a:pt x="320" y="241"/>
                    </a:cubicBezTo>
                    <a:cubicBezTo>
                      <a:pt x="328" y="241"/>
                      <a:pt x="335" y="240"/>
                      <a:pt x="345" y="239"/>
                    </a:cubicBezTo>
                    <a:cubicBezTo>
                      <a:pt x="340" y="237"/>
                      <a:pt x="337" y="235"/>
                      <a:pt x="332" y="234"/>
                    </a:cubicBezTo>
                    <a:cubicBezTo>
                      <a:pt x="326" y="232"/>
                      <a:pt x="321" y="230"/>
                      <a:pt x="320" y="222"/>
                    </a:cubicBezTo>
                    <a:cubicBezTo>
                      <a:pt x="318" y="212"/>
                      <a:pt x="316" y="202"/>
                      <a:pt x="314" y="191"/>
                    </a:cubicBezTo>
                    <a:cubicBezTo>
                      <a:pt x="314" y="188"/>
                      <a:pt x="312" y="185"/>
                      <a:pt x="311" y="182"/>
                    </a:cubicBezTo>
                    <a:cubicBezTo>
                      <a:pt x="308" y="183"/>
                      <a:pt x="305" y="184"/>
                      <a:pt x="301" y="185"/>
                    </a:cubicBezTo>
                    <a:cubicBezTo>
                      <a:pt x="300" y="186"/>
                      <a:pt x="299" y="188"/>
                      <a:pt x="297" y="19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31"/>
              <p:cNvSpPr/>
              <p:nvPr/>
            </p:nvSpPr>
            <p:spPr bwMode="auto">
              <a:xfrm>
                <a:off x="3054" y="2426"/>
                <a:ext cx="467" cy="526"/>
              </a:xfrm>
              <a:custGeom>
                <a:avLst/>
                <a:gdLst>
                  <a:gd name="T0" fmla="*/ 9 w 224"/>
                  <a:gd name="T1" fmla="*/ 18 h 253"/>
                  <a:gd name="T2" fmla="*/ 40 w 224"/>
                  <a:gd name="T3" fmla="*/ 2 h 253"/>
                  <a:gd name="T4" fmla="*/ 63 w 224"/>
                  <a:gd name="T5" fmla="*/ 3 h 253"/>
                  <a:gd name="T6" fmla="*/ 88 w 224"/>
                  <a:gd name="T7" fmla="*/ 10 h 253"/>
                  <a:gd name="T8" fmla="*/ 109 w 224"/>
                  <a:gd name="T9" fmla="*/ 25 h 253"/>
                  <a:gd name="T10" fmla="*/ 120 w 224"/>
                  <a:gd name="T11" fmla="*/ 34 h 253"/>
                  <a:gd name="T12" fmla="*/ 146 w 224"/>
                  <a:gd name="T13" fmla="*/ 69 h 253"/>
                  <a:gd name="T14" fmla="*/ 147 w 224"/>
                  <a:gd name="T15" fmla="*/ 74 h 253"/>
                  <a:gd name="T16" fmla="*/ 150 w 224"/>
                  <a:gd name="T17" fmla="*/ 77 h 253"/>
                  <a:gd name="T18" fmla="*/ 174 w 224"/>
                  <a:gd name="T19" fmla="*/ 77 h 253"/>
                  <a:gd name="T20" fmla="*/ 202 w 224"/>
                  <a:gd name="T21" fmla="*/ 95 h 253"/>
                  <a:gd name="T22" fmla="*/ 209 w 224"/>
                  <a:gd name="T23" fmla="*/ 97 h 253"/>
                  <a:gd name="T24" fmla="*/ 220 w 224"/>
                  <a:gd name="T25" fmla="*/ 101 h 253"/>
                  <a:gd name="T26" fmla="*/ 217 w 224"/>
                  <a:gd name="T27" fmla="*/ 118 h 253"/>
                  <a:gd name="T28" fmla="*/ 206 w 224"/>
                  <a:gd name="T29" fmla="*/ 131 h 253"/>
                  <a:gd name="T30" fmla="*/ 184 w 224"/>
                  <a:gd name="T31" fmla="*/ 183 h 253"/>
                  <a:gd name="T32" fmla="*/ 174 w 224"/>
                  <a:gd name="T33" fmla="*/ 192 h 253"/>
                  <a:gd name="T34" fmla="*/ 142 w 224"/>
                  <a:gd name="T35" fmla="*/ 231 h 253"/>
                  <a:gd name="T36" fmla="*/ 140 w 224"/>
                  <a:gd name="T37" fmla="*/ 239 h 253"/>
                  <a:gd name="T38" fmla="*/ 120 w 224"/>
                  <a:gd name="T39" fmla="*/ 245 h 253"/>
                  <a:gd name="T40" fmla="*/ 54 w 224"/>
                  <a:gd name="T41" fmla="*/ 190 h 253"/>
                  <a:gd name="T42" fmla="*/ 47 w 224"/>
                  <a:gd name="T43" fmla="*/ 181 h 253"/>
                  <a:gd name="T44" fmla="*/ 15 w 224"/>
                  <a:gd name="T45" fmla="*/ 110 h 253"/>
                  <a:gd name="T46" fmla="*/ 13 w 224"/>
                  <a:gd name="T47" fmla="*/ 107 h 253"/>
                  <a:gd name="T48" fmla="*/ 5 w 224"/>
                  <a:gd name="T49" fmla="*/ 77 h 253"/>
                  <a:gd name="T50" fmla="*/ 8 w 224"/>
                  <a:gd name="T51" fmla="*/ 71 h 253"/>
                  <a:gd name="T52" fmla="*/ 9 w 224"/>
                  <a:gd name="T53" fmla="*/ 18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53">
                    <a:moveTo>
                      <a:pt x="9" y="18"/>
                    </a:moveTo>
                    <a:cubicBezTo>
                      <a:pt x="19" y="13"/>
                      <a:pt x="29" y="6"/>
                      <a:pt x="40" y="2"/>
                    </a:cubicBezTo>
                    <a:cubicBezTo>
                      <a:pt x="47" y="0"/>
                      <a:pt x="55" y="2"/>
                      <a:pt x="63" y="3"/>
                    </a:cubicBezTo>
                    <a:cubicBezTo>
                      <a:pt x="71" y="5"/>
                      <a:pt x="80" y="8"/>
                      <a:pt x="88" y="10"/>
                    </a:cubicBezTo>
                    <a:cubicBezTo>
                      <a:pt x="98" y="12"/>
                      <a:pt x="105" y="16"/>
                      <a:pt x="109" y="25"/>
                    </a:cubicBezTo>
                    <a:cubicBezTo>
                      <a:pt x="111" y="28"/>
                      <a:pt x="116" y="32"/>
                      <a:pt x="120" y="34"/>
                    </a:cubicBezTo>
                    <a:cubicBezTo>
                      <a:pt x="138" y="39"/>
                      <a:pt x="149" y="48"/>
                      <a:pt x="146" y="69"/>
                    </a:cubicBezTo>
                    <a:cubicBezTo>
                      <a:pt x="146" y="71"/>
                      <a:pt x="147" y="72"/>
                      <a:pt x="147" y="74"/>
                    </a:cubicBezTo>
                    <a:cubicBezTo>
                      <a:pt x="148" y="75"/>
                      <a:pt x="148" y="76"/>
                      <a:pt x="150" y="77"/>
                    </a:cubicBezTo>
                    <a:cubicBezTo>
                      <a:pt x="158" y="67"/>
                      <a:pt x="166" y="71"/>
                      <a:pt x="174" y="77"/>
                    </a:cubicBezTo>
                    <a:cubicBezTo>
                      <a:pt x="184" y="83"/>
                      <a:pt x="196" y="84"/>
                      <a:pt x="202" y="95"/>
                    </a:cubicBezTo>
                    <a:cubicBezTo>
                      <a:pt x="203" y="96"/>
                      <a:pt x="207" y="96"/>
                      <a:pt x="209" y="97"/>
                    </a:cubicBezTo>
                    <a:cubicBezTo>
                      <a:pt x="213" y="98"/>
                      <a:pt x="219" y="99"/>
                      <a:pt x="220" y="101"/>
                    </a:cubicBezTo>
                    <a:cubicBezTo>
                      <a:pt x="223" y="107"/>
                      <a:pt x="224" y="113"/>
                      <a:pt x="217" y="118"/>
                    </a:cubicBezTo>
                    <a:cubicBezTo>
                      <a:pt x="213" y="121"/>
                      <a:pt x="209" y="126"/>
                      <a:pt x="206" y="131"/>
                    </a:cubicBezTo>
                    <a:cubicBezTo>
                      <a:pt x="198" y="148"/>
                      <a:pt x="192" y="166"/>
                      <a:pt x="184" y="183"/>
                    </a:cubicBezTo>
                    <a:cubicBezTo>
                      <a:pt x="182" y="187"/>
                      <a:pt x="178" y="190"/>
                      <a:pt x="174" y="192"/>
                    </a:cubicBezTo>
                    <a:cubicBezTo>
                      <a:pt x="156" y="199"/>
                      <a:pt x="145" y="212"/>
                      <a:pt x="142" y="231"/>
                    </a:cubicBezTo>
                    <a:cubicBezTo>
                      <a:pt x="142" y="234"/>
                      <a:pt x="141" y="237"/>
                      <a:pt x="140" y="239"/>
                    </a:cubicBezTo>
                    <a:cubicBezTo>
                      <a:pt x="134" y="251"/>
                      <a:pt x="130" y="253"/>
                      <a:pt x="120" y="245"/>
                    </a:cubicBezTo>
                    <a:cubicBezTo>
                      <a:pt x="97" y="227"/>
                      <a:pt x="76" y="208"/>
                      <a:pt x="54" y="190"/>
                    </a:cubicBezTo>
                    <a:cubicBezTo>
                      <a:pt x="51" y="188"/>
                      <a:pt x="47" y="184"/>
                      <a:pt x="47" y="181"/>
                    </a:cubicBezTo>
                    <a:cubicBezTo>
                      <a:pt x="43" y="154"/>
                      <a:pt x="21" y="136"/>
                      <a:pt x="15" y="110"/>
                    </a:cubicBezTo>
                    <a:cubicBezTo>
                      <a:pt x="14" y="109"/>
                      <a:pt x="14" y="107"/>
                      <a:pt x="13" y="107"/>
                    </a:cubicBezTo>
                    <a:cubicBezTo>
                      <a:pt x="0" y="99"/>
                      <a:pt x="8" y="87"/>
                      <a:pt x="5" y="77"/>
                    </a:cubicBezTo>
                    <a:cubicBezTo>
                      <a:pt x="5" y="75"/>
                      <a:pt x="6" y="73"/>
                      <a:pt x="8" y="71"/>
                    </a:cubicBezTo>
                    <a:cubicBezTo>
                      <a:pt x="23" y="53"/>
                      <a:pt x="23" y="36"/>
                      <a:pt x="9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32"/>
              <p:cNvSpPr/>
              <p:nvPr/>
            </p:nvSpPr>
            <p:spPr bwMode="auto">
              <a:xfrm>
                <a:off x="2884" y="1775"/>
                <a:ext cx="443" cy="684"/>
              </a:xfrm>
              <a:custGeom>
                <a:avLst/>
                <a:gdLst>
                  <a:gd name="T0" fmla="*/ 168 w 213"/>
                  <a:gd name="T1" fmla="*/ 137 h 329"/>
                  <a:gd name="T2" fmla="*/ 165 w 213"/>
                  <a:gd name="T3" fmla="*/ 139 h 329"/>
                  <a:gd name="T4" fmla="*/ 153 w 213"/>
                  <a:gd name="T5" fmla="*/ 134 h 329"/>
                  <a:gd name="T6" fmla="*/ 137 w 213"/>
                  <a:gd name="T7" fmla="*/ 147 h 329"/>
                  <a:gd name="T8" fmla="*/ 125 w 213"/>
                  <a:gd name="T9" fmla="*/ 175 h 329"/>
                  <a:gd name="T10" fmla="*/ 121 w 213"/>
                  <a:gd name="T11" fmla="*/ 185 h 329"/>
                  <a:gd name="T12" fmla="*/ 109 w 213"/>
                  <a:gd name="T13" fmla="*/ 225 h 329"/>
                  <a:gd name="T14" fmla="*/ 109 w 213"/>
                  <a:gd name="T15" fmla="*/ 238 h 329"/>
                  <a:gd name="T16" fmla="*/ 94 w 213"/>
                  <a:gd name="T17" fmla="*/ 225 h 329"/>
                  <a:gd name="T18" fmla="*/ 71 w 213"/>
                  <a:gd name="T19" fmla="*/ 213 h 329"/>
                  <a:gd name="T20" fmla="*/ 53 w 213"/>
                  <a:gd name="T21" fmla="*/ 215 h 329"/>
                  <a:gd name="T22" fmla="*/ 31 w 213"/>
                  <a:gd name="T23" fmla="*/ 225 h 329"/>
                  <a:gd name="T24" fmla="*/ 32 w 213"/>
                  <a:gd name="T25" fmla="*/ 271 h 329"/>
                  <a:gd name="T26" fmla="*/ 49 w 213"/>
                  <a:gd name="T27" fmla="*/ 281 h 329"/>
                  <a:gd name="T28" fmla="*/ 59 w 213"/>
                  <a:gd name="T29" fmla="*/ 275 h 329"/>
                  <a:gd name="T30" fmla="*/ 73 w 213"/>
                  <a:gd name="T31" fmla="*/ 261 h 329"/>
                  <a:gd name="T32" fmla="*/ 77 w 213"/>
                  <a:gd name="T33" fmla="*/ 262 h 329"/>
                  <a:gd name="T34" fmla="*/ 83 w 213"/>
                  <a:gd name="T35" fmla="*/ 329 h 329"/>
                  <a:gd name="T36" fmla="*/ 63 w 213"/>
                  <a:gd name="T37" fmla="*/ 314 h 329"/>
                  <a:gd name="T38" fmla="*/ 57 w 213"/>
                  <a:gd name="T39" fmla="*/ 305 h 329"/>
                  <a:gd name="T40" fmla="*/ 19 w 213"/>
                  <a:gd name="T41" fmla="*/ 287 h 329"/>
                  <a:gd name="T42" fmla="*/ 14 w 213"/>
                  <a:gd name="T43" fmla="*/ 279 h 329"/>
                  <a:gd name="T44" fmla="*/ 7 w 213"/>
                  <a:gd name="T45" fmla="*/ 133 h 329"/>
                  <a:gd name="T46" fmla="*/ 28 w 213"/>
                  <a:gd name="T47" fmla="*/ 35 h 329"/>
                  <a:gd name="T48" fmla="*/ 34 w 213"/>
                  <a:gd name="T49" fmla="*/ 25 h 329"/>
                  <a:gd name="T50" fmla="*/ 43 w 213"/>
                  <a:gd name="T51" fmla="*/ 32 h 329"/>
                  <a:gd name="T52" fmla="*/ 45 w 213"/>
                  <a:gd name="T53" fmla="*/ 34 h 329"/>
                  <a:gd name="T54" fmla="*/ 79 w 213"/>
                  <a:gd name="T55" fmla="*/ 51 h 329"/>
                  <a:gd name="T56" fmla="*/ 93 w 213"/>
                  <a:gd name="T57" fmla="*/ 64 h 329"/>
                  <a:gd name="T58" fmla="*/ 97 w 213"/>
                  <a:gd name="T59" fmla="*/ 73 h 329"/>
                  <a:gd name="T60" fmla="*/ 106 w 213"/>
                  <a:gd name="T61" fmla="*/ 71 h 329"/>
                  <a:gd name="T62" fmla="*/ 116 w 213"/>
                  <a:gd name="T63" fmla="*/ 49 h 329"/>
                  <a:gd name="T64" fmla="*/ 114 w 213"/>
                  <a:gd name="T65" fmla="*/ 30 h 329"/>
                  <a:gd name="T66" fmla="*/ 117 w 213"/>
                  <a:gd name="T67" fmla="*/ 1 h 329"/>
                  <a:gd name="T68" fmla="*/ 122 w 213"/>
                  <a:gd name="T69" fmla="*/ 0 h 329"/>
                  <a:gd name="T70" fmla="*/ 141 w 213"/>
                  <a:gd name="T71" fmla="*/ 9 h 329"/>
                  <a:gd name="T72" fmla="*/ 151 w 213"/>
                  <a:gd name="T73" fmla="*/ 21 h 329"/>
                  <a:gd name="T74" fmla="*/ 164 w 213"/>
                  <a:gd name="T75" fmla="*/ 24 h 329"/>
                  <a:gd name="T76" fmla="*/ 180 w 213"/>
                  <a:gd name="T77" fmla="*/ 27 h 329"/>
                  <a:gd name="T78" fmla="*/ 193 w 213"/>
                  <a:gd name="T79" fmla="*/ 51 h 329"/>
                  <a:gd name="T80" fmla="*/ 205 w 213"/>
                  <a:gd name="T81" fmla="*/ 60 h 329"/>
                  <a:gd name="T82" fmla="*/ 210 w 213"/>
                  <a:gd name="T83" fmla="*/ 72 h 329"/>
                  <a:gd name="T84" fmla="*/ 190 w 213"/>
                  <a:gd name="T85" fmla="*/ 86 h 329"/>
                  <a:gd name="T86" fmla="*/ 165 w 213"/>
                  <a:gd name="T87" fmla="*/ 92 h 329"/>
                  <a:gd name="T88" fmla="*/ 162 w 213"/>
                  <a:gd name="T89" fmla="*/ 98 h 329"/>
                  <a:gd name="T90" fmla="*/ 166 w 213"/>
                  <a:gd name="T91" fmla="*/ 101 h 329"/>
                  <a:gd name="T92" fmla="*/ 194 w 213"/>
                  <a:gd name="T93" fmla="*/ 118 h 329"/>
                  <a:gd name="T94" fmla="*/ 165 w 213"/>
                  <a:gd name="T95" fmla="*/ 117 h 329"/>
                  <a:gd name="T96" fmla="*/ 165 w 213"/>
                  <a:gd name="T97" fmla="*/ 128 h 329"/>
                  <a:gd name="T98" fmla="*/ 168 w 213"/>
                  <a:gd name="T99" fmla="*/ 13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3" h="329">
                    <a:moveTo>
                      <a:pt x="168" y="137"/>
                    </a:moveTo>
                    <a:cubicBezTo>
                      <a:pt x="167" y="138"/>
                      <a:pt x="166" y="139"/>
                      <a:pt x="165" y="139"/>
                    </a:cubicBezTo>
                    <a:cubicBezTo>
                      <a:pt x="161" y="137"/>
                      <a:pt x="156" y="133"/>
                      <a:pt x="153" y="134"/>
                    </a:cubicBezTo>
                    <a:cubicBezTo>
                      <a:pt x="147" y="137"/>
                      <a:pt x="141" y="141"/>
                      <a:pt x="137" y="147"/>
                    </a:cubicBezTo>
                    <a:cubicBezTo>
                      <a:pt x="132" y="156"/>
                      <a:pt x="129" y="166"/>
                      <a:pt x="125" y="175"/>
                    </a:cubicBezTo>
                    <a:cubicBezTo>
                      <a:pt x="124" y="178"/>
                      <a:pt x="123" y="182"/>
                      <a:pt x="121" y="185"/>
                    </a:cubicBezTo>
                    <a:cubicBezTo>
                      <a:pt x="111" y="197"/>
                      <a:pt x="106" y="210"/>
                      <a:pt x="109" y="225"/>
                    </a:cubicBezTo>
                    <a:cubicBezTo>
                      <a:pt x="110" y="229"/>
                      <a:pt x="109" y="233"/>
                      <a:pt x="109" y="238"/>
                    </a:cubicBezTo>
                    <a:cubicBezTo>
                      <a:pt x="100" y="237"/>
                      <a:pt x="95" y="233"/>
                      <a:pt x="94" y="225"/>
                    </a:cubicBezTo>
                    <a:cubicBezTo>
                      <a:pt x="93" y="215"/>
                      <a:pt x="80" y="209"/>
                      <a:pt x="71" y="213"/>
                    </a:cubicBezTo>
                    <a:cubicBezTo>
                      <a:pt x="65" y="215"/>
                      <a:pt x="59" y="215"/>
                      <a:pt x="53" y="215"/>
                    </a:cubicBezTo>
                    <a:cubicBezTo>
                      <a:pt x="42" y="213"/>
                      <a:pt x="34" y="215"/>
                      <a:pt x="31" y="225"/>
                    </a:cubicBezTo>
                    <a:cubicBezTo>
                      <a:pt x="25" y="240"/>
                      <a:pt x="23" y="256"/>
                      <a:pt x="32" y="271"/>
                    </a:cubicBezTo>
                    <a:cubicBezTo>
                      <a:pt x="35" y="276"/>
                      <a:pt x="43" y="279"/>
                      <a:pt x="49" y="281"/>
                    </a:cubicBezTo>
                    <a:cubicBezTo>
                      <a:pt x="52" y="282"/>
                      <a:pt x="56" y="278"/>
                      <a:pt x="59" y="275"/>
                    </a:cubicBezTo>
                    <a:cubicBezTo>
                      <a:pt x="64" y="271"/>
                      <a:pt x="68" y="266"/>
                      <a:pt x="73" y="261"/>
                    </a:cubicBezTo>
                    <a:cubicBezTo>
                      <a:pt x="74" y="261"/>
                      <a:pt x="75" y="262"/>
                      <a:pt x="77" y="262"/>
                    </a:cubicBezTo>
                    <a:cubicBezTo>
                      <a:pt x="79" y="284"/>
                      <a:pt x="80" y="306"/>
                      <a:pt x="83" y="329"/>
                    </a:cubicBezTo>
                    <a:cubicBezTo>
                      <a:pt x="71" y="327"/>
                      <a:pt x="65" y="325"/>
                      <a:pt x="63" y="314"/>
                    </a:cubicBezTo>
                    <a:cubicBezTo>
                      <a:pt x="63" y="311"/>
                      <a:pt x="60" y="306"/>
                      <a:pt x="57" y="305"/>
                    </a:cubicBezTo>
                    <a:cubicBezTo>
                      <a:pt x="44" y="298"/>
                      <a:pt x="31" y="293"/>
                      <a:pt x="19" y="287"/>
                    </a:cubicBezTo>
                    <a:cubicBezTo>
                      <a:pt x="17" y="286"/>
                      <a:pt x="15" y="282"/>
                      <a:pt x="14" y="279"/>
                    </a:cubicBezTo>
                    <a:cubicBezTo>
                      <a:pt x="4" y="230"/>
                      <a:pt x="0" y="181"/>
                      <a:pt x="7" y="133"/>
                    </a:cubicBezTo>
                    <a:cubicBezTo>
                      <a:pt x="12" y="100"/>
                      <a:pt x="21" y="67"/>
                      <a:pt x="28" y="35"/>
                    </a:cubicBezTo>
                    <a:cubicBezTo>
                      <a:pt x="29" y="31"/>
                      <a:pt x="32" y="29"/>
                      <a:pt x="34" y="25"/>
                    </a:cubicBezTo>
                    <a:cubicBezTo>
                      <a:pt x="37" y="28"/>
                      <a:pt x="40" y="30"/>
                      <a:pt x="43" y="32"/>
                    </a:cubicBezTo>
                    <a:cubicBezTo>
                      <a:pt x="44" y="32"/>
                      <a:pt x="44" y="34"/>
                      <a:pt x="45" y="34"/>
                    </a:cubicBezTo>
                    <a:cubicBezTo>
                      <a:pt x="58" y="36"/>
                      <a:pt x="68" y="46"/>
                      <a:pt x="79" y="51"/>
                    </a:cubicBezTo>
                    <a:cubicBezTo>
                      <a:pt x="86" y="54"/>
                      <a:pt x="90" y="57"/>
                      <a:pt x="93" y="64"/>
                    </a:cubicBezTo>
                    <a:cubicBezTo>
                      <a:pt x="94" y="67"/>
                      <a:pt x="95" y="70"/>
                      <a:pt x="97" y="73"/>
                    </a:cubicBezTo>
                    <a:cubicBezTo>
                      <a:pt x="100" y="76"/>
                      <a:pt x="104" y="77"/>
                      <a:pt x="106" y="71"/>
                    </a:cubicBezTo>
                    <a:cubicBezTo>
                      <a:pt x="109" y="64"/>
                      <a:pt x="112" y="56"/>
                      <a:pt x="116" y="49"/>
                    </a:cubicBezTo>
                    <a:cubicBezTo>
                      <a:pt x="120" y="42"/>
                      <a:pt x="120" y="36"/>
                      <a:pt x="114" y="30"/>
                    </a:cubicBezTo>
                    <a:cubicBezTo>
                      <a:pt x="110" y="25"/>
                      <a:pt x="113" y="4"/>
                      <a:pt x="117" y="1"/>
                    </a:cubicBezTo>
                    <a:cubicBezTo>
                      <a:pt x="118" y="0"/>
                      <a:pt x="120" y="0"/>
                      <a:pt x="122" y="0"/>
                    </a:cubicBezTo>
                    <a:cubicBezTo>
                      <a:pt x="128" y="3"/>
                      <a:pt x="135" y="6"/>
                      <a:pt x="141" y="9"/>
                    </a:cubicBezTo>
                    <a:cubicBezTo>
                      <a:pt x="145" y="12"/>
                      <a:pt x="148" y="17"/>
                      <a:pt x="151" y="21"/>
                    </a:cubicBezTo>
                    <a:cubicBezTo>
                      <a:pt x="154" y="29"/>
                      <a:pt x="158" y="30"/>
                      <a:pt x="164" y="24"/>
                    </a:cubicBezTo>
                    <a:cubicBezTo>
                      <a:pt x="172" y="16"/>
                      <a:pt x="176" y="17"/>
                      <a:pt x="180" y="27"/>
                    </a:cubicBezTo>
                    <a:cubicBezTo>
                      <a:pt x="184" y="36"/>
                      <a:pt x="188" y="44"/>
                      <a:pt x="193" y="51"/>
                    </a:cubicBezTo>
                    <a:cubicBezTo>
                      <a:pt x="196" y="55"/>
                      <a:pt x="200" y="58"/>
                      <a:pt x="205" y="60"/>
                    </a:cubicBezTo>
                    <a:cubicBezTo>
                      <a:pt x="213" y="62"/>
                      <a:pt x="213" y="67"/>
                      <a:pt x="210" y="72"/>
                    </a:cubicBezTo>
                    <a:cubicBezTo>
                      <a:pt x="206" y="81"/>
                      <a:pt x="199" y="85"/>
                      <a:pt x="190" y="86"/>
                    </a:cubicBezTo>
                    <a:cubicBezTo>
                      <a:pt x="181" y="87"/>
                      <a:pt x="173" y="90"/>
                      <a:pt x="165" y="92"/>
                    </a:cubicBezTo>
                    <a:cubicBezTo>
                      <a:pt x="164" y="93"/>
                      <a:pt x="163" y="96"/>
                      <a:pt x="162" y="98"/>
                    </a:cubicBezTo>
                    <a:cubicBezTo>
                      <a:pt x="162" y="99"/>
                      <a:pt x="165" y="101"/>
                      <a:pt x="166" y="101"/>
                    </a:cubicBezTo>
                    <a:cubicBezTo>
                      <a:pt x="178" y="103"/>
                      <a:pt x="186" y="108"/>
                      <a:pt x="194" y="118"/>
                    </a:cubicBezTo>
                    <a:cubicBezTo>
                      <a:pt x="186" y="130"/>
                      <a:pt x="181" y="131"/>
                      <a:pt x="165" y="117"/>
                    </a:cubicBezTo>
                    <a:cubicBezTo>
                      <a:pt x="165" y="122"/>
                      <a:pt x="165" y="125"/>
                      <a:pt x="165" y="128"/>
                    </a:cubicBezTo>
                    <a:cubicBezTo>
                      <a:pt x="166" y="132"/>
                      <a:pt x="167" y="135"/>
                      <a:pt x="168" y="1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33"/>
              <p:cNvSpPr/>
              <p:nvPr/>
            </p:nvSpPr>
            <p:spPr bwMode="auto">
              <a:xfrm>
                <a:off x="3335" y="1335"/>
                <a:ext cx="560" cy="395"/>
              </a:xfrm>
              <a:custGeom>
                <a:avLst/>
                <a:gdLst>
                  <a:gd name="T0" fmla="*/ 221 w 269"/>
                  <a:gd name="T1" fmla="*/ 20 h 190"/>
                  <a:gd name="T2" fmla="*/ 238 w 269"/>
                  <a:gd name="T3" fmla="*/ 14 h 190"/>
                  <a:gd name="T4" fmla="*/ 261 w 269"/>
                  <a:gd name="T5" fmla="*/ 9 h 190"/>
                  <a:gd name="T6" fmla="*/ 269 w 269"/>
                  <a:gd name="T7" fmla="*/ 13 h 190"/>
                  <a:gd name="T8" fmla="*/ 263 w 269"/>
                  <a:gd name="T9" fmla="*/ 19 h 190"/>
                  <a:gd name="T10" fmla="*/ 240 w 269"/>
                  <a:gd name="T11" fmla="*/ 33 h 190"/>
                  <a:gd name="T12" fmla="*/ 235 w 269"/>
                  <a:gd name="T13" fmla="*/ 49 h 190"/>
                  <a:gd name="T14" fmla="*/ 237 w 269"/>
                  <a:gd name="T15" fmla="*/ 80 h 190"/>
                  <a:gd name="T16" fmla="*/ 229 w 269"/>
                  <a:gd name="T17" fmla="*/ 86 h 190"/>
                  <a:gd name="T18" fmla="*/ 214 w 269"/>
                  <a:gd name="T19" fmla="*/ 88 h 190"/>
                  <a:gd name="T20" fmla="*/ 220 w 269"/>
                  <a:gd name="T21" fmla="*/ 102 h 190"/>
                  <a:gd name="T22" fmla="*/ 220 w 269"/>
                  <a:gd name="T23" fmla="*/ 104 h 190"/>
                  <a:gd name="T24" fmla="*/ 216 w 269"/>
                  <a:gd name="T25" fmla="*/ 119 h 190"/>
                  <a:gd name="T26" fmla="*/ 209 w 269"/>
                  <a:gd name="T27" fmla="*/ 130 h 190"/>
                  <a:gd name="T28" fmla="*/ 185 w 269"/>
                  <a:gd name="T29" fmla="*/ 135 h 190"/>
                  <a:gd name="T30" fmla="*/ 149 w 269"/>
                  <a:gd name="T31" fmla="*/ 153 h 190"/>
                  <a:gd name="T32" fmla="*/ 131 w 269"/>
                  <a:gd name="T33" fmla="*/ 180 h 190"/>
                  <a:gd name="T34" fmla="*/ 120 w 269"/>
                  <a:gd name="T35" fmla="*/ 189 h 190"/>
                  <a:gd name="T36" fmla="*/ 102 w 269"/>
                  <a:gd name="T37" fmla="*/ 174 h 190"/>
                  <a:gd name="T38" fmla="*/ 89 w 269"/>
                  <a:gd name="T39" fmla="*/ 141 h 190"/>
                  <a:gd name="T40" fmla="*/ 88 w 269"/>
                  <a:gd name="T41" fmla="*/ 138 h 190"/>
                  <a:gd name="T42" fmla="*/ 88 w 269"/>
                  <a:gd name="T43" fmla="*/ 117 h 190"/>
                  <a:gd name="T44" fmla="*/ 55 w 269"/>
                  <a:gd name="T45" fmla="*/ 71 h 190"/>
                  <a:gd name="T46" fmla="*/ 26 w 269"/>
                  <a:gd name="T47" fmla="*/ 64 h 190"/>
                  <a:gd name="T48" fmla="*/ 16 w 269"/>
                  <a:gd name="T49" fmla="*/ 55 h 190"/>
                  <a:gd name="T50" fmla="*/ 4 w 269"/>
                  <a:gd name="T51" fmla="*/ 45 h 190"/>
                  <a:gd name="T52" fmla="*/ 1 w 269"/>
                  <a:gd name="T53" fmla="*/ 44 h 190"/>
                  <a:gd name="T54" fmla="*/ 0 w 269"/>
                  <a:gd name="T55" fmla="*/ 42 h 190"/>
                  <a:gd name="T56" fmla="*/ 13 w 269"/>
                  <a:gd name="T57" fmla="*/ 41 h 190"/>
                  <a:gd name="T58" fmla="*/ 24 w 269"/>
                  <a:gd name="T59" fmla="*/ 40 h 190"/>
                  <a:gd name="T60" fmla="*/ 33 w 269"/>
                  <a:gd name="T61" fmla="*/ 29 h 190"/>
                  <a:gd name="T62" fmla="*/ 21 w 269"/>
                  <a:gd name="T63" fmla="*/ 22 h 190"/>
                  <a:gd name="T64" fmla="*/ 31 w 269"/>
                  <a:gd name="T65" fmla="*/ 20 h 190"/>
                  <a:gd name="T66" fmla="*/ 58 w 269"/>
                  <a:gd name="T67" fmla="*/ 12 h 190"/>
                  <a:gd name="T68" fmla="*/ 79 w 269"/>
                  <a:gd name="T69" fmla="*/ 12 h 190"/>
                  <a:gd name="T70" fmla="*/ 101 w 269"/>
                  <a:gd name="T71" fmla="*/ 12 h 190"/>
                  <a:gd name="T72" fmla="*/ 159 w 269"/>
                  <a:gd name="T73" fmla="*/ 5 h 190"/>
                  <a:gd name="T74" fmla="*/ 176 w 269"/>
                  <a:gd name="T75" fmla="*/ 2 h 190"/>
                  <a:gd name="T76" fmla="*/ 216 w 269"/>
                  <a:gd name="T77" fmla="*/ 2 h 190"/>
                  <a:gd name="T78" fmla="*/ 221 w 269"/>
                  <a:gd name="T79" fmla="*/ 2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69" h="190">
                    <a:moveTo>
                      <a:pt x="221" y="20"/>
                    </a:moveTo>
                    <a:cubicBezTo>
                      <a:pt x="226" y="18"/>
                      <a:pt x="232" y="15"/>
                      <a:pt x="238" y="14"/>
                    </a:cubicBezTo>
                    <a:cubicBezTo>
                      <a:pt x="246" y="11"/>
                      <a:pt x="254" y="10"/>
                      <a:pt x="261" y="9"/>
                    </a:cubicBezTo>
                    <a:cubicBezTo>
                      <a:pt x="264" y="9"/>
                      <a:pt x="266" y="12"/>
                      <a:pt x="269" y="13"/>
                    </a:cubicBezTo>
                    <a:cubicBezTo>
                      <a:pt x="267" y="15"/>
                      <a:pt x="265" y="18"/>
                      <a:pt x="263" y="19"/>
                    </a:cubicBezTo>
                    <a:cubicBezTo>
                      <a:pt x="255" y="24"/>
                      <a:pt x="247" y="28"/>
                      <a:pt x="240" y="33"/>
                    </a:cubicBezTo>
                    <a:cubicBezTo>
                      <a:pt x="234" y="36"/>
                      <a:pt x="233" y="41"/>
                      <a:pt x="235" y="49"/>
                    </a:cubicBezTo>
                    <a:cubicBezTo>
                      <a:pt x="238" y="59"/>
                      <a:pt x="237" y="70"/>
                      <a:pt x="237" y="80"/>
                    </a:cubicBezTo>
                    <a:cubicBezTo>
                      <a:pt x="237" y="82"/>
                      <a:pt x="232" y="85"/>
                      <a:pt x="229" y="86"/>
                    </a:cubicBezTo>
                    <a:cubicBezTo>
                      <a:pt x="224" y="87"/>
                      <a:pt x="219" y="87"/>
                      <a:pt x="214" y="88"/>
                    </a:cubicBezTo>
                    <a:cubicBezTo>
                      <a:pt x="216" y="93"/>
                      <a:pt x="218" y="97"/>
                      <a:pt x="220" y="102"/>
                    </a:cubicBezTo>
                    <a:cubicBezTo>
                      <a:pt x="220" y="103"/>
                      <a:pt x="220" y="103"/>
                      <a:pt x="220" y="104"/>
                    </a:cubicBezTo>
                    <a:cubicBezTo>
                      <a:pt x="215" y="108"/>
                      <a:pt x="205" y="110"/>
                      <a:pt x="216" y="119"/>
                    </a:cubicBezTo>
                    <a:cubicBezTo>
                      <a:pt x="220" y="122"/>
                      <a:pt x="215" y="129"/>
                      <a:pt x="209" y="130"/>
                    </a:cubicBezTo>
                    <a:cubicBezTo>
                      <a:pt x="201" y="132"/>
                      <a:pt x="193" y="132"/>
                      <a:pt x="185" y="135"/>
                    </a:cubicBezTo>
                    <a:cubicBezTo>
                      <a:pt x="173" y="140"/>
                      <a:pt x="160" y="145"/>
                      <a:pt x="149" y="153"/>
                    </a:cubicBezTo>
                    <a:cubicBezTo>
                      <a:pt x="141" y="159"/>
                      <a:pt x="137" y="171"/>
                      <a:pt x="131" y="180"/>
                    </a:cubicBezTo>
                    <a:cubicBezTo>
                      <a:pt x="128" y="184"/>
                      <a:pt x="121" y="190"/>
                      <a:pt x="120" y="189"/>
                    </a:cubicBezTo>
                    <a:cubicBezTo>
                      <a:pt x="113" y="186"/>
                      <a:pt x="105" y="181"/>
                      <a:pt x="102" y="174"/>
                    </a:cubicBezTo>
                    <a:cubicBezTo>
                      <a:pt x="96" y="164"/>
                      <a:pt x="93" y="152"/>
                      <a:pt x="89" y="141"/>
                    </a:cubicBezTo>
                    <a:cubicBezTo>
                      <a:pt x="89" y="140"/>
                      <a:pt x="88" y="138"/>
                      <a:pt x="88" y="138"/>
                    </a:cubicBezTo>
                    <a:cubicBezTo>
                      <a:pt x="94" y="131"/>
                      <a:pt x="88" y="124"/>
                      <a:pt x="88" y="117"/>
                    </a:cubicBezTo>
                    <a:cubicBezTo>
                      <a:pt x="87" y="94"/>
                      <a:pt x="72" y="81"/>
                      <a:pt x="55" y="71"/>
                    </a:cubicBezTo>
                    <a:cubicBezTo>
                      <a:pt x="47" y="66"/>
                      <a:pt x="36" y="66"/>
                      <a:pt x="26" y="64"/>
                    </a:cubicBezTo>
                    <a:cubicBezTo>
                      <a:pt x="21" y="63"/>
                      <a:pt x="14" y="65"/>
                      <a:pt x="16" y="55"/>
                    </a:cubicBezTo>
                    <a:cubicBezTo>
                      <a:pt x="17" y="52"/>
                      <a:pt x="9" y="48"/>
                      <a:pt x="4" y="45"/>
                    </a:cubicBezTo>
                    <a:cubicBezTo>
                      <a:pt x="3" y="45"/>
                      <a:pt x="2" y="45"/>
                      <a:pt x="1" y="44"/>
                    </a:cubicBezTo>
                    <a:cubicBezTo>
                      <a:pt x="1" y="43"/>
                      <a:pt x="0" y="43"/>
                      <a:pt x="0" y="42"/>
                    </a:cubicBezTo>
                    <a:cubicBezTo>
                      <a:pt x="4" y="41"/>
                      <a:pt x="8" y="41"/>
                      <a:pt x="13" y="41"/>
                    </a:cubicBezTo>
                    <a:cubicBezTo>
                      <a:pt x="16" y="40"/>
                      <a:pt x="21" y="42"/>
                      <a:pt x="24" y="40"/>
                    </a:cubicBezTo>
                    <a:cubicBezTo>
                      <a:pt x="27" y="38"/>
                      <a:pt x="30" y="33"/>
                      <a:pt x="33" y="29"/>
                    </a:cubicBezTo>
                    <a:cubicBezTo>
                      <a:pt x="29" y="27"/>
                      <a:pt x="26" y="25"/>
                      <a:pt x="21" y="22"/>
                    </a:cubicBezTo>
                    <a:cubicBezTo>
                      <a:pt x="25" y="21"/>
                      <a:pt x="28" y="20"/>
                      <a:pt x="31" y="20"/>
                    </a:cubicBezTo>
                    <a:cubicBezTo>
                      <a:pt x="41" y="20"/>
                      <a:pt x="50" y="19"/>
                      <a:pt x="58" y="12"/>
                    </a:cubicBezTo>
                    <a:cubicBezTo>
                      <a:pt x="62" y="8"/>
                      <a:pt x="73" y="9"/>
                      <a:pt x="79" y="12"/>
                    </a:cubicBezTo>
                    <a:cubicBezTo>
                      <a:pt x="87" y="14"/>
                      <a:pt x="92" y="16"/>
                      <a:pt x="101" y="12"/>
                    </a:cubicBezTo>
                    <a:cubicBezTo>
                      <a:pt x="119" y="6"/>
                      <a:pt x="139" y="2"/>
                      <a:pt x="159" y="5"/>
                    </a:cubicBezTo>
                    <a:cubicBezTo>
                      <a:pt x="165" y="6"/>
                      <a:pt x="171" y="2"/>
                      <a:pt x="176" y="2"/>
                    </a:cubicBezTo>
                    <a:cubicBezTo>
                      <a:pt x="190" y="1"/>
                      <a:pt x="203" y="0"/>
                      <a:pt x="216" y="2"/>
                    </a:cubicBezTo>
                    <a:cubicBezTo>
                      <a:pt x="218" y="2"/>
                      <a:pt x="219" y="12"/>
                      <a:pt x="22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34"/>
              <p:cNvSpPr/>
              <p:nvPr/>
            </p:nvSpPr>
            <p:spPr bwMode="auto">
              <a:xfrm>
                <a:off x="2977" y="1584"/>
                <a:ext cx="302" cy="196"/>
              </a:xfrm>
              <a:custGeom>
                <a:avLst/>
                <a:gdLst>
                  <a:gd name="T0" fmla="*/ 0 w 145"/>
                  <a:gd name="T1" fmla="*/ 84 h 94"/>
                  <a:gd name="T2" fmla="*/ 24 w 145"/>
                  <a:gd name="T3" fmla="*/ 38 h 94"/>
                  <a:gd name="T4" fmla="*/ 44 w 145"/>
                  <a:gd name="T5" fmla="*/ 39 h 94"/>
                  <a:gd name="T6" fmla="*/ 37 w 145"/>
                  <a:gd name="T7" fmla="*/ 21 h 94"/>
                  <a:gd name="T8" fmla="*/ 52 w 145"/>
                  <a:gd name="T9" fmla="*/ 2 h 94"/>
                  <a:gd name="T10" fmla="*/ 55 w 145"/>
                  <a:gd name="T11" fmla="*/ 0 h 94"/>
                  <a:gd name="T12" fmla="*/ 85 w 145"/>
                  <a:gd name="T13" fmla="*/ 8 h 94"/>
                  <a:gd name="T14" fmla="*/ 106 w 145"/>
                  <a:gd name="T15" fmla="*/ 17 h 94"/>
                  <a:gd name="T16" fmla="*/ 118 w 145"/>
                  <a:gd name="T17" fmla="*/ 38 h 94"/>
                  <a:gd name="T18" fmla="*/ 123 w 145"/>
                  <a:gd name="T19" fmla="*/ 49 h 94"/>
                  <a:gd name="T20" fmla="*/ 145 w 145"/>
                  <a:gd name="T21" fmla="*/ 58 h 94"/>
                  <a:gd name="T22" fmla="*/ 132 w 145"/>
                  <a:gd name="T23" fmla="*/ 74 h 94"/>
                  <a:gd name="T24" fmla="*/ 120 w 145"/>
                  <a:gd name="T25" fmla="*/ 66 h 94"/>
                  <a:gd name="T26" fmla="*/ 118 w 145"/>
                  <a:gd name="T27" fmla="*/ 68 h 94"/>
                  <a:gd name="T28" fmla="*/ 124 w 145"/>
                  <a:gd name="T29" fmla="*/ 77 h 94"/>
                  <a:gd name="T30" fmla="*/ 122 w 145"/>
                  <a:gd name="T31" fmla="*/ 88 h 94"/>
                  <a:gd name="T32" fmla="*/ 110 w 145"/>
                  <a:gd name="T33" fmla="*/ 94 h 94"/>
                  <a:gd name="T34" fmla="*/ 79 w 145"/>
                  <a:gd name="T35" fmla="*/ 70 h 94"/>
                  <a:gd name="T36" fmla="*/ 92 w 145"/>
                  <a:gd name="T37" fmla="*/ 42 h 94"/>
                  <a:gd name="T38" fmla="*/ 86 w 145"/>
                  <a:gd name="T39" fmla="*/ 36 h 94"/>
                  <a:gd name="T40" fmla="*/ 66 w 145"/>
                  <a:gd name="T41" fmla="*/ 26 h 94"/>
                  <a:gd name="T42" fmla="*/ 52 w 145"/>
                  <a:gd name="T43" fmla="*/ 31 h 94"/>
                  <a:gd name="T44" fmla="*/ 58 w 145"/>
                  <a:gd name="T45" fmla="*/ 42 h 94"/>
                  <a:gd name="T46" fmla="*/ 40 w 145"/>
                  <a:gd name="T47" fmla="*/ 67 h 94"/>
                  <a:gd name="T48" fmla="*/ 55 w 145"/>
                  <a:gd name="T49" fmla="*/ 78 h 94"/>
                  <a:gd name="T50" fmla="*/ 28 w 145"/>
                  <a:gd name="T51" fmla="*/ 66 h 94"/>
                  <a:gd name="T52" fmla="*/ 2 w 145"/>
                  <a:gd name="T53" fmla="*/ 87 h 94"/>
                  <a:gd name="T54" fmla="*/ 0 w 145"/>
                  <a:gd name="T55" fmla="*/ 8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94">
                    <a:moveTo>
                      <a:pt x="0" y="84"/>
                    </a:moveTo>
                    <a:cubicBezTo>
                      <a:pt x="8" y="69"/>
                      <a:pt x="16" y="54"/>
                      <a:pt x="24" y="38"/>
                    </a:cubicBezTo>
                    <a:cubicBezTo>
                      <a:pt x="32" y="41"/>
                      <a:pt x="37" y="48"/>
                      <a:pt x="44" y="39"/>
                    </a:cubicBezTo>
                    <a:cubicBezTo>
                      <a:pt x="51" y="29"/>
                      <a:pt x="39" y="27"/>
                      <a:pt x="37" y="21"/>
                    </a:cubicBezTo>
                    <a:cubicBezTo>
                      <a:pt x="42" y="15"/>
                      <a:pt x="47" y="8"/>
                      <a:pt x="52" y="2"/>
                    </a:cubicBezTo>
                    <a:cubicBezTo>
                      <a:pt x="53" y="1"/>
                      <a:pt x="54" y="0"/>
                      <a:pt x="55" y="0"/>
                    </a:cubicBezTo>
                    <a:cubicBezTo>
                      <a:pt x="65" y="2"/>
                      <a:pt x="75" y="5"/>
                      <a:pt x="85" y="8"/>
                    </a:cubicBezTo>
                    <a:cubicBezTo>
                      <a:pt x="92" y="10"/>
                      <a:pt x="99" y="15"/>
                      <a:pt x="106" y="17"/>
                    </a:cubicBezTo>
                    <a:cubicBezTo>
                      <a:pt x="117" y="20"/>
                      <a:pt x="122" y="27"/>
                      <a:pt x="118" y="38"/>
                    </a:cubicBezTo>
                    <a:cubicBezTo>
                      <a:pt x="115" y="44"/>
                      <a:pt x="117" y="47"/>
                      <a:pt x="123" y="49"/>
                    </a:cubicBezTo>
                    <a:cubicBezTo>
                      <a:pt x="130" y="51"/>
                      <a:pt x="137" y="55"/>
                      <a:pt x="145" y="58"/>
                    </a:cubicBezTo>
                    <a:cubicBezTo>
                      <a:pt x="141" y="64"/>
                      <a:pt x="137" y="69"/>
                      <a:pt x="132" y="74"/>
                    </a:cubicBezTo>
                    <a:cubicBezTo>
                      <a:pt x="128" y="71"/>
                      <a:pt x="124" y="69"/>
                      <a:pt x="120" y="66"/>
                    </a:cubicBezTo>
                    <a:cubicBezTo>
                      <a:pt x="119" y="67"/>
                      <a:pt x="119" y="67"/>
                      <a:pt x="118" y="68"/>
                    </a:cubicBezTo>
                    <a:cubicBezTo>
                      <a:pt x="120" y="71"/>
                      <a:pt x="122" y="74"/>
                      <a:pt x="124" y="77"/>
                    </a:cubicBezTo>
                    <a:cubicBezTo>
                      <a:pt x="128" y="82"/>
                      <a:pt x="128" y="85"/>
                      <a:pt x="122" y="88"/>
                    </a:cubicBezTo>
                    <a:cubicBezTo>
                      <a:pt x="117" y="89"/>
                      <a:pt x="114" y="92"/>
                      <a:pt x="110" y="94"/>
                    </a:cubicBezTo>
                    <a:cubicBezTo>
                      <a:pt x="99" y="86"/>
                      <a:pt x="89" y="77"/>
                      <a:pt x="79" y="70"/>
                    </a:cubicBezTo>
                    <a:cubicBezTo>
                      <a:pt x="86" y="67"/>
                      <a:pt x="94" y="51"/>
                      <a:pt x="92" y="42"/>
                    </a:cubicBezTo>
                    <a:cubicBezTo>
                      <a:pt x="91" y="40"/>
                      <a:pt x="88" y="37"/>
                      <a:pt x="86" y="36"/>
                    </a:cubicBezTo>
                    <a:cubicBezTo>
                      <a:pt x="80" y="32"/>
                      <a:pt x="73" y="29"/>
                      <a:pt x="66" y="26"/>
                    </a:cubicBezTo>
                    <a:cubicBezTo>
                      <a:pt x="61" y="24"/>
                      <a:pt x="55" y="24"/>
                      <a:pt x="52" y="31"/>
                    </a:cubicBezTo>
                    <a:cubicBezTo>
                      <a:pt x="52" y="33"/>
                      <a:pt x="56" y="37"/>
                      <a:pt x="58" y="42"/>
                    </a:cubicBezTo>
                    <a:cubicBezTo>
                      <a:pt x="53" y="49"/>
                      <a:pt x="47" y="57"/>
                      <a:pt x="40" y="67"/>
                    </a:cubicBezTo>
                    <a:cubicBezTo>
                      <a:pt x="44" y="70"/>
                      <a:pt x="49" y="74"/>
                      <a:pt x="55" y="78"/>
                    </a:cubicBezTo>
                    <a:cubicBezTo>
                      <a:pt x="41" y="85"/>
                      <a:pt x="34" y="82"/>
                      <a:pt x="28" y="66"/>
                    </a:cubicBezTo>
                    <a:cubicBezTo>
                      <a:pt x="19" y="73"/>
                      <a:pt x="11" y="80"/>
                      <a:pt x="2" y="87"/>
                    </a:cubicBezTo>
                    <a:cubicBezTo>
                      <a:pt x="2" y="86"/>
                      <a:pt x="1" y="85"/>
                      <a:pt x="0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35"/>
              <p:cNvSpPr/>
              <p:nvPr/>
            </p:nvSpPr>
            <p:spPr bwMode="auto">
              <a:xfrm>
                <a:off x="3891" y="1817"/>
                <a:ext cx="91" cy="100"/>
              </a:xfrm>
              <a:custGeom>
                <a:avLst/>
                <a:gdLst>
                  <a:gd name="T0" fmla="*/ 19 w 44"/>
                  <a:gd name="T1" fmla="*/ 0 h 48"/>
                  <a:gd name="T2" fmla="*/ 42 w 44"/>
                  <a:gd name="T3" fmla="*/ 31 h 48"/>
                  <a:gd name="T4" fmla="*/ 44 w 44"/>
                  <a:gd name="T5" fmla="*/ 48 h 48"/>
                  <a:gd name="T6" fmla="*/ 19 w 44"/>
                  <a:gd name="T7" fmla="*/ 48 h 48"/>
                  <a:gd name="T8" fmla="*/ 19 w 44"/>
                  <a:gd name="T9" fmla="*/ 42 h 48"/>
                  <a:gd name="T10" fmla="*/ 22 w 44"/>
                  <a:gd name="T11" fmla="*/ 33 h 48"/>
                  <a:gd name="T12" fmla="*/ 20 w 44"/>
                  <a:gd name="T13" fmla="*/ 25 h 48"/>
                  <a:gd name="T14" fmla="*/ 14 w 44"/>
                  <a:gd name="T15" fmla="*/ 31 h 48"/>
                  <a:gd name="T16" fmla="*/ 13 w 44"/>
                  <a:gd name="T17" fmla="*/ 37 h 48"/>
                  <a:gd name="T18" fmla="*/ 3 w 44"/>
                  <a:gd name="T19" fmla="*/ 43 h 48"/>
                  <a:gd name="T20" fmla="*/ 1 w 44"/>
                  <a:gd name="T21" fmla="*/ 33 h 48"/>
                  <a:gd name="T22" fmla="*/ 15 w 44"/>
                  <a:gd name="T23" fmla="*/ 16 h 48"/>
                  <a:gd name="T24" fmla="*/ 18 w 44"/>
                  <a:gd name="T25" fmla="*/ 9 h 48"/>
                  <a:gd name="T26" fmla="*/ 19 w 44"/>
                  <a:gd name="T2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48">
                    <a:moveTo>
                      <a:pt x="19" y="0"/>
                    </a:moveTo>
                    <a:cubicBezTo>
                      <a:pt x="27" y="10"/>
                      <a:pt x="35" y="20"/>
                      <a:pt x="42" y="31"/>
                    </a:cubicBezTo>
                    <a:cubicBezTo>
                      <a:pt x="44" y="36"/>
                      <a:pt x="43" y="43"/>
                      <a:pt x="44" y="48"/>
                    </a:cubicBezTo>
                    <a:cubicBezTo>
                      <a:pt x="36" y="48"/>
                      <a:pt x="27" y="48"/>
                      <a:pt x="19" y="48"/>
                    </a:cubicBezTo>
                    <a:cubicBezTo>
                      <a:pt x="19" y="48"/>
                      <a:pt x="18" y="44"/>
                      <a:pt x="19" y="42"/>
                    </a:cubicBezTo>
                    <a:cubicBezTo>
                      <a:pt x="20" y="39"/>
                      <a:pt x="22" y="36"/>
                      <a:pt x="22" y="33"/>
                    </a:cubicBezTo>
                    <a:cubicBezTo>
                      <a:pt x="23" y="30"/>
                      <a:pt x="21" y="28"/>
                      <a:pt x="20" y="25"/>
                    </a:cubicBezTo>
                    <a:cubicBezTo>
                      <a:pt x="18" y="27"/>
                      <a:pt x="15" y="29"/>
                      <a:pt x="14" y="31"/>
                    </a:cubicBezTo>
                    <a:cubicBezTo>
                      <a:pt x="13" y="33"/>
                      <a:pt x="14" y="36"/>
                      <a:pt x="13" y="37"/>
                    </a:cubicBezTo>
                    <a:cubicBezTo>
                      <a:pt x="10" y="39"/>
                      <a:pt x="6" y="41"/>
                      <a:pt x="3" y="43"/>
                    </a:cubicBezTo>
                    <a:cubicBezTo>
                      <a:pt x="2" y="39"/>
                      <a:pt x="0" y="34"/>
                      <a:pt x="1" y="33"/>
                    </a:cubicBezTo>
                    <a:cubicBezTo>
                      <a:pt x="6" y="28"/>
                      <a:pt x="5" y="18"/>
                      <a:pt x="15" y="16"/>
                    </a:cubicBezTo>
                    <a:cubicBezTo>
                      <a:pt x="17" y="16"/>
                      <a:pt x="18" y="12"/>
                      <a:pt x="18" y="9"/>
                    </a:cubicBezTo>
                    <a:cubicBezTo>
                      <a:pt x="19" y="6"/>
                      <a:pt x="19" y="3"/>
                      <a:pt x="1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36"/>
              <p:cNvSpPr/>
              <p:nvPr/>
            </p:nvSpPr>
            <p:spPr bwMode="auto">
              <a:xfrm>
                <a:off x="4382" y="2713"/>
                <a:ext cx="79" cy="122"/>
              </a:xfrm>
              <a:custGeom>
                <a:avLst/>
                <a:gdLst>
                  <a:gd name="T0" fmla="*/ 33 w 38"/>
                  <a:gd name="T1" fmla="*/ 0 h 59"/>
                  <a:gd name="T2" fmla="*/ 32 w 38"/>
                  <a:gd name="T3" fmla="*/ 27 h 59"/>
                  <a:gd name="T4" fmla="*/ 24 w 38"/>
                  <a:gd name="T5" fmla="*/ 43 h 59"/>
                  <a:gd name="T6" fmla="*/ 9 w 38"/>
                  <a:gd name="T7" fmla="*/ 59 h 59"/>
                  <a:gd name="T8" fmla="*/ 33 w 38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59">
                    <a:moveTo>
                      <a:pt x="33" y="0"/>
                    </a:moveTo>
                    <a:cubicBezTo>
                      <a:pt x="38" y="8"/>
                      <a:pt x="38" y="19"/>
                      <a:pt x="32" y="27"/>
                    </a:cubicBezTo>
                    <a:cubicBezTo>
                      <a:pt x="29" y="32"/>
                      <a:pt x="26" y="38"/>
                      <a:pt x="24" y="43"/>
                    </a:cubicBezTo>
                    <a:cubicBezTo>
                      <a:pt x="21" y="51"/>
                      <a:pt x="17" y="57"/>
                      <a:pt x="9" y="59"/>
                    </a:cubicBezTo>
                    <a:cubicBezTo>
                      <a:pt x="0" y="45"/>
                      <a:pt x="12" y="16"/>
                      <a:pt x="3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Freeform: Shape 37"/>
              <p:cNvSpPr/>
              <p:nvPr/>
            </p:nvSpPr>
            <p:spPr bwMode="auto">
              <a:xfrm>
                <a:off x="3768" y="1688"/>
                <a:ext cx="88" cy="38"/>
              </a:xfrm>
              <a:custGeom>
                <a:avLst/>
                <a:gdLst>
                  <a:gd name="T0" fmla="*/ 0 w 42"/>
                  <a:gd name="T1" fmla="*/ 2 h 18"/>
                  <a:gd name="T2" fmla="*/ 35 w 42"/>
                  <a:gd name="T3" fmla="*/ 0 h 18"/>
                  <a:gd name="T4" fmla="*/ 42 w 42"/>
                  <a:gd name="T5" fmla="*/ 4 h 18"/>
                  <a:gd name="T6" fmla="*/ 34 w 42"/>
                  <a:gd name="T7" fmla="*/ 13 h 18"/>
                  <a:gd name="T8" fmla="*/ 17 w 42"/>
                  <a:gd name="T9" fmla="*/ 16 h 18"/>
                  <a:gd name="T10" fmla="*/ 0 w 42"/>
                  <a:gd name="T1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18">
                    <a:moveTo>
                      <a:pt x="0" y="2"/>
                    </a:moveTo>
                    <a:cubicBezTo>
                      <a:pt x="11" y="1"/>
                      <a:pt x="23" y="0"/>
                      <a:pt x="35" y="0"/>
                    </a:cubicBezTo>
                    <a:cubicBezTo>
                      <a:pt x="37" y="0"/>
                      <a:pt x="39" y="3"/>
                      <a:pt x="42" y="4"/>
                    </a:cubicBezTo>
                    <a:cubicBezTo>
                      <a:pt x="39" y="7"/>
                      <a:pt x="37" y="12"/>
                      <a:pt x="34" y="13"/>
                    </a:cubicBezTo>
                    <a:cubicBezTo>
                      <a:pt x="29" y="15"/>
                      <a:pt x="23" y="15"/>
                      <a:pt x="17" y="16"/>
                    </a:cubicBezTo>
                    <a:cubicBezTo>
                      <a:pt x="10" y="18"/>
                      <a:pt x="2" y="12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Freeform: Shape 38"/>
              <p:cNvSpPr/>
              <p:nvPr/>
            </p:nvSpPr>
            <p:spPr bwMode="auto">
              <a:xfrm>
                <a:off x="4101" y="1447"/>
                <a:ext cx="65" cy="58"/>
              </a:xfrm>
              <a:custGeom>
                <a:avLst/>
                <a:gdLst>
                  <a:gd name="T0" fmla="*/ 24 w 31"/>
                  <a:gd name="T1" fmla="*/ 28 h 28"/>
                  <a:gd name="T2" fmla="*/ 0 w 31"/>
                  <a:gd name="T3" fmla="*/ 7 h 28"/>
                  <a:gd name="T4" fmla="*/ 28 w 31"/>
                  <a:gd name="T5" fmla="*/ 4 h 28"/>
                  <a:gd name="T6" fmla="*/ 31 w 31"/>
                  <a:gd name="T7" fmla="*/ 15 h 28"/>
                  <a:gd name="T8" fmla="*/ 24 w 31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8">
                    <a:moveTo>
                      <a:pt x="24" y="28"/>
                    </a:moveTo>
                    <a:cubicBezTo>
                      <a:pt x="15" y="20"/>
                      <a:pt x="8" y="14"/>
                      <a:pt x="0" y="7"/>
                    </a:cubicBezTo>
                    <a:cubicBezTo>
                      <a:pt x="5" y="3"/>
                      <a:pt x="23" y="0"/>
                      <a:pt x="28" y="4"/>
                    </a:cubicBezTo>
                    <a:cubicBezTo>
                      <a:pt x="30" y="6"/>
                      <a:pt x="31" y="11"/>
                      <a:pt x="31" y="15"/>
                    </a:cubicBezTo>
                    <a:cubicBezTo>
                      <a:pt x="30" y="19"/>
                      <a:pt x="27" y="24"/>
                      <a:pt x="24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39"/>
              <p:cNvSpPr/>
              <p:nvPr/>
            </p:nvSpPr>
            <p:spPr bwMode="auto">
              <a:xfrm>
                <a:off x="3196" y="1401"/>
                <a:ext cx="89" cy="63"/>
              </a:xfrm>
              <a:custGeom>
                <a:avLst/>
                <a:gdLst>
                  <a:gd name="T0" fmla="*/ 42 w 43"/>
                  <a:gd name="T1" fmla="*/ 11 h 30"/>
                  <a:gd name="T2" fmla="*/ 2 w 43"/>
                  <a:gd name="T3" fmla="*/ 30 h 30"/>
                  <a:gd name="T4" fmla="*/ 0 w 43"/>
                  <a:gd name="T5" fmla="*/ 28 h 30"/>
                  <a:gd name="T6" fmla="*/ 33 w 43"/>
                  <a:gd name="T7" fmla="*/ 1 h 30"/>
                  <a:gd name="T8" fmla="*/ 43 w 43"/>
                  <a:gd name="T9" fmla="*/ 6 h 30"/>
                  <a:gd name="T10" fmla="*/ 42 w 43"/>
                  <a:gd name="T11" fmla="*/ 1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30">
                    <a:moveTo>
                      <a:pt x="42" y="11"/>
                    </a:moveTo>
                    <a:cubicBezTo>
                      <a:pt x="28" y="17"/>
                      <a:pt x="15" y="24"/>
                      <a:pt x="2" y="30"/>
                    </a:cubicBezTo>
                    <a:cubicBezTo>
                      <a:pt x="1" y="29"/>
                      <a:pt x="1" y="28"/>
                      <a:pt x="0" y="28"/>
                    </a:cubicBezTo>
                    <a:cubicBezTo>
                      <a:pt x="11" y="19"/>
                      <a:pt x="22" y="9"/>
                      <a:pt x="33" y="1"/>
                    </a:cubicBezTo>
                    <a:cubicBezTo>
                      <a:pt x="35" y="0"/>
                      <a:pt x="40" y="5"/>
                      <a:pt x="43" y="6"/>
                    </a:cubicBezTo>
                    <a:cubicBezTo>
                      <a:pt x="43" y="8"/>
                      <a:pt x="42" y="9"/>
                      <a:pt x="4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40"/>
              <p:cNvSpPr/>
              <p:nvPr/>
            </p:nvSpPr>
            <p:spPr bwMode="auto">
              <a:xfrm>
                <a:off x="4492" y="1528"/>
                <a:ext cx="69" cy="85"/>
              </a:xfrm>
              <a:custGeom>
                <a:avLst/>
                <a:gdLst>
                  <a:gd name="T0" fmla="*/ 0 w 33"/>
                  <a:gd name="T1" fmla="*/ 34 h 41"/>
                  <a:gd name="T2" fmla="*/ 16 w 33"/>
                  <a:gd name="T3" fmla="*/ 9 h 41"/>
                  <a:gd name="T4" fmla="*/ 28 w 33"/>
                  <a:gd name="T5" fmla="*/ 0 h 41"/>
                  <a:gd name="T6" fmla="*/ 32 w 33"/>
                  <a:gd name="T7" fmla="*/ 5 h 41"/>
                  <a:gd name="T8" fmla="*/ 23 w 33"/>
                  <a:gd name="T9" fmla="*/ 16 h 41"/>
                  <a:gd name="T10" fmla="*/ 10 w 33"/>
                  <a:gd name="T11" fmla="*/ 33 h 41"/>
                  <a:gd name="T12" fmla="*/ 0 w 33"/>
                  <a:gd name="T13" fmla="*/ 3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41">
                    <a:moveTo>
                      <a:pt x="0" y="34"/>
                    </a:moveTo>
                    <a:cubicBezTo>
                      <a:pt x="6" y="25"/>
                      <a:pt x="10" y="17"/>
                      <a:pt x="16" y="9"/>
                    </a:cubicBezTo>
                    <a:cubicBezTo>
                      <a:pt x="19" y="5"/>
                      <a:pt x="24" y="3"/>
                      <a:pt x="28" y="0"/>
                    </a:cubicBezTo>
                    <a:cubicBezTo>
                      <a:pt x="28" y="0"/>
                      <a:pt x="33" y="4"/>
                      <a:pt x="32" y="5"/>
                    </a:cubicBezTo>
                    <a:cubicBezTo>
                      <a:pt x="30" y="9"/>
                      <a:pt x="27" y="14"/>
                      <a:pt x="23" y="16"/>
                    </a:cubicBezTo>
                    <a:cubicBezTo>
                      <a:pt x="16" y="20"/>
                      <a:pt x="10" y="24"/>
                      <a:pt x="10" y="33"/>
                    </a:cubicBezTo>
                    <a:cubicBezTo>
                      <a:pt x="9" y="41"/>
                      <a:pt x="4" y="38"/>
                      <a:pt x="0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41"/>
              <p:cNvSpPr/>
              <p:nvPr/>
            </p:nvSpPr>
            <p:spPr bwMode="auto">
              <a:xfrm>
                <a:off x="3104" y="2299"/>
                <a:ext cx="44" cy="36"/>
              </a:xfrm>
              <a:custGeom>
                <a:avLst/>
                <a:gdLst>
                  <a:gd name="T0" fmla="*/ 21 w 21"/>
                  <a:gd name="T1" fmla="*/ 16 h 17"/>
                  <a:gd name="T2" fmla="*/ 0 w 21"/>
                  <a:gd name="T3" fmla="*/ 1 h 17"/>
                  <a:gd name="T4" fmla="*/ 21 w 21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17">
                    <a:moveTo>
                      <a:pt x="21" y="16"/>
                    </a:moveTo>
                    <a:cubicBezTo>
                      <a:pt x="9" y="17"/>
                      <a:pt x="6" y="7"/>
                      <a:pt x="0" y="1"/>
                    </a:cubicBezTo>
                    <a:cubicBezTo>
                      <a:pt x="11" y="0"/>
                      <a:pt x="12" y="13"/>
                      <a:pt x="21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Freeform: Shape 42"/>
              <p:cNvSpPr/>
              <p:nvPr/>
            </p:nvSpPr>
            <p:spPr bwMode="auto">
              <a:xfrm>
                <a:off x="3177" y="2349"/>
                <a:ext cx="29" cy="17"/>
              </a:xfrm>
              <a:custGeom>
                <a:avLst/>
                <a:gdLst>
                  <a:gd name="T0" fmla="*/ 0 w 14"/>
                  <a:gd name="T1" fmla="*/ 2 h 8"/>
                  <a:gd name="T2" fmla="*/ 12 w 14"/>
                  <a:gd name="T3" fmla="*/ 0 h 8"/>
                  <a:gd name="T4" fmla="*/ 14 w 14"/>
                  <a:gd name="T5" fmla="*/ 5 h 8"/>
                  <a:gd name="T6" fmla="*/ 2 w 14"/>
                  <a:gd name="T7" fmla="*/ 8 h 8"/>
                  <a:gd name="T8" fmla="*/ 0 w 14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2"/>
                    </a:moveTo>
                    <a:cubicBezTo>
                      <a:pt x="4" y="1"/>
                      <a:pt x="8" y="0"/>
                      <a:pt x="12" y="0"/>
                    </a:cubicBezTo>
                    <a:cubicBezTo>
                      <a:pt x="13" y="0"/>
                      <a:pt x="13" y="3"/>
                      <a:pt x="14" y="5"/>
                    </a:cubicBezTo>
                    <a:cubicBezTo>
                      <a:pt x="10" y="6"/>
                      <a:pt x="6" y="7"/>
                      <a:pt x="2" y="8"/>
                    </a:cubicBezTo>
                    <a:cubicBezTo>
                      <a:pt x="1" y="6"/>
                      <a:pt x="1" y="4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2054959"/>
            <a:chOff x="277329" y="1093495"/>
            <a:chExt cx="5427948" cy="205504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在这里输入标题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7329" y="2317510"/>
              <a:ext cx="5427948" cy="8310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403878" y="1666472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04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cxnSpLocks noChangeShapeType="1"/>
          </p:cNvCxnSpPr>
          <p:nvPr/>
        </p:nvCxnSpPr>
        <p:spPr bwMode="auto">
          <a:xfrm>
            <a:off x="538563" y="2433326"/>
            <a:ext cx="110476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ffectLst/>
        </p:spPr>
      </p:cxn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2496508" y="1581855"/>
            <a:ext cx="1559580" cy="748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4265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141350" y="1761447"/>
            <a:ext cx="1882892" cy="4613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763" y="1570259"/>
            <a:ext cx="534802" cy="53480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436937" y="3175425"/>
            <a:ext cx="723330" cy="721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436937" y="3175426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508862" y="3247348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2614630" y="3264273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3300169" y="3319351"/>
            <a:ext cx="4536199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ko-KR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팀 소개</a:t>
            </a:r>
            <a:endParaRPr lang="zh-CN" altLang="en-US" sz="21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2461213" y="4672959"/>
            <a:ext cx="723330" cy="721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2461213" y="4672960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2533138" y="4744882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2604810" y="4761808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3326399" y="4820308"/>
            <a:ext cx="4536199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ko-KR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수익 모델</a:t>
            </a:r>
            <a:endParaRPr lang="zh-CN" altLang="en-US" sz="21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AutoShape 3"/>
          <p:cNvSpPr>
            <a:spLocks noChangeAspect="1" noChangeArrowheads="1" noTextEdit="1"/>
          </p:cNvSpPr>
          <p:nvPr/>
        </p:nvSpPr>
        <p:spPr bwMode="auto">
          <a:xfrm>
            <a:off x="6649460" y="3167183"/>
            <a:ext cx="723330" cy="7214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6649459" y="3167182"/>
            <a:ext cx="731025" cy="729103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6721384" y="3239103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6793057" y="3258144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7514646" y="3314532"/>
            <a:ext cx="2922869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ko-KR" altLang="en-US" sz="213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얌얌</a:t>
            </a:r>
            <a:r>
              <a:rPr lang="ko-KR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라이브러리</a:t>
            </a:r>
            <a:endParaRPr lang="zh-CN" altLang="en-US" sz="21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6673735" y="4703228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6745660" y="4766696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6817333" y="4760192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30"/>
          <p:cNvSpPr txBox="1">
            <a:spLocks noChangeArrowheads="1"/>
          </p:cNvSpPr>
          <p:nvPr/>
        </p:nvSpPr>
        <p:spPr bwMode="auto">
          <a:xfrm>
            <a:off x="7514646" y="4842126"/>
            <a:ext cx="2922869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ko-KR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기대 효과</a:t>
            </a:r>
            <a:endParaRPr lang="zh-CN" altLang="en-US" sz="21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16407" y="2314882"/>
            <a:ext cx="534802" cy="14392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50"/>
                            </p:stCondLst>
                            <p:childTnLst>
                              <p:par>
                                <p:cTn id="34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850"/>
                            </p:stCondLst>
                            <p:childTnLst>
                              <p:par>
                                <p:cTn id="59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350"/>
                            </p:stCondLst>
                            <p:childTnLst>
                              <p:par>
                                <p:cTn id="84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0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35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85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nimBg="1" autoUpdateAnimBg="0"/>
      <p:bldP spid="6" grpId="0" animBg="1"/>
      <p:bldP spid="7" grpId="0" animBg="1" autoUpdateAnimBg="0"/>
      <p:bldP spid="8" grpId="0" animBg="1" autoUpdateAnimBg="0"/>
      <p:bldP spid="9" grpId="0" autoUpdateAnimBg="0"/>
      <p:bldP spid="10" grpId="0" autoUpdateAnimBg="0"/>
      <p:bldP spid="11" grpId="0" animBg="1"/>
      <p:bldP spid="12" grpId="0" animBg="1" autoUpdateAnimBg="0"/>
      <p:bldP spid="13" grpId="0" animBg="1" autoUpdateAnimBg="0"/>
      <p:bldP spid="14" grpId="0" autoUpdateAnimBg="0"/>
      <p:bldP spid="15" grpId="0" autoUpdateAnimBg="0"/>
      <p:bldP spid="16" grpId="0" animBg="1"/>
      <p:bldP spid="17" grpId="0" animBg="1" autoUpdateAnimBg="0"/>
      <p:bldP spid="18" grpId="0" animBg="1" autoUpdateAnimBg="0"/>
      <p:bldP spid="19" grpId="0" autoUpdateAnimBg="0"/>
      <p:bldP spid="20" grpId="0" autoUpdateAnimBg="0"/>
      <p:bldP spid="21" grpId="0" animBg="1" autoUpdateAnimBg="0"/>
      <p:bldP spid="22" grpId="0" animBg="1" autoUpdateAnimBg="0"/>
      <p:bldP spid="23" grpId="0" autoUpdateAnimBg="0"/>
      <p:bldP spid="24" grpId="0" autoUpdateAnimBg="0"/>
      <p:bldP spid="2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 bwMode="auto">
          <a:xfrm>
            <a:off x="5507038" y="1052513"/>
            <a:ext cx="11779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千图PPT彼岸天：ID 8661124库_任意多边形 8"/>
          <p:cNvSpPr/>
          <p:nvPr>
            <p:custDataLst>
              <p:tags r:id="rId1"/>
            </p:custDataLst>
          </p:nvPr>
        </p:nvSpPr>
        <p:spPr bwMode="auto">
          <a:xfrm>
            <a:off x="5702301" y="5019676"/>
            <a:ext cx="801688" cy="785813"/>
          </a:xfrm>
          <a:custGeom>
            <a:avLst/>
            <a:gdLst>
              <a:gd name="T0" fmla="*/ 136 w 341"/>
              <a:gd name="T1" fmla="*/ 336 h 336"/>
              <a:gd name="T2" fmla="*/ 120 w 341"/>
              <a:gd name="T3" fmla="*/ 330 h 336"/>
              <a:gd name="T4" fmla="*/ 3 w 341"/>
              <a:gd name="T5" fmla="*/ 163 h 336"/>
              <a:gd name="T6" fmla="*/ 134 w 341"/>
              <a:gd name="T7" fmla="*/ 15 h 336"/>
              <a:gd name="T8" fmla="*/ 322 w 341"/>
              <a:gd name="T9" fmla="*/ 139 h 336"/>
              <a:gd name="T10" fmla="*/ 202 w 341"/>
              <a:gd name="T11" fmla="*/ 332 h 336"/>
              <a:gd name="T12" fmla="*/ 190 w 341"/>
              <a:gd name="T13" fmla="*/ 336 h 336"/>
              <a:gd name="T14" fmla="*/ 136 w 341"/>
              <a:gd name="T1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1" h="336">
                <a:moveTo>
                  <a:pt x="136" y="336"/>
                </a:moveTo>
                <a:cubicBezTo>
                  <a:pt x="132" y="331"/>
                  <a:pt x="126" y="331"/>
                  <a:pt x="120" y="330"/>
                </a:cubicBezTo>
                <a:cubicBezTo>
                  <a:pt x="48" y="310"/>
                  <a:pt x="0" y="241"/>
                  <a:pt x="3" y="163"/>
                </a:cubicBezTo>
                <a:cubicBezTo>
                  <a:pt x="7" y="91"/>
                  <a:pt x="63" y="27"/>
                  <a:pt x="134" y="15"/>
                </a:cubicBezTo>
                <a:cubicBezTo>
                  <a:pt x="222" y="0"/>
                  <a:pt x="304" y="54"/>
                  <a:pt x="322" y="139"/>
                </a:cubicBezTo>
                <a:cubicBezTo>
                  <a:pt x="341" y="227"/>
                  <a:pt x="289" y="309"/>
                  <a:pt x="202" y="332"/>
                </a:cubicBezTo>
                <a:cubicBezTo>
                  <a:pt x="198" y="333"/>
                  <a:pt x="192" y="331"/>
                  <a:pt x="190" y="336"/>
                </a:cubicBezTo>
                <a:cubicBezTo>
                  <a:pt x="172" y="336"/>
                  <a:pt x="154" y="336"/>
                  <a:pt x="136" y="336"/>
                </a:cubicBezTo>
                <a:close/>
              </a:path>
            </a:pathLst>
          </a:custGeom>
          <a:solidFill>
            <a:schemeClr val="accent5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20" name="千图PPT彼岸天：ID 8661124库_组合 19"/>
          <p:cNvGrpSpPr/>
          <p:nvPr>
            <p:custDataLst>
              <p:tags r:id="rId2"/>
            </p:custDataLst>
          </p:nvPr>
        </p:nvGrpSpPr>
        <p:grpSpPr>
          <a:xfrm>
            <a:off x="1579741" y="1052513"/>
            <a:ext cx="5102826" cy="1654272"/>
            <a:chOff x="1579741" y="1052513"/>
            <a:chExt cx="5102826" cy="1654272"/>
          </a:xfrm>
        </p:grpSpPr>
        <p:sp>
          <p:nvSpPr>
            <p:cNvPr id="5" name="任意多边形: 形状 4"/>
            <p:cNvSpPr/>
            <p:nvPr/>
          </p:nvSpPr>
          <p:spPr bwMode="auto">
            <a:xfrm>
              <a:off x="5507038" y="1052513"/>
              <a:ext cx="1175529" cy="862053"/>
            </a:xfrm>
            <a:custGeom>
              <a:avLst/>
              <a:gdLst>
                <a:gd name="connsiteX0" fmla="*/ 528666 w 1175529"/>
                <a:gd name="connsiteY0" fmla="*/ 0 h 862053"/>
                <a:gd name="connsiteX1" fmla="*/ 655546 w 1175529"/>
                <a:gd name="connsiteY1" fmla="*/ 0 h 862053"/>
                <a:gd name="connsiteX2" fmla="*/ 829419 w 1175529"/>
                <a:gd name="connsiteY2" fmla="*/ 32768 h 862053"/>
                <a:gd name="connsiteX3" fmla="*/ 1156017 w 1175529"/>
                <a:gd name="connsiteY3" fmla="*/ 390873 h 862053"/>
                <a:gd name="connsiteX4" fmla="*/ 1172464 w 1175529"/>
                <a:gd name="connsiteY4" fmla="*/ 622588 h 862053"/>
                <a:gd name="connsiteX5" fmla="*/ 1163066 w 1175529"/>
                <a:gd name="connsiteY5" fmla="*/ 856644 h 862053"/>
                <a:gd name="connsiteX6" fmla="*/ 1162757 w 1175529"/>
                <a:gd name="connsiteY6" fmla="*/ 862053 h 862053"/>
                <a:gd name="connsiteX7" fmla="*/ 9402 w 1175529"/>
                <a:gd name="connsiteY7" fmla="*/ 862053 h 862053"/>
                <a:gd name="connsiteX8" fmla="*/ 7049 w 1175529"/>
                <a:gd name="connsiteY8" fmla="*/ 800471 h 862053"/>
                <a:gd name="connsiteX9" fmla="*/ 0 w 1175529"/>
                <a:gd name="connsiteY9" fmla="*/ 688124 h 862053"/>
                <a:gd name="connsiteX10" fmla="*/ 0 w 1175529"/>
                <a:gd name="connsiteY10" fmla="*/ 554712 h 862053"/>
                <a:gd name="connsiteX11" fmla="*/ 7049 w 1175529"/>
                <a:gd name="connsiteY11" fmla="*/ 500879 h 862053"/>
                <a:gd name="connsiteX12" fmla="*/ 298403 w 1175529"/>
                <a:gd name="connsiteY12" fmla="*/ 63195 h 862053"/>
                <a:gd name="connsiteX13" fmla="*/ 528666 w 1175529"/>
                <a:gd name="connsiteY13" fmla="*/ 0 h 86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529" h="862053">
                  <a:moveTo>
                    <a:pt x="528666" y="0"/>
                  </a:moveTo>
                  <a:cubicBezTo>
                    <a:pt x="570960" y="0"/>
                    <a:pt x="613253" y="0"/>
                    <a:pt x="655546" y="0"/>
                  </a:cubicBezTo>
                  <a:cubicBezTo>
                    <a:pt x="714287" y="9362"/>
                    <a:pt x="773028" y="7022"/>
                    <a:pt x="829419" y="32768"/>
                  </a:cubicBezTo>
                  <a:cubicBezTo>
                    <a:pt x="986844" y="107666"/>
                    <a:pt x="1101975" y="222353"/>
                    <a:pt x="1156017" y="390873"/>
                  </a:cubicBezTo>
                  <a:cubicBezTo>
                    <a:pt x="1179513" y="465771"/>
                    <a:pt x="1177164" y="545350"/>
                    <a:pt x="1172464" y="622588"/>
                  </a:cubicBezTo>
                  <a:cubicBezTo>
                    <a:pt x="1167765" y="702167"/>
                    <a:pt x="1167765" y="779406"/>
                    <a:pt x="1163066" y="856644"/>
                  </a:cubicBezTo>
                  <a:lnTo>
                    <a:pt x="1162757" y="862053"/>
                  </a:lnTo>
                  <a:lnTo>
                    <a:pt x="9402" y="862053"/>
                  </a:lnTo>
                  <a:lnTo>
                    <a:pt x="7049" y="800471"/>
                  </a:lnTo>
                  <a:cubicBezTo>
                    <a:pt x="4700" y="763022"/>
                    <a:pt x="4700" y="725573"/>
                    <a:pt x="0" y="688124"/>
                  </a:cubicBezTo>
                  <a:cubicBezTo>
                    <a:pt x="0" y="643653"/>
                    <a:pt x="0" y="599183"/>
                    <a:pt x="0" y="554712"/>
                  </a:cubicBezTo>
                  <a:cubicBezTo>
                    <a:pt x="7049" y="535988"/>
                    <a:pt x="4700" y="517263"/>
                    <a:pt x="7049" y="500879"/>
                  </a:cubicBezTo>
                  <a:cubicBezTo>
                    <a:pt x="25846" y="301932"/>
                    <a:pt x="133929" y="166180"/>
                    <a:pt x="298403" y="63195"/>
                  </a:cubicBezTo>
                  <a:cubicBezTo>
                    <a:pt x="368892" y="18725"/>
                    <a:pt x="448779" y="7022"/>
                    <a:pt x="528666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ctr" anchorCtr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579741" y="1924553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/>
                  </a:solidFill>
                </a:rPr>
                <a:t>输入标题文本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579741" y="2170774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sz="110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100">
                  <a:solidFill>
                    <a:schemeClr val="dk1">
                      <a:lumMod val="100000"/>
                    </a:schemeClr>
                  </a:solidFill>
                </a:rPr>
                <a:t>https://</a:t>
              </a:r>
              <a:r>
                <a:rPr lang="en-US" sz="110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10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8" name="千图PPT彼岸天：ID 8661124库_组合 17"/>
          <p:cNvGrpSpPr/>
          <p:nvPr>
            <p:custDataLst>
              <p:tags r:id="rId3"/>
            </p:custDataLst>
          </p:nvPr>
        </p:nvGrpSpPr>
        <p:grpSpPr>
          <a:xfrm>
            <a:off x="1579741" y="2998348"/>
            <a:ext cx="5008387" cy="1935099"/>
            <a:chOff x="1579741" y="2998348"/>
            <a:chExt cx="5008387" cy="1935099"/>
          </a:xfrm>
        </p:grpSpPr>
        <p:sp>
          <p:nvSpPr>
            <p:cNvPr id="7" name="任意多边形: 形状 6"/>
            <p:cNvSpPr/>
            <p:nvPr/>
          </p:nvSpPr>
          <p:spPr bwMode="auto">
            <a:xfrm>
              <a:off x="5600533" y="2998348"/>
              <a:ext cx="987595" cy="867758"/>
            </a:xfrm>
            <a:custGeom>
              <a:avLst/>
              <a:gdLst>
                <a:gd name="connsiteX0" fmla="*/ 0 w 987595"/>
                <a:gd name="connsiteY0" fmla="*/ 0 h 867758"/>
                <a:gd name="connsiteX1" fmla="*/ 987595 w 987595"/>
                <a:gd name="connsiteY1" fmla="*/ 0 h 867758"/>
                <a:gd name="connsiteX2" fmla="*/ 966187 w 987595"/>
                <a:gd name="connsiteY2" fmla="*/ 263652 h 867758"/>
                <a:gd name="connsiteX3" fmla="*/ 940341 w 987595"/>
                <a:gd name="connsiteY3" fmla="*/ 579627 h 867758"/>
                <a:gd name="connsiteX4" fmla="*/ 918756 w 987595"/>
                <a:gd name="connsiteY4" fmla="*/ 867758 h 867758"/>
                <a:gd name="connsiteX5" fmla="*/ 74328 w 987595"/>
                <a:gd name="connsiteY5" fmla="*/ 867758 h 867758"/>
                <a:gd name="connsiteX6" fmla="*/ 70979 w 987595"/>
                <a:gd name="connsiteY6" fmla="*/ 827726 h 867758"/>
                <a:gd name="connsiteX7" fmla="*/ 16938 w 987595"/>
                <a:gd name="connsiteY7" fmla="*/ 205138 h 867758"/>
                <a:gd name="connsiteX8" fmla="*/ 0 w 987595"/>
                <a:gd name="connsiteY8" fmla="*/ 0 h 8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595" h="867758">
                  <a:moveTo>
                    <a:pt x="0" y="0"/>
                  </a:moveTo>
                  <a:lnTo>
                    <a:pt x="987595" y="0"/>
                  </a:lnTo>
                  <a:lnTo>
                    <a:pt x="966187" y="263652"/>
                  </a:lnTo>
                  <a:cubicBezTo>
                    <a:pt x="959138" y="368977"/>
                    <a:pt x="949740" y="474302"/>
                    <a:pt x="940341" y="579627"/>
                  </a:cubicBezTo>
                  <a:lnTo>
                    <a:pt x="918756" y="867758"/>
                  </a:lnTo>
                  <a:lnTo>
                    <a:pt x="74328" y="867758"/>
                  </a:lnTo>
                  <a:lnTo>
                    <a:pt x="70979" y="827726"/>
                  </a:lnTo>
                  <a:cubicBezTo>
                    <a:pt x="54532" y="619416"/>
                    <a:pt x="35735" y="411107"/>
                    <a:pt x="16938" y="2051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ctr" anchorCtr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579741" y="4151215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3"/>
                  </a:solidFill>
                </a:rPr>
                <a:t>输入标题文本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579741" y="4397436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sz="110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100">
                  <a:solidFill>
                    <a:schemeClr val="dk1">
                      <a:lumMod val="100000"/>
                    </a:schemeClr>
                  </a:solidFill>
                </a:rPr>
                <a:t>https://</a:t>
              </a:r>
              <a:r>
                <a:rPr lang="en-US" sz="110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10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9" name="千图PPT彼岸天：ID 8661124库_组合 18"/>
          <p:cNvGrpSpPr/>
          <p:nvPr>
            <p:custDataLst>
              <p:tags r:id="rId4"/>
            </p:custDataLst>
          </p:nvPr>
        </p:nvGrpSpPr>
        <p:grpSpPr>
          <a:xfrm>
            <a:off x="5521336" y="1924553"/>
            <a:ext cx="5090923" cy="965783"/>
            <a:chOff x="5521336" y="1924553"/>
            <a:chExt cx="5090923" cy="965783"/>
          </a:xfrm>
        </p:grpSpPr>
        <p:sp>
          <p:nvSpPr>
            <p:cNvPr id="6" name="任意多边形: 形状 5"/>
            <p:cNvSpPr/>
            <p:nvPr/>
          </p:nvSpPr>
          <p:spPr bwMode="auto">
            <a:xfrm>
              <a:off x="5521336" y="2022578"/>
              <a:ext cx="1142276" cy="867758"/>
            </a:xfrm>
            <a:custGeom>
              <a:avLst/>
              <a:gdLst>
                <a:gd name="connsiteX0" fmla="*/ 0 w 1142276"/>
                <a:gd name="connsiteY0" fmla="*/ 0 h 867758"/>
                <a:gd name="connsiteX1" fmla="*/ 1142276 w 1142276"/>
                <a:gd name="connsiteY1" fmla="*/ 0 h 867758"/>
                <a:gd name="connsiteX2" fmla="*/ 1137313 w 1142276"/>
                <a:gd name="connsiteY2" fmla="*/ 86697 h 867758"/>
                <a:gd name="connsiteX3" fmla="*/ 1120572 w 1142276"/>
                <a:gd name="connsiteY3" fmla="*/ 286815 h 867758"/>
                <a:gd name="connsiteX4" fmla="*/ 1101775 w 1142276"/>
                <a:gd name="connsiteY4" fmla="*/ 523211 h 867758"/>
                <a:gd name="connsiteX5" fmla="*/ 1075326 w 1142276"/>
                <a:gd name="connsiteY5" fmla="*/ 867758 h 867758"/>
                <a:gd name="connsiteX6" fmla="*/ 70278 w 1142276"/>
                <a:gd name="connsiteY6" fmla="*/ 867758 h 867758"/>
                <a:gd name="connsiteX7" fmla="*/ 51492 w 1142276"/>
                <a:gd name="connsiteY7" fmla="*/ 640239 h 867758"/>
                <a:gd name="connsiteX8" fmla="*/ 6849 w 1142276"/>
                <a:gd name="connsiteY8" fmla="*/ 108932 h 867758"/>
                <a:gd name="connsiteX9" fmla="*/ 0 w 1142276"/>
                <a:gd name="connsiteY9" fmla="*/ 0 h 8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2276" h="867758">
                  <a:moveTo>
                    <a:pt x="0" y="0"/>
                  </a:moveTo>
                  <a:lnTo>
                    <a:pt x="1142276" y="0"/>
                  </a:lnTo>
                  <a:lnTo>
                    <a:pt x="1137313" y="86697"/>
                  </a:lnTo>
                  <a:cubicBezTo>
                    <a:pt x="1132320" y="153403"/>
                    <a:pt x="1126446" y="220109"/>
                    <a:pt x="1120572" y="286815"/>
                  </a:cubicBezTo>
                  <a:cubicBezTo>
                    <a:pt x="1113523" y="366394"/>
                    <a:pt x="1108824" y="443632"/>
                    <a:pt x="1101775" y="523211"/>
                  </a:cubicBezTo>
                  <a:lnTo>
                    <a:pt x="1075326" y="867758"/>
                  </a:lnTo>
                  <a:lnTo>
                    <a:pt x="70278" y="867758"/>
                  </a:lnTo>
                  <a:lnTo>
                    <a:pt x="51492" y="640239"/>
                  </a:lnTo>
                  <a:cubicBezTo>
                    <a:pt x="37394" y="462357"/>
                    <a:pt x="23296" y="284474"/>
                    <a:pt x="6849" y="1089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7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ctr" anchorCtr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025039" y="1924553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</a:rPr>
                <a:t>输入标题文本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8025039" y="2170774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sz="110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100">
                  <a:solidFill>
                    <a:schemeClr val="dk1">
                      <a:lumMod val="100000"/>
                    </a:schemeClr>
                  </a:solidFill>
                </a:rPr>
                <a:t>https://</a:t>
              </a:r>
              <a:r>
                <a:rPr lang="en-US" sz="110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10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2" name="千图PPT彼岸天：ID 8661124库_组合 1"/>
          <p:cNvGrpSpPr/>
          <p:nvPr>
            <p:custDataLst>
              <p:tags r:id="rId5"/>
            </p:custDataLst>
          </p:nvPr>
        </p:nvGrpSpPr>
        <p:grpSpPr>
          <a:xfrm>
            <a:off x="5683897" y="3974118"/>
            <a:ext cx="4928362" cy="959329"/>
            <a:chOff x="5683897" y="3974118"/>
            <a:chExt cx="4928362" cy="959329"/>
          </a:xfrm>
        </p:grpSpPr>
        <p:sp>
          <p:nvSpPr>
            <p:cNvPr id="8" name="任意多边形: 形状 7"/>
            <p:cNvSpPr/>
            <p:nvPr/>
          </p:nvSpPr>
          <p:spPr bwMode="auto">
            <a:xfrm>
              <a:off x="5683897" y="3974118"/>
              <a:ext cx="827159" cy="865458"/>
            </a:xfrm>
            <a:custGeom>
              <a:avLst/>
              <a:gdLst>
                <a:gd name="connsiteX0" fmla="*/ 0 w 827159"/>
                <a:gd name="connsiteY0" fmla="*/ 0 h 865458"/>
                <a:gd name="connsiteX1" fmla="*/ 827159 w 827159"/>
                <a:gd name="connsiteY1" fmla="*/ 0 h 865458"/>
                <a:gd name="connsiteX2" fmla="*/ 809985 w 827159"/>
                <a:gd name="connsiteY2" fmla="*/ 224105 h 865458"/>
                <a:gd name="connsiteX3" fmla="*/ 784139 w 827159"/>
                <a:gd name="connsiteY3" fmla="*/ 526037 h 865458"/>
                <a:gd name="connsiteX4" fmla="*/ 429345 w 827159"/>
                <a:gd name="connsiteY4" fmla="*/ 865418 h 865458"/>
                <a:gd name="connsiteX5" fmla="*/ 58104 w 827159"/>
                <a:gd name="connsiteY5" fmla="*/ 600935 h 865458"/>
                <a:gd name="connsiteX6" fmla="*/ 39307 w 827159"/>
                <a:gd name="connsiteY6" fmla="*/ 469863 h 865458"/>
                <a:gd name="connsiteX7" fmla="*/ 0 w 827159"/>
                <a:gd name="connsiteY7" fmla="*/ 0 h 8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7159" h="865458">
                  <a:moveTo>
                    <a:pt x="0" y="0"/>
                  </a:moveTo>
                  <a:lnTo>
                    <a:pt x="827159" y="0"/>
                  </a:lnTo>
                  <a:lnTo>
                    <a:pt x="809985" y="224105"/>
                  </a:lnTo>
                  <a:cubicBezTo>
                    <a:pt x="800586" y="324749"/>
                    <a:pt x="791188" y="425393"/>
                    <a:pt x="784139" y="526037"/>
                  </a:cubicBezTo>
                  <a:cubicBezTo>
                    <a:pt x="774740" y="713281"/>
                    <a:pt x="619665" y="863077"/>
                    <a:pt x="429345" y="865418"/>
                  </a:cubicBezTo>
                  <a:cubicBezTo>
                    <a:pt x="248424" y="867758"/>
                    <a:pt x="107446" y="769455"/>
                    <a:pt x="58104" y="600935"/>
                  </a:cubicBezTo>
                  <a:cubicBezTo>
                    <a:pt x="46356" y="558805"/>
                    <a:pt x="44006" y="514334"/>
                    <a:pt x="39307" y="4698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ctr" anchorCtr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8025039" y="4151215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/>
                  </a:solidFill>
                </a:rPr>
                <a:t>输入标题文本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8025039" y="4397436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sz="110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100">
                  <a:solidFill>
                    <a:schemeClr val="dk1">
                      <a:lumMod val="100000"/>
                    </a:schemeClr>
                  </a:solidFill>
                </a:rPr>
                <a:t>https://</a:t>
              </a:r>
              <a:r>
                <a:rPr lang="en-US" sz="110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10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845117" y="2600920"/>
            <a:ext cx="2256851" cy="3451644"/>
            <a:chOff x="845117" y="2600920"/>
            <a:chExt cx="2256851" cy="3451644"/>
          </a:xfrm>
        </p:grpSpPr>
        <p:sp>
          <p:nvSpPr>
            <p:cNvPr id="7" name="任意多边形: 形状 6"/>
            <p:cNvSpPr/>
            <p:nvPr/>
          </p:nvSpPr>
          <p:spPr bwMode="auto">
            <a:xfrm>
              <a:off x="1533527" y="4504396"/>
              <a:ext cx="880032" cy="1548168"/>
            </a:xfrm>
            <a:custGeom>
              <a:avLst/>
              <a:gdLst>
                <a:gd name="connsiteX0" fmla="*/ 108012 w 1224024"/>
                <a:gd name="connsiteY0" fmla="*/ 1116120 h 1548168"/>
                <a:gd name="connsiteX1" fmla="*/ 108012 w 1224024"/>
                <a:gd name="connsiteY1" fmla="*/ 1296144 h 1548168"/>
                <a:gd name="connsiteX2" fmla="*/ 1116012 w 1224024"/>
                <a:gd name="connsiteY2" fmla="*/ 1296144 h 1548168"/>
                <a:gd name="connsiteX3" fmla="*/ 1116012 w 1224024"/>
                <a:gd name="connsiteY3" fmla="*/ 1116120 h 1548168"/>
                <a:gd name="connsiteX4" fmla="*/ 108012 w 1224024"/>
                <a:gd name="connsiteY4" fmla="*/ 900096 h 1548168"/>
                <a:gd name="connsiteX5" fmla="*/ 108012 w 1224024"/>
                <a:gd name="connsiteY5" fmla="*/ 1080120 h 1548168"/>
                <a:gd name="connsiteX6" fmla="*/ 1116012 w 1224024"/>
                <a:gd name="connsiteY6" fmla="*/ 1080120 h 1548168"/>
                <a:gd name="connsiteX7" fmla="*/ 1116012 w 1224024"/>
                <a:gd name="connsiteY7" fmla="*/ 900096 h 1548168"/>
                <a:gd name="connsiteX8" fmla="*/ 108012 w 1224024"/>
                <a:gd name="connsiteY8" fmla="*/ 684072 h 1548168"/>
                <a:gd name="connsiteX9" fmla="*/ 108012 w 1224024"/>
                <a:gd name="connsiteY9" fmla="*/ 864096 h 1548168"/>
                <a:gd name="connsiteX10" fmla="*/ 1116012 w 1224024"/>
                <a:gd name="connsiteY10" fmla="*/ 864096 h 1548168"/>
                <a:gd name="connsiteX11" fmla="*/ 1116012 w 1224024"/>
                <a:gd name="connsiteY11" fmla="*/ 684072 h 1548168"/>
                <a:gd name="connsiteX12" fmla="*/ 108012 w 1224024"/>
                <a:gd name="connsiteY12" fmla="*/ 468048 h 1548168"/>
                <a:gd name="connsiteX13" fmla="*/ 108012 w 1224024"/>
                <a:gd name="connsiteY13" fmla="*/ 648072 h 1548168"/>
                <a:gd name="connsiteX14" fmla="*/ 1116012 w 1224024"/>
                <a:gd name="connsiteY14" fmla="*/ 648072 h 1548168"/>
                <a:gd name="connsiteX15" fmla="*/ 1116012 w 1224024"/>
                <a:gd name="connsiteY15" fmla="*/ 468048 h 1548168"/>
                <a:gd name="connsiteX16" fmla="*/ 108012 w 1224024"/>
                <a:gd name="connsiteY16" fmla="*/ 252024 h 1548168"/>
                <a:gd name="connsiteX17" fmla="*/ 108012 w 1224024"/>
                <a:gd name="connsiteY17" fmla="*/ 432048 h 1548168"/>
                <a:gd name="connsiteX18" fmla="*/ 1116012 w 1224024"/>
                <a:gd name="connsiteY18" fmla="*/ 432048 h 1548168"/>
                <a:gd name="connsiteX19" fmla="*/ 1116012 w 1224024"/>
                <a:gd name="connsiteY19" fmla="*/ 252024 h 1548168"/>
                <a:gd name="connsiteX20" fmla="*/ 0 w 1224024"/>
                <a:gd name="connsiteY20" fmla="*/ 0 h 1548168"/>
                <a:gd name="connsiteX21" fmla="*/ 108012 w 1224024"/>
                <a:gd name="connsiteY21" fmla="*/ 0 h 1548168"/>
                <a:gd name="connsiteX22" fmla="*/ 108012 w 1224024"/>
                <a:gd name="connsiteY22" fmla="*/ 216024 h 1548168"/>
                <a:gd name="connsiteX23" fmla="*/ 1116012 w 1224024"/>
                <a:gd name="connsiteY23" fmla="*/ 216024 h 1548168"/>
                <a:gd name="connsiteX24" fmla="*/ 1116012 w 1224024"/>
                <a:gd name="connsiteY24" fmla="*/ 0 h 1548168"/>
                <a:gd name="connsiteX25" fmla="*/ 1224024 w 1224024"/>
                <a:gd name="connsiteY25" fmla="*/ 0 h 1548168"/>
                <a:gd name="connsiteX26" fmla="*/ 1224024 w 1224024"/>
                <a:gd name="connsiteY26" fmla="*/ 1548168 h 1548168"/>
                <a:gd name="connsiteX27" fmla="*/ 1116012 w 1224024"/>
                <a:gd name="connsiteY27" fmla="*/ 1548168 h 1548168"/>
                <a:gd name="connsiteX28" fmla="*/ 1116012 w 1224024"/>
                <a:gd name="connsiteY28" fmla="*/ 1332144 h 1548168"/>
                <a:gd name="connsiteX29" fmla="*/ 108012 w 1224024"/>
                <a:gd name="connsiteY29" fmla="*/ 1332144 h 1548168"/>
                <a:gd name="connsiteX30" fmla="*/ 108012 w 1224024"/>
                <a:gd name="connsiteY30" fmla="*/ 1548168 h 1548168"/>
                <a:gd name="connsiteX31" fmla="*/ 0 w 1224024"/>
                <a:gd name="connsiteY31" fmla="*/ 1548168 h 1548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24024" h="1548168">
                  <a:moveTo>
                    <a:pt x="108012" y="1116120"/>
                  </a:moveTo>
                  <a:lnTo>
                    <a:pt x="108012" y="1296144"/>
                  </a:lnTo>
                  <a:lnTo>
                    <a:pt x="1116012" y="1296144"/>
                  </a:lnTo>
                  <a:lnTo>
                    <a:pt x="1116012" y="1116120"/>
                  </a:lnTo>
                  <a:close/>
                  <a:moveTo>
                    <a:pt x="108012" y="900096"/>
                  </a:moveTo>
                  <a:lnTo>
                    <a:pt x="108012" y="1080120"/>
                  </a:lnTo>
                  <a:lnTo>
                    <a:pt x="1116012" y="1080120"/>
                  </a:lnTo>
                  <a:lnTo>
                    <a:pt x="1116012" y="900096"/>
                  </a:lnTo>
                  <a:close/>
                  <a:moveTo>
                    <a:pt x="108012" y="684072"/>
                  </a:moveTo>
                  <a:lnTo>
                    <a:pt x="108012" y="864096"/>
                  </a:lnTo>
                  <a:lnTo>
                    <a:pt x="1116012" y="864096"/>
                  </a:lnTo>
                  <a:lnTo>
                    <a:pt x="1116012" y="684072"/>
                  </a:lnTo>
                  <a:close/>
                  <a:moveTo>
                    <a:pt x="108012" y="468048"/>
                  </a:moveTo>
                  <a:lnTo>
                    <a:pt x="108012" y="648072"/>
                  </a:lnTo>
                  <a:lnTo>
                    <a:pt x="1116012" y="648072"/>
                  </a:lnTo>
                  <a:lnTo>
                    <a:pt x="1116012" y="468048"/>
                  </a:lnTo>
                  <a:close/>
                  <a:moveTo>
                    <a:pt x="108012" y="252024"/>
                  </a:moveTo>
                  <a:lnTo>
                    <a:pt x="108012" y="432048"/>
                  </a:lnTo>
                  <a:lnTo>
                    <a:pt x="1116012" y="432048"/>
                  </a:lnTo>
                  <a:lnTo>
                    <a:pt x="1116012" y="252024"/>
                  </a:lnTo>
                  <a:close/>
                  <a:moveTo>
                    <a:pt x="0" y="0"/>
                  </a:moveTo>
                  <a:lnTo>
                    <a:pt x="108012" y="0"/>
                  </a:lnTo>
                  <a:lnTo>
                    <a:pt x="108012" y="216024"/>
                  </a:lnTo>
                  <a:lnTo>
                    <a:pt x="1116012" y="216024"/>
                  </a:lnTo>
                  <a:lnTo>
                    <a:pt x="1116012" y="0"/>
                  </a:lnTo>
                  <a:lnTo>
                    <a:pt x="1224024" y="0"/>
                  </a:lnTo>
                  <a:lnTo>
                    <a:pt x="1224024" y="1548168"/>
                  </a:lnTo>
                  <a:lnTo>
                    <a:pt x="1116012" y="1548168"/>
                  </a:lnTo>
                  <a:lnTo>
                    <a:pt x="1116012" y="1332144"/>
                  </a:lnTo>
                  <a:lnTo>
                    <a:pt x="108012" y="1332144"/>
                  </a:lnTo>
                  <a:lnTo>
                    <a:pt x="108012" y="1548168"/>
                  </a:lnTo>
                  <a:lnTo>
                    <a:pt x="0" y="1548168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任意多边形: 形状 7"/>
            <p:cNvSpPr>
              <a:spLocks noChangeAspect="1"/>
            </p:cNvSpPr>
            <p:nvPr/>
          </p:nvSpPr>
          <p:spPr bwMode="auto">
            <a:xfrm>
              <a:off x="1203886" y="3491209"/>
              <a:ext cx="1539314" cy="1149066"/>
            </a:xfrm>
            <a:custGeom>
              <a:avLst/>
              <a:gdLst>
                <a:gd name="T0" fmla="*/ 223 w 256"/>
                <a:gd name="T1" fmla="*/ 72 h 192"/>
                <a:gd name="T2" fmla="*/ 224 w 256"/>
                <a:gd name="T3" fmla="*/ 64 h 192"/>
                <a:gd name="T4" fmla="*/ 160 w 256"/>
                <a:gd name="T5" fmla="*/ 0 h 192"/>
                <a:gd name="T6" fmla="*/ 109 w 256"/>
                <a:gd name="T7" fmla="*/ 26 h 192"/>
                <a:gd name="T8" fmla="*/ 96 w 256"/>
                <a:gd name="T9" fmla="*/ 24 h 192"/>
                <a:gd name="T10" fmla="*/ 40 w 256"/>
                <a:gd name="T11" fmla="*/ 80 h 192"/>
                <a:gd name="T12" fmla="*/ 40 w 256"/>
                <a:gd name="T13" fmla="*/ 83 h 192"/>
                <a:gd name="T14" fmla="*/ 0 w 256"/>
                <a:gd name="T15" fmla="*/ 136 h 192"/>
                <a:gd name="T16" fmla="*/ 56 w 256"/>
                <a:gd name="T17" fmla="*/ 192 h 192"/>
                <a:gd name="T18" fmla="*/ 192 w 256"/>
                <a:gd name="T19" fmla="*/ 192 h 192"/>
                <a:gd name="T20" fmla="*/ 256 w 256"/>
                <a:gd name="T21" fmla="*/ 128 h 192"/>
                <a:gd name="T22" fmla="*/ 223 w 256"/>
                <a:gd name="T23" fmla="*/ 7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192">
                  <a:moveTo>
                    <a:pt x="223" y="72"/>
                  </a:moveTo>
                  <a:cubicBezTo>
                    <a:pt x="224" y="70"/>
                    <a:pt x="224" y="67"/>
                    <a:pt x="224" y="64"/>
                  </a:cubicBezTo>
                  <a:cubicBezTo>
                    <a:pt x="224" y="29"/>
                    <a:pt x="195" y="0"/>
                    <a:pt x="160" y="0"/>
                  </a:cubicBezTo>
                  <a:cubicBezTo>
                    <a:pt x="139" y="0"/>
                    <a:pt x="121" y="10"/>
                    <a:pt x="109" y="26"/>
                  </a:cubicBezTo>
                  <a:cubicBezTo>
                    <a:pt x="105" y="25"/>
                    <a:pt x="101" y="24"/>
                    <a:pt x="96" y="24"/>
                  </a:cubicBezTo>
                  <a:cubicBezTo>
                    <a:pt x="65" y="24"/>
                    <a:pt x="40" y="49"/>
                    <a:pt x="40" y="80"/>
                  </a:cubicBezTo>
                  <a:cubicBezTo>
                    <a:pt x="40" y="81"/>
                    <a:pt x="40" y="82"/>
                    <a:pt x="40" y="83"/>
                  </a:cubicBezTo>
                  <a:cubicBezTo>
                    <a:pt x="17" y="89"/>
                    <a:pt x="0" y="111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227" y="192"/>
                    <a:pt x="256" y="163"/>
                    <a:pt x="256" y="128"/>
                  </a:cubicBezTo>
                  <a:cubicBezTo>
                    <a:pt x="256" y="104"/>
                    <a:pt x="243" y="83"/>
                    <a:pt x="223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任意多边形: 形状 11"/>
            <p:cNvSpPr/>
            <p:nvPr/>
          </p:nvSpPr>
          <p:spPr bwMode="auto">
            <a:xfrm>
              <a:off x="1789571" y="3881771"/>
              <a:ext cx="367944" cy="367942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845117" y="2600920"/>
              <a:ext cx="2256851" cy="1007968"/>
              <a:chOff x="474650" y="1907073"/>
              <a:chExt cx="2256851" cy="100796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74650" y="1907073"/>
                <a:ext cx="2256851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1"/>
                    </a:solidFill>
                  </a:rPr>
                  <a:t>输入标题文本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74650" y="2153294"/>
                <a:ext cx="2256851" cy="761747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sz="11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100">
                    <a:solidFill>
                      <a:schemeClr val="dk1">
                        <a:lumMod val="100000"/>
                      </a:schemeClr>
                    </a:solidFill>
                  </a:rPr>
                  <a:t>https://</a:t>
                </a:r>
                <a:r>
                  <a:rPr lang="en-US" sz="110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10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8" name="千图PPT彼岸天：ID 8661124库_组合 27"/>
          <p:cNvGrpSpPr/>
          <p:nvPr>
            <p:custDataLst>
              <p:tags r:id="rId2"/>
            </p:custDataLst>
          </p:nvPr>
        </p:nvGrpSpPr>
        <p:grpSpPr>
          <a:xfrm>
            <a:off x="3593422" y="2204872"/>
            <a:ext cx="2256851" cy="3847692"/>
            <a:chOff x="3593422" y="2204872"/>
            <a:chExt cx="2256851" cy="3847692"/>
          </a:xfrm>
        </p:grpSpPr>
        <p:sp>
          <p:nvSpPr>
            <p:cNvPr id="6" name="任意多边形: 形状 5"/>
            <p:cNvSpPr/>
            <p:nvPr/>
          </p:nvSpPr>
          <p:spPr bwMode="auto">
            <a:xfrm>
              <a:off x="4281832" y="4072348"/>
              <a:ext cx="880032" cy="1980216"/>
            </a:xfrm>
            <a:custGeom>
              <a:avLst/>
              <a:gdLst>
                <a:gd name="connsiteX0" fmla="*/ 108012 w 1224024"/>
                <a:gd name="connsiteY0" fmla="*/ 1548168 h 1980216"/>
                <a:gd name="connsiteX1" fmla="*/ 108012 w 1224024"/>
                <a:gd name="connsiteY1" fmla="*/ 1728192 h 1980216"/>
                <a:gd name="connsiteX2" fmla="*/ 1116012 w 1224024"/>
                <a:gd name="connsiteY2" fmla="*/ 1728192 h 1980216"/>
                <a:gd name="connsiteX3" fmla="*/ 1116012 w 1224024"/>
                <a:gd name="connsiteY3" fmla="*/ 1548168 h 1980216"/>
                <a:gd name="connsiteX4" fmla="*/ 108012 w 1224024"/>
                <a:gd name="connsiteY4" fmla="*/ 1332144 h 1980216"/>
                <a:gd name="connsiteX5" fmla="*/ 108012 w 1224024"/>
                <a:gd name="connsiteY5" fmla="*/ 1512168 h 1980216"/>
                <a:gd name="connsiteX6" fmla="*/ 1116012 w 1224024"/>
                <a:gd name="connsiteY6" fmla="*/ 1512168 h 1980216"/>
                <a:gd name="connsiteX7" fmla="*/ 1116012 w 1224024"/>
                <a:gd name="connsiteY7" fmla="*/ 1332144 h 1980216"/>
                <a:gd name="connsiteX8" fmla="*/ 108012 w 1224024"/>
                <a:gd name="connsiteY8" fmla="*/ 1116120 h 1980216"/>
                <a:gd name="connsiteX9" fmla="*/ 108012 w 1224024"/>
                <a:gd name="connsiteY9" fmla="*/ 1296144 h 1980216"/>
                <a:gd name="connsiteX10" fmla="*/ 1116012 w 1224024"/>
                <a:gd name="connsiteY10" fmla="*/ 1296144 h 1980216"/>
                <a:gd name="connsiteX11" fmla="*/ 1116012 w 1224024"/>
                <a:gd name="connsiteY11" fmla="*/ 1116120 h 1980216"/>
                <a:gd name="connsiteX12" fmla="*/ 108012 w 1224024"/>
                <a:gd name="connsiteY12" fmla="*/ 900096 h 1980216"/>
                <a:gd name="connsiteX13" fmla="*/ 108012 w 1224024"/>
                <a:gd name="connsiteY13" fmla="*/ 1080120 h 1980216"/>
                <a:gd name="connsiteX14" fmla="*/ 1116012 w 1224024"/>
                <a:gd name="connsiteY14" fmla="*/ 1080120 h 1980216"/>
                <a:gd name="connsiteX15" fmla="*/ 1116012 w 1224024"/>
                <a:gd name="connsiteY15" fmla="*/ 900096 h 1980216"/>
                <a:gd name="connsiteX16" fmla="*/ 108012 w 1224024"/>
                <a:gd name="connsiteY16" fmla="*/ 684072 h 1980216"/>
                <a:gd name="connsiteX17" fmla="*/ 108012 w 1224024"/>
                <a:gd name="connsiteY17" fmla="*/ 864096 h 1980216"/>
                <a:gd name="connsiteX18" fmla="*/ 1116012 w 1224024"/>
                <a:gd name="connsiteY18" fmla="*/ 864096 h 1980216"/>
                <a:gd name="connsiteX19" fmla="*/ 1116012 w 1224024"/>
                <a:gd name="connsiteY19" fmla="*/ 684072 h 1980216"/>
                <a:gd name="connsiteX20" fmla="*/ 108012 w 1224024"/>
                <a:gd name="connsiteY20" fmla="*/ 468048 h 1980216"/>
                <a:gd name="connsiteX21" fmla="*/ 108012 w 1224024"/>
                <a:gd name="connsiteY21" fmla="*/ 648072 h 1980216"/>
                <a:gd name="connsiteX22" fmla="*/ 1116012 w 1224024"/>
                <a:gd name="connsiteY22" fmla="*/ 648072 h 1980216"/>
                <a:gd name="connsiteX23" fmla="*/ 1116012 w 1224024"/>
                <a:gd name="connsiteY23" fmla="*/ 468048 h 1980216"/>
                <a:gd name="connsiteX24" fmla="*/ 108012 w 1224024"/>
                <a:gd name="connsiteY24" fmla="*/ 252024 h 1980216"/>
                <a:gd name="connsiteX25" fmla="*/ 108012 w 1224024"/>
                <a:gd name="connsiteY25" fmla="*/ 432048 h 1980216"/>
                <a:gd name="connsiteX26" fmla="*/ 1116012 w 1224024"/>
                <a:gd name="connsiteY26" fmla="*/ 432048 h 1980216"/>
                <a:gd name="connsiteX27" fmla="*/ 1116012 w 1224024"/>
                <a:gd name="connsiteY27" fmla="*/ 252024 h 1980216"/>
                <a:gd name="connsiteX28" fmla="*/ 0 w 1224024"/>
                <a:gd name="connsiteY28" fmla="*/ 0 h 1980216"/>
                <a:gd name="connsiteX29" fmla="*/ 108012 w 1224024"/>
                <a:gd name="connsiteY29" fmla="*/ 0 h 1980216"/>
                <a:gd name="connsiteX30" fmla="*/ 108012 w 1224024"/>
                <a:gd name="connsiteY30" fmla="*/ 216024 h 1980216"/>
                <a:gd name="connsiteX31" fmla="*/ 1116012 w 1224024"/>
                <a:gd name="connsiteY31" fmla="*/ 216024 h 1980216"/>
                <a:gd name="connsiteX32" fmla="*/ 1116012 w 1224024"/>
                <a:gd name="connsiteY32" fmla="*/ 0 h 1980216"/>
                <a:gd name="connsiteX33" fmla="*/ 1224024 w 1224024"/>
                <a:gd name="connsiteY33" fmla="*/ 0 h 1980216"/>
                <a:gd name="connsiteX34" fmla="*/ 1224024 w 1224024"/>
                <a:gd name="connsiteY34" fmla="*/ 1980216 h 1980216"/>
                <a:gd name="connsiteX35" fmla="*/ 1116012 w 1224024"/>
                <a:gd name="connsiteY35" fmla="*/ 1980216 h 1980216"/>
                <a:gd name="connsiteX36" fmla="*/ 1116012 w 1224024"/>
                <a:gd name="connsiteY36" fmla="*/ 1764192 h 1980216"/>
                <a:gd name="connsiteX37" fmla="*/ 108012 w 1224024"/>
                <a:gd name="connsiteY37" fmla="*/ 1764192 h 1980216"/>
                <a:gd name="connsiteX38" fmla="*/ 108012 w 1224024"/>
                <a:gd name="connsiteY38" fmla="*/ 1980216 h 1980216"/>
                <a:gd name="connsiteX39" fmla="*/ 0 w 1224024"/>
                <a:gd name="connsiteY39" fmla="*/ 1980216 h 198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24024" h="1980216">
                  <a:moveTo>
                    <a:pt x="108012" y="1548168"/>
                  </a:moveTo>
                  <a:lnTo>
                    <a:pt x="108012" y="1728192"/>
                  </a:lnTo>
                  <a:lnTo>
                    <a:pt x="1116012" y="1728192"/>
                  </a:lnTo>
                  <a:lnTo>
                    <a:pt x="1116012" y="1548168"/>
                  </a:lnTo>
                  <a:close/>
                  <a:moveTo>
                    <a:pt x="108012" y="1332144"/>
                  </a:moveTo>
                  <a:lnTo>
                    <a:pt x="108012" y="1512168"/>
                  </a:lnTo>
                  <a:lnTo>
                    <a:pt x="1116012" y="1512168"/>
                  </a:lnTo>
                  <a:lnTo>
                    <a:pt x="1116012" y="1332144"/>
                  </a:lnTo>
                  <a:close/>
                  <a:moveTo>
                    <a:pt x="108012" y="1116120"/>
                  </a:moveTo>
                  <a:lnTo>
                    <a:pt x="108012" y="1296144"/>
                  </a:lnTo>
                  <a:lnTo>
                    <a:pt x="1116012" y="1296144"/>
                  </a:lnTo>
                  <a:lnTo>
                    <a:pt x="1116012" y="1116120"/>
                  </a:lnTo>
                  <a:close/>
                  <a:moveTo>
                    <a:pt x="108012" y="900096"/>
                  </a:moveTo>
                  <a:lnTo>
                    <a:pt x="108012" y="1080120"/>
                  </a:lnTo>
                  <a:lnTo>
                    <a:pt x="1116012" y="1080120"/>
                  </a:lnTo>
                  <a:lnTo>
                    <a:pt x="1116012" y="900096"/>
                  </a:lnTo>
                  <a:close/>
                  <a:moveTo>
                    <a:pt x="108012" y="684072"/>
                  </a:moveTo>
                  <a:lnTo>
                    <a:pt x="108012" y="864096"/>
                  </a:lnTo>
                  <a:lnTo>
                    <a:pt x="1116012" y="864096"/>
                  </a:lnTo>
                  <a:lnTo>
                    <a:pt x="1116012" y="684072"/>
                  </a:lnTo>
                  <a:close/>
                  <a:moveTo>
                    <a:pt x="108012" y="468048"/>
                  </a:moveTo>
                  <a:lnTo>
                    <a:pt x="108012" y="648072"/>
                  </a:lnTo>
                  <a:lnTo>
                    <a:pt x="1116012" y="648072"/>
                  </a:lnTo>
                  <a:lnTo>
                    <a:pt x="1116012" y="468048"/>
                  </a:lnTo>
                  <a:close/>
                  <a:moveTo>
                    <a:pt x="108012" y="252024"/>
                  </a:moveTo>
                  <a:lnTo>
                    <a:pt x="108012" y="432048"/>
                  </a:lnTo>
                  <a:lnTo>
                    <a:pt x="1116012" y="432048"/>
                  </a:lnTo>
                  <a:lnTo>
                    <a:pt x="1116012" y="252024"/>
                  </a:lnTo>
                  <a:close/>
                  <a:moveTo>
                    <a:pt x="0" y="0"/>
                  </a:moveTo>
                  <a:lnTo>
                    <a:pt x="108012" y="0"/>
                  </a:lnTo>
                  <a:lnTo>
                    <a:pt x="108012" y="216024"/>
                  </a:lnTo>
                  <a:lnTo>
                    <a:pt x="1116012" y="216024"/>
                  </a:lnTo>
                  <a:lnTo>
                    <a:pt x="1116012" y="0"/>
                  </a:lnTo>
                  <a:lnTo>
                    <a:pt x="1224024" y="0"/>
                  </a:lnTo>
                  <a:lnTo>
                    <a:pt x="1224024" y="1980216"/>
                  </a:lnTo>
                  <a:lnTo>
                    <a:pt x="1116012" y="1980216"/>
                  </a:lnTo>
                  <a:lnTo>
                    <a:pt x="1116012" y="1764192"/>
                  </a:lnTo>
                  <a:lnTo>
                    <a:pt x="108012" y="1764192"/>
                  </a:lnTo>
                  <a:lnTo>
                    <a:pt x="108012" y="1980216"/>
                  </a:lnTo>
                  <a:lnTo>
                    <a:pt x="0" y="1980216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任意多边形: 形状 8"/>
            <p:cNvSpPr>
              <a:spLocks noChangeAspect="1"/>
            </p:cNvSpPr>
            <p:nvPr/>
          </p:nvSpPr>
          <p:spPr bwMode="auto">
            <a:xfrm>
              <a:off x="3952191" y="3095161"/>
              <a:ext cx="1539314" cy="1149066"/>
            </a:xfrm>
            <a:custGeom>
              <a:avLst/>
              <a:gdLst>
                <a:gd name="T0" fmla="*/ 223 w 256"/>
                <a:gd name="T1" fmla="*/ 72 h 192"/>
                <a:gd name="T2" fmla="*/ 224 w 256"/>
                <a:gd name="T3" fmla="*/ 64 h 192"/>
                <a:gd name="T4" fmla="*/ 160 w 256"/>
                <a:gd name="T5" fmla="*/ 0 h 192"/>
                <a:gd name="T6" fmla="*/ 109 w 256"/>
                <a:gd name="T7" fmla="*/ 26 h 192"/>
                <a:gd name="T8" fmla="*/ 96 w 256"/>
                <a:gd name="T9" fmla="*/ 24 h 192"/>
                <a:gd name="T10" fmla="*/ 40 w 256"/>
                <a:gd name="T11" fmla="*/ 80 h 192"/>
                <a:gd name="T12" fmla="*/ 40 w 256"/>
                <a:gd name="T13" fmla="*/ 83 h 192"/>
                <a:gd name="T14" fmla="*/ 0 w 256"/>
                <a:gd name="T15" fmla="*/ 136 h 192"/>
                <a:gd name="T16" fmla="*/ 56 w 256"/>
                <a:gd name="T17" fmla="*/ 192 h 192"/>
                <a:gd name="T18" fmla="*/ 192 w 256"/>
                <a:gd name="T19" fmla="*/ 192 h 192"/>
                <a:gd name="T20" fmla="*/ 256 w 256"/>
                <a:gd name="T21" fmla="*/ 128 h 192"/>
                <a:gd name="T22" fmla="*/ 223 w 256"/>
                <a:gd name="T23" fmla="*/ 7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192">
                  <a:moveTo>
                    <a:pt x="223" y="72"/>
                  </a:moveTo>
                  <a:cubicBezTo>
                    <a:pt x="224" y="70"/>
                    <a:pt x="224" y="67"/>
                    <a:pt x="224" y="64"/>
                  </a:cubicBezTo>
                  <a:cubicBezTo>
                    <a:pt x="224" y="29"/>
                    <a:pt x="195" y="0"/>
                    <a:pt x="160" y="0"/>
                  </a:cubicBezTo>
                  <a:cubicBezTo>
                    <a:pt x="139" y="0"/>
                    <a:pt x="121" y="10"/>
                    <a:pt x="109" y="26"/>
                  </a:cubicBezTo>
                  <a:cubicBezTo>
                    <a:pt x="105" y="25"/>
                    <a:pt x="101" y="24"/>
                    <a:pt x="96" y="24"/>
                  </a:cubicBezTo>
                  <a:cubicBezTo>
                    <a:pt x="65" y="24"/>
                    <a:pt x="40" y="49"/>
                    <a:pt x="40" y="80"/>
                  </a:cubicBezTo>
                  <a:cubicBezTo>
                    <a:pt x="40" y="81"/>
                    <a:pt x="40" y="82"/>
                    <a:pt x="40" y="83"/>
                  </a:cubicBezTo>
                  <a:cubicBezTo>
                    <a:pt x="17" y="89"/>
                    <a:pt x="0" y="111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227" y="192"/>
                    <a:pt x="256" y="163"/>
                    <a:pt x="256" y="128"/>
                  </a:cubicBezTo>
                  <a:cubicBezTo>
                    <a:pt x="256" y="104"/>
                    <a:pt x="243" y="83"/>
                    <a:pt x="223" y="72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任意多边形: 形状 13"/>
            <p:cNvSpPr/>
            <p:nvPr/>
          </p:nvSpPr>
          <p:spPr bwMode="auto">
            <a:xfrm>
              <a:off x="4537876" y="3485723"/>
              <a:ext cx="367944" cy="3679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413" y="19459"/>
                  </a:moveTo>
                  <a:cubicBezTo>
                    <a:pt x="3413" y="20724"/>
                    <a:pt x="4778" y="21600"/>
                    <a:pt x="6046" y="21600"/>
                  </a:cubicBezTo>
                  <a:cubicBezTo>
                    <a:pt x="7363" y="21600"/>
                    <a:pt x="8191" y="20724"/>
                    <a:pt x="8191" y="19459"/>
                  </a:cubicBezTo>
                  <a:cubicBezTo>
                    <a:pt x="8191" y="18146"/>
                    <a:pt x="7363" y="16832"/>
                    <a:pt x="6046" y="16832"/>
                  </a:cubicBezTo>
                  <a:cubicBezTo>
                    <a:pt x="4778" y="16832"/>
                    <a:pt x="3413" y="18146"/>
                    <a:pt x="3413" y="19459"/>
                  </a:cubicBezTo>
                  <a:close/>
                  <a:moveTo>
                    <a:pt x="15554" y="19459"/>
                  </a:moveTo>
                  <a:cubicBezTo>
                    <a:pt x="15554" y="20724"/>
                    <a:pt x="16822" y="21600"/>
                    <a:pt x="18138" y="21600"/>
                  </a:cubicBezTo>
                  <a:cubicBezTo>
                    <a:pt x="19455" y="21600"/>
                    <a:pt x="20332" y="20724"/>
                    <a:pt x="20332" y="19459"/>
                  </a:cubicBezTo>
                  <a:cubicBezTo>
                    <a:pt x="20332" y="18146"/>
                    <a:pt x="19455" y="16832"/>
                    <a:pt x="18138" y="16832"/>
                  </a:cubicBezTo>
                  <a:cubicBezTo>
                    <a:pt x="16822" y="16832"/>
                    <a:pt x="15554" y="18146"/>
                    <a:pt x="15554" y="19459"/>
                  </a:cubicBezTo>
                  <a:close/>
                  <a:moveTo>
                    <a:pt x="7753" y="13816"/>
                  </a:moveTo>
                  <a:cubicBezTo>
                    <a:pt x="21161" y="9924"/>
                    <a:pt x="21161" y="9924"/>
                    <a:pt x="21161" y="9924"/>
                  </a:cubicBezTo>
                  <a:cubicBezTo>
                    <a:pt x="21600" y="9924"/>
                    <a:pt x="21600" y="9486"/>
                    <a:pt x="21600" y="9097"/>
                  </a:cubicBezTo>
                  <a:cubicBezTo>
                    <a:pt x="21600" y="2627"/>
                    <a:pt x="21600" y="2627"/>
                    <a:pt x="21600" y="2627"/>
                  </a:cubicBezTo>
                  <a:cubicBezTo>
                    <a:pt x="4778" y="2627"/>
                    <a:pt x="4778" y="2627"/>
                    <a:pt x="4778" y="2627"/>
                  </a:cubicBezTo>
                  <a:cubicBezTo>
                    <a:pt x="4778" y="486"/>
                    <a:pt x="4778" y="486"/>
                    <a:pt x="4778" y="486"/>
                  </a:cubicBezTo>
                  <a:lnTo>
                    <a:pt x="4340" y="0"/>
                  </a:lnTo>
                  <a:cubicBezTo>
                    <a:pt x="439" y="0"/>
                    <a:pt x="439" y="0"/>
                    <a:pt x="439" y="0"/>
                  </a:cubicBezTo>
                  <a:cubicBezTo>
                    <a:pt x="0" y="0"/>
                    <a:pt x="0" y="486"/>
                    <a:pt x="0" y="486"/>
                  </a:cubicBezTo>
                  <a:cubicBezTo>
                    <a:pt x="0" y="2627"/>
                    <a:pt x="0" y="2627"/>
                    <a:pt x="0" y="2627"/>
                  </a:cubicBezTo>
                  <a:cubicBezTo>
                    <a:pt x="2194" y="2627"/>
                    <a:pt x="2194" y="2627"/>
                    <a:pt x="2194" y="2627"/>
                  </a:cubicBezTo>
                  <a:cubicBezTo>
                    <a:pt x="4778" y="13378"/>
                    <a:pt x="4778" y="13378"/>
                    <a:pt x="4778" y="13378"/>
                  </a:cubicBezTo>
                  <a:cubicBezTo>
                    <a:pt x="4778" y="14692"/>
                    <a:pt x="4778" y="14692"/>
                    <a:pt x="4778" y="14692"/>
                  </a:cubicBezTo>
                  <a:cubicBezTo>
                    <a:pt x="4778" y="16443"/>
                    <a:pt x="4778" y="16443"/>
                    <a:pt x="4778" y="16443"/>
                  </a:cubicBezTo>
                  <a:cubicBezTo>
                    <a:pt x="4778" y="16832"/>
                    <a:pt x="5168" y="16832"/>
                    <a:pt x="5168" y="16832"/>
                  </a:cubicBezTo>
                  <a:cubicBezTo>
                    <a:pt x="6046" y="16832"/>
                    <a:pt x="6046" y="16832"/>
                    <a:pt x="6046" y="16832"/>
                  </a:cubicBezTo>
                  <a:cubicBezTo>
                    <a:pt x="18138" y="16832"/>
                    <a:pt x="18138" y="16832"/>
                    <a:pt x="18138" y="16832"/>
                  </a:cubicBezTo>
                  <a:cubicBezTo>
                    <a:pt x="21161" y="16832"/>
                    <a:pt x="21161" y="16832"/>
                    <a:pt x="21161" y="16832"/>
                  </a:cubicBezTo>
                  <a:cubicBezTo>
                    <a:pt x="21600" y="16832"/>
                    <a:pt x="21600" y="16832"/>
                    <a:pt x="21600" y="16443"/>
                  </a:cubicBezTo>
                  <a:cubicBezTo>
                    <a:pt x="21600" y="14692"/>
                    <a:pt x="21600" y="14692"/>
                    <a:pt x="21600" y="14692"/>
                  </a:cubicBezTo>
                  <a:cubicBezTo>
                    <a:pt x="8191" y="14692"/>
                    <a:pt x="8191" y="14692"/>
                    <a:pt x="8191" y="14692"/>
                  </a:cubicBezTo>
                  <a:cubicBezTo>
                    <a:pt x="6485" y="14692"/>
                    <a:pt x="6485" y="13816"/>
                    <a:pt x="7753" y="138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593422" y="2204872"/>
              <a:ext cx="2256851" cy="1007968"/>
              <a:chOff x="3463769" y="1907073"/>
              <a:chExt cx="2256851" cy="100796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463769" y="1907073"/>
                <a:ext cx="2256851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463769" y="2153294"/>
                <a:ext cx="2256851" cy="761747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sz="11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100">
                    <a:solidFill>
                      <a:schemeClr val="dk1">
                        <a:lumMod val="100000"/>
                      </a:schemeClr>
                    </a:solidFill>
                  </a:rPr>
                  <a:t>https://</a:t>
                </a:r>
                <a:r>
                  <a:rPr lang="en-US" sz="110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10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9" name="千图PPT彼岸天：ID 8661124库_组合 28"/>
          <p:cNvGrpSpPr/>
          <p:nvPr>
            <p:custDataLst>
              <p:tags r:id="rId3"/>
            </p:custDataLst>
          </p:nvPr>
        </p:nvGrpSpPr>
        <p:grpSpPr>
          <a:xfrm>
            <a:off x="6341819" y="1808824"/>
            <a:ext cx="2256851" cy="4243740"/>
            <a:chOff x="6341819" y="1808824"/>
            <a:chExt cx="2256851" cy="4243740"/>
          </a:xfrm>
        </p:grpSpPr>
        <p:sp>
          <p:nvSpPr>
            <p:cNvPr id="5" name="任意多边形: 形状 4"/>
            <p:cNvSpPr/>
            <p:nvPr/>
          </p:nvSpPr>
          <p:spPr bwMode="auto">
            <a:xfrm>
              <a:off x="7030137" y="3640300"/>
              <a:ext cx="880032" cy="2412264"/>
            </a:xfrm>
            <a:custGeom>
              <a:avLst/>
              <a:gdLst>
                <a:gd name="connsiteX0" fmla="*/ 108012 w 1224024"/>
                <a:gd name="connsiteY0" fmla="*/ 1980216 h 2412264"/>
                <a:gd name="connsiteX1" fmla="*/ 108012 w 1224024"/>
                <a:gd name="connsiteY1" fmla="*/ 2160240 h 2412264"/>
                <a:gd name="connsiteX2" fmla="*/ 1116012 w 1224024"/>
                <a:gd name="connsiteY2" fmla="*/ 2160240 h 2412264"/>
                <a:gd name="connsiteX3" fmla="*/ 1116012 w 1224024"/>
                <a:gd name="connsiteY3" fmla="*/ 1980216 h 2412264"/>
                <a:gd name="connsiteX4" fmla="*/ 108012 w 1224024"/>
                <a:gd name="connsiteY4" fmla="*/ 1764192 h 2412264"/>
                <a:gd name="connsiteX5" fmla="*/ 108012 w 1224024"/>
                <a:gd name="connsiteY5" fmla="*/ 1944216 h 2412264"/>
                <a:gd name="connsiteX6" fmla="*/ 1116012 w 1224024"/>
                <a:gd name="connsiteY6" fmla="*/ 1944216 h 2412264"/>
                <a:gd name="connsiteX7" fmla="*/ 1116012 w 1224024"/>
                <a:gd name="connsiteY7" fmla="*/ 1764192 h 2412264"/>
                <a:gd name="connsiteX8" fmla="*/ 108012 w 1224024"/>
                <a:gd name="connsiteY8" fmla="*/ 1548168 h 2412264"/>
                <a:gd name="connsiteX9" fmla="*/ 108012 w 1224024"/>
                <a:gd name="connsiteY9" fmla="*/ 1728192 h 2412264"/>
                <a:gd name="connsiteX10" fmla="*/ 1116012 w 1224024"/>
                <a:gd name="connsiteY10" fmla="*/ 1728192 h 2412264"/>
                <a:gd name="connsiteX11" fmla="*/ 1116012 w 1224024"/>
                <a:gd name="connsiteY11" fmla="*/ 1548168 h 2412264"/>
                <a:gd name="connsiteX12" fmla="*/ 108012 w 1224024"/>
                <a:gd name="connsiteY12" fmla="*/ 1332144 h 2412264"/>
                <a:gd name="connsiteX13" fmla="*/ 108012 w 1224024"/>
                <a:gd name="connsiteY13" fmla="*/ 1512168 h 2412264"/>
                <a:gd name="connsiteX14" fmla="*/ 1116012 w 1224024"/>
                <a:gd name="connsiteY14" fmla="*/ 1512168 h 2412264"/>
                <a:gd name="connsiteX15" fmla="*/ 1116012 w 1224024"/>
                <a:gd name="connsiteY15" fmla="*/ 1332144 h 2412264"/>
                <a:gd name="connsiteX16" fmla="*/ 108012 w 1224024"/>
                <a:gd name="connsiteY16" fmla="*/ 1116120 h 2412264"/>
                <a:gd name="connsiteX17" fmla="*/ 108012 w 1224024"/>
                <a:gd name="connsiteY17" fmla="*/ 1296144 h 2412264"/>
                <a:gd name="connsiteX18" fmla="*/ 1116012 w 1224024"/>
                <a:gd name="connsiteY18" fmla="*/ 1296144 h 2412264"/>
                <a:gd name="connsiteX19" fmla="*/ 1116012 w 1224024"/>
                <a:gd name="connsiteY19" fmla="*/ 1116120 h 2412264"/>
                <a:gd name="connsiteX20" fmla="*/ 108012 w 1224024"/>
                <a:gd name="connsiteY20" fmla="*/ 900096 h 2412264"/>
                <a:gd name="connsiteX21" fmla="*/ 108012 w 1224024"/>
                <a:gd name="connsiteY21" fmla="*/ 1080120 h 2412264"/>
                <a:gd name="connsiteX22" fmla="*/ 1116012 w 1224024"/>
                <a:gd name="connsiteY22" fmla="*/ 1080120 h 2412264"/>
                <a:gd name="connsiteX23" fmla="*/ 1116012 w 1224024"/>
                <a:gd name="connsiteY23" fmla="*/ 900096 h 2412264"/>
                <a:gd name="connsiteX24" fmla="*/ 108012 w 1224024"/>
                <a:gd name="connsiteY24" fmla="*/ 684072 h 2412264"/>
                <a:gd name="connsiteX25" fmla="*/ 108012 w 1224024"/>
                <a:gd name="connsiteY25" fmla="*/ 864096 h 2412264"/>
                <a:gd name="connsiteX26" fmla="*/ 1116012 w 1224024"/>
                <a:gd name="connsiteY26" fmla="*/ 864096 h 2412264"/>
                <a:gd name="connsiteX27" fmla="*/ 1116012 w 1224024"/>
                <a:gd name="connsiteY27" fmla="*/ 684072 h 2412264"/>
                <a:gd name="connsiteX28" fmla="*/ 108012 w 1224024"/>
                <a:gd name="connsiteY28" fmla="*/ 468048 h 2412264"/>
                <a:gd name="connsiteX29" fmla="*/ 108012 w 1224024"/>
                <a:gd name="connsiteY29" fmla="*/ 648072 h 2412264"/>
                <a:gd name="connsiteX30" fmla="*/ 1116012 w 1224024"/>
                <a:gd name="connsiteY30" fmla="*/ 648072 h 2412264"/>
                <a:gd name="connsiteX31" fmla="*/ 1116012 w 1224024"/>
                <a:gd name="connsiteY31" fmla="*/ 468048 h 2412264"/>
                <a:gd name="connsiteX32" fmla="*/ 108012 w 1224024"/>
                <a:gd name="connsiteY32" fmla="*/ 252024 h 2412264"/>
                <a:gd name="connsiteX33" fmla="*/ 108012 w 1224024"/>
                <a:gd name="connsiteY33" fmla="*/ 432048 h 2412264"/>
                <a:gd name="connsiteX34" fmla="*/ 1116012 w 1224024"/>
                <a:gd name="connsiteY34" fmla="*/ 432048 h 2412264"/>
                <a:gd name="connsiteX35" fmla="*/ 1116012 w 1224024"/>
                <a:gd name="connsiteY35" fmla="*/ 252024 h 2412264"/>
                <a:gd name="connsiteX36" fmla="*/ 0 w 1224024"/>
                <a:gd name="connsiteY36" fmla="*/ 0 h 2412264"/>
                <a:gd name="connsiteX37" fmla="*/ 108012 w 1224024"/>
                <a:gd name="connsiteY37" fmla="*/ 0 h 2412264"/>
                <a:gd name="connsiteX38" fmla="*/ 108012 w 1224024"/>
                <a:gd name="connsiteY38" fmla="*/ 216024 h 2412264"/>
                <a:gd name="connsiteX39" fmla="*/ 1116012 w 1224024"/>
                <a:gd name="connsiteY39" fmla="*/ 216024 h 2412264"/>
                <a:gd name="connsiteX40" fmla="*/ 1116012 w 1224024"/>
                <a:gd name="connsiteY40" fmla="*/ 0 h 2412264"/>
                <a:gd name="connsiteX41" fmla="*/ 1224024 w 1224024"/>
                <a:gd name="connsiteY41" fmla="*/ 0 h 2412264"/>
                <a:gd name="connsiteX42" fmla="*/ 1224024 w 1224024"/>
                <a:gd name="connsiteY42" fmla="*/ 2412264 h 2412264"/>
                <a:gd name="connsiteX43" fmla="*/ 1116012 w 1224024"/>
                <a:gd name="connsiteY43" fmla="*/ 2412264 h 2412264"/>
                <a:gd name="connsiteX44" fmla="*/ 1116012 w 1224024"/>
                <a:gd name="connsiteY44" fmla="*/ 2196240 h 2412264"/>
                <a:gd name="connsiteX45" fmla="*/ 108012 w 1224024"/>
                <a:gd name="connsiteY45" fmla="*/ 2196240 h 2412264"/>
                <a:gd name="connsiteX46" fmla="*/ 108012 w 1224024"/>
                <a:gd name="connsiteY46" fmla="*/ 2412264 h 2412264"/>
                <a:gd name="connsiteX47" fmla="*/ 0 w 1224024"/>
                <a:gd name="connsiteY47" fmla="*/ 2412264 h 241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24024" h="2412264">
                  <a:moveTo>
                    <a:pt x="108012" y="1980216"/>
                  </a:moveTo>
                  <a:lnTo>
                    <a:pt x="108012" y="2160240"/>
                  </a:lnTo>
                  <a:lnTo>
                    <a:pt x="1116012" y="2160240"/>
                  </a:lnTo>
                  <a:lnTo>
                    <a:pt x="1116012" y="1980216"/>
                  </a:lnTo>
                  <a:close/>
                  <a:moveTo>
                    <a:pt x="108012" y="1764192"/>
                  </a:moveTo>
                  <a:lnTo>
                    <a:pt x="108012" y="1944216"/>
                  </a:lnTo>
                  <a:lnTo>
                    <a:pt x="1116012" y="1944216"/>
                  </a:lnTo>
                  <a:lnTo>
                    <a:pt x="1116012" y="1764192"/>
                  </a:lnTo>
                  <a:close/>
                  <a:moveTo>
                    <a:pt x="108012" y="1548168"/>
                  </a:moveTo>
                  <a:lnTo>
                    <a:pt x="108012" y="1728192"/>
                  </a:lnTo>
                  <a:lnTo>
                    <a:pt x="1116012" y="1728192"/>
                  </a:lnTo>
                  <a:lnTo>
                    <a:pt x="1116012" y="1548168"/>
                  </a:lnTo>
                  <a:close/>
                  <a:moveTo>
                    <a:pt x="108012" y="1332144"/>
                  </a:moveTo>
                  <a:lnTo>
                    <a:pt x="108012" y="1512168"/>
                  </a:lnTo>
                  <a:lnTo>
                    <a:pt x="1116012" y="1512168"/>
                  </a:lnTo>
                  <a:lnTo>
                    <a:pt x="1116012" y="1332144"/>
                  </a:lnTo>
                  <a:close/>
                  <a:moveTo>
                    <a:pt x="108012" y="1116120"/>
                  </a:moveTo>
                  <a:lnTo>
                    <a:pt x="108012" y="1296144"/>
                  </a:lnTo>
                  <a:lnTo>
                    <a:pt x="1116012" y="1296144"/>
                  </a:lnTo>
                  <a:lnTo>
                    <a:pt x="1116012" y="1116120"/>
                  </a:lnTo>
                  <a:close/>
                  <a:moveTo>
                    <a:pt x="108012" y="900096"/>
                  </a:moveTo>
                  <a:lnTo>
                    <a:pt x="108012" y="1080120"/>
                  </a:lnTo>
                  <a:lnTo>
                    <a:pt x="1116012" y="1080120"/>
                  </a:lnTo>
                  <a:lnTo>
                    <a:pt x="1116012" y="900096"/>
                  </a:lnTo>
                  <a:close/>
                  <a:moveTo>
                    <a:pt x="108012" y="684072"/>
                  </a:moveTo>
                  <a:lnTo>
                    <a:pt x="108012" y="864096"/>
                  </a:lnTo>
                  <a:lnTo>
                    <a:pt x="1116012" y="864096"/>
                  </a:lnTo>
                  <a:lnTo>
                    <a:pt x="1116012" y="684072"/>
                  </a:lnTo>
                  <a:close/>
                  <a:moveTo>
                    <a:pt x="108012" y="468048"/>
                  </a:moveTo>
                  <a:lnTo>
                    <a:pt x="108012" y="648072"/>
                  </a:lnTo>
                  <a:lnTo>
                    <a:pt x="1116012" y="648072"/>
                  </a:lnTo>
                  <a:lnTo>
                    <a:pt x="1116012" y="468048"/>
                  </a:lnTo>
                  <a:close/>
                  <a:moveTo>
                    <a:pt x="108012" y="252024"/>
                  </a:moveTo>
                  <a:lnTo>
                    <a:pt x="108012" y="432048"/>
                  </a:lnTo>
                  <a:lnTo>
                    <a:pt x="1116012" y="432048"/>
                  </a:lnTo>
                  <a:lnTo>
                    <a:pt x="1116012" y="252024"/>
                  </a:lnTo>
                  <a:close/>
                  <a:moveTo>
                    <a:pt x="0" y="0"/>
                  </a:moveTo>
                  <a:lnTo>
                    <a:pt x="108012" y="0"/>
                  </a:lnTo>
                  <a:lnTo>
                    <a:pt x="108012" y="216024"/>
                  </a:lnTo>
                  <a:lnTo>
                    <a:pt x="1116012" y="216024"/>
                  </a:lnTo>
                  <a:lnTo>
                    <a:pt x="1116012" y="0"/>
                  </a:lnTo>
                  <a:lnTo>
                    <a:pt x="1224024" y="0"/>
                  </a:lnTo>
                  <a:lnTo>
                    <a:pt x="1224024" y="2412264"/>
                  </a:lnTo>
                  <a:lnTo>
                    <a:pt x="1116012" y="2412264"/>
                  </a:lnTo>
                  <a:lnTo>
                    <a:pt x="1116012" y="2196240"/>
                  </a:lnTo>
                  <a:lnTo>
                    <a:pt x="108012" y="2196240"/>
                  </a:lnTo>
                  <a:lnTo>
                    <a:pt x="108012" y="2412264"/>
                  </a:lnTo>
                  <a:lnTo>
                    <a:pt x="0" y="2412264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任意多边形: 形状 9"/>
            <p:cNvSpPr>
              <a:spLocks noChangeAspect="1"/>
            </p:cNvSpPr>
            <p:nvPr/>
          </p:nvSpPr>
          <p:spPr bwMode="auto">
            <a:xfrm>
              <a:off x="6700496" y="2699113"/>
              <a:ext cx="1539314" cy="1149066"/>
            </a:xfrm>
            <a:custGeom>
              <a:avLst/>
              <a:gdLst>
                <a:gd name="T0" fmla="*/ 223 w 256"/>
                <a:gd name="T1" fmla="*/ 72 h 192"/>
                <a:gd name="T2" fmla="*/ 224 w 256"/>
                <a:gd name="T3" fmla="*/ 64 h 192"/>
                <a:gd name="T4" fmla="*/ 160 w 256"/>
                <a:gd name="T5" fmla="*/ 0 h 192"/>
                <a:gd name="T6" fmla="*/ 109 w 256"/>
                <a:gd name="T7" fmla="*/ 26 h 192"/>
                <a:gd name="T8" fmla="*/ 96 w 256"/>
                <a:gd name="T9" fmla="*/ 24 h 192"/>
                <a:gd name="T10" fmla="*/ 40 w 256"/>
                <a:gd name="T11" fmla="*/ 80 h 192"/>
                <a:gd name="T12" fmla="*/ 40 w 256"/>
                <a:gd name="T13" fmla="*/ 83 h 192"/>
                <a:gd name="T14" fmla="*/ 0 w 256"/>
                <a:gd name="T15" fmla="*/ 136 h 192"/>
                <a:gd name="T16" fmla="*/ 56 w 256"/>
                <a:gd name="T17" fmla="*/ 192 h 192"/>
                <a:gd name="T18" fmla="*/ 192 w 256"/>
                <a:gd name="T19" fmla="*/ 192 h 192"/>
                <a:gd name="T20" fmla="*/ 256 w 256"/>
                <a:gd name="T21" fmla="*/ 128 h 192"/>
                <a:gd name="T22" fmla="*/ 223 w 256"/>
                <a:gd name="T23" fmla="*/ 7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192">
                  <a:moveTo>
                    <a:pt x="223" y="72"/>
                  </a:moveTo>
                  <a:cubicBezTo>
                    <a:pt x="224" y="70"/>
                    <a:pt x="224" y="67"/>
                    <a:pt x="224" y="64"/>
                  </a:cubicBezTo>
                  <a:cubicBezTo>
                    <a:pt x="224" y="29"/>
                    <a:pt x="195" y="0"/>
                    <a:pt x="160" y="0"/>
                  </a:cubicBezTo>
                  <a:cubicBezTo>
                    <a:pt x="139" y="0"/>
                    <a:pt x="121" y="10"/>
                    <a:pt x="109" y="26"/>
                  </a:cubicBezTo>
                  <a:cubicBezTo>
                    <a:pt x="105" y="25"/>
                    <a:pt x="101" y="24"/>
                    <a:pt x="96" y="24"/>
                  </a:cubicBezTo>
                  <a:cubicBezTo>
                    <a:pt x="65" y="24"/>
                    <a:pt x="40" y="49"/>
                    <a:pt x="40" y="80"/>
                  </a:cubicBezTo>
                  <a:cubicBezTo>
                    <a:pt x="40" y="81"/>
                    <a:pt x="40" y="82"/>
                    <a:pt x="40" y="83"/>
                  </a:cubicBezTo>
                  <a:cubicBezTo>
                    <a:pt x="17" y="89"/>
                    <a:pt x="0" y="111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227" y="192"/>
                    <a:pt x="256" y="163"/>
                    <a:pt x="256" y="128"/>
                  </a:cubicBezTo>
                  <a:cubicBezTo>
                    <a:pt x="256" y="104"/>
                    <a:pt x="243" y="83"/>
                    <a:pt x="223" y="72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7286181" y="3089675"/>
              <a:ext cx="367944" cy="367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1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341819" y="1808824"/>
              <a:ext cx="2256851" cy="1007968"/>
              <a:chOff x="6452888" y="1907073"/>
              <a:chExt cx="2256851" cy="100796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6452888" y="1907073"/>
                <a:ext cx="2256851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452888" y="2153294"/>
                <a:ext cx="2256851" cy="761747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sz="11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100">
                    <a:solidFill>
                      <a:schemeClr val="dk1">
                        <a:lumMod val="100000"/>
                      </a:schemeClr>
                    </a:solidFill>
                  </a:rPr>
                  <a:t>https://</a:t>
                </a:r>
                <a:r>
                  <a:rPr lang="en-US" sz="110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10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0" name="千图PPT彼岸天：ID 8661124库_组合 29"/>
          <p:cNvGrpSpPr/>
          <p:nvPr>
            <p:custDataLst>
              <p:tags r:id="rId4"/>
            </p:custDataLst>
          </p:nvPr>
        </p:nvGrpSpPr>
        <p:grpSpPr>
          <a:xfrm>
            <a:off x="9090033" y="1412776"/>
            <a:ext cx="2256851" cy="4639788"/>
            <a:chOff x="9090033" y="1412776"/>
            <a:chExt cx="2256851" cy="4639788"/>
          </a:xfrm>
        </p:grpSpPr>
        <p:sp>
          <p:nvSpPr>
            <p:cNvPr id="4" name="任意多边形: 形状 3"/>
            <p:cNvSpPr/>
            <p:nvPr/>
          </p:nvSpPr>
          <p:spPr bwMode="auto">
            <a:xfrm>
              <a:off x="9778443" y="3208251"/>
              <a:ext cx="880032" cy="2844313"/>
            </a:xfrm>
            <a:custGeom>
              <a:avLst/>
              <a:gdLst>
                <a:gd name="connsiteX0" fmla="*/ 108012 w 1224024"/>
                <a:gd name="connsiteY0" fmla="*/ 2412265 h 2844313"/>
                <a:gd name="connsiteX1" fmla="*/ 108012 w 1224024"/>
                <a:gd name="connsiteY1" fmla="*/ 2592289 h 2844313"/>
                <a:gd name="connsiteX2" fmla="*/ 1116012 w 1224024"/>
                <a:gd name="connsiteY2" fmla="*/ 2592289 h 2844313"/>
                <a:gd name="connsiteX3" fmla="*/ 1116012 w 1224024"/>
                <a:gd name="connsiteY3" fmla="*/ 2412265 h 2844313"/>
                <a:gd name="connsiteX4" fmla="*/ 108012 w 1224024"/>
                <a:gd name="connsiteY4" fmla="*/ 2196241 h 2844313"/>
                <a:gd name="connsiteX5" fmla="*/ 108012 w 1224024"/>
                <a:gd name="connsiteY5" fmla="*/ 2376265 h 2844313"/>
                <a:gd name="connsiteX6" fmla="*/ 1116012 w 1224024"/>
                <a:gd name="connsiteY6" fmla="*/ 2376265 h 2844313"/>
                <a:gd name="connsiteX7" fmla="*/ 1116012 w 1224024"/>
                <a:gd name="connsiteY7" fmla="*/ 2196241 h 2844313"/>
                <a:gd name="connsiteX8" fmla="*/ 108012 w 1224024"/>
                <a:gd name="connsiteY8" fmla="*/ 1980217 h 2844313"/>
                <a:gd name="connsiteX9" fmla="*/ 108012 w 1224024"/>
                <a:gd name="connsiteY9" fmla="*/ 2160241 h 2844313"/>
                <a:gd name="connsiteX10" fmla="*/ 1116012 w 1224024"/>
                <a:gd name="connsiteY10" fmla="*/ 2160241 h 2844313"/>
                <a:gd name="connsiteX11" fmla="*/ 1116012 w 1224024"/>
                <a:gd name="connsiteY11" fmla="*/ 1980217 h 2844313"/>
                <a:gd name="connsiteX12" fmla="*/ 108012 w 1224024"/>
                <a:gd name="connsiteY12" fmla="*/ 1764193 h 2844313"/>
                <a:gd name="connsiteX13" fmla="*/ 108012 w 1224024"/>
                <a:gd name="connsiteY13" fmla="*/ 1944217 h 2844313"/>
                <a:gd name="connsiteX14" fmla="*/ 1116012 w 1224024"/>
                <a:gd name="connsiteY14" fmla="*/ 1944217 h 2844313"/>
                <a:gd name="connsiteX15" fmla="*/ 1116012 w 1224024"/>
                <a:gd name="connsiteY15" fmla="*/ 1764193 h 2844313"/>
                <a:gd name="connsiteX16" fmla="*/ 108012 w 1224024"/>
                <a:gd name="connsiteY16" fmla="*/ 1548169 h 2844313"/>
                <a:gd name="connsiteX17" fmla="*/ 108012 w 1224024"/>
                <a:gd name="connsiteY17" fmla="*/ 1728193 h 2844313"/>
                <a:gd name="connsiteX18" fmla="*/ 1116012 w 1224024"/>
                <a:gd name="connsiteY18" fmla="*/ 1728193 h 2844313"/>
                <a:gd name="connsiteX19" fmla="*/ 1116012 w 1224024"/>
                <a:gd name="connsiteY19" fmla="*/ 1548169 h 2844313"/>
                <a:gd name="connsiteX20" fmla="*/ 108012 w 1224024"/>
                <a:gd name="connsiteY20" fmla="*/ 1332145 h 2844313"/>
                <a:gd name="connsiteX21" fmla="*/ 108012 w 1224024"/>
                <a:gd name="connsiteY21" fmla="*/ 1512169 h 2844313"/>
                <a:gd name="connsiteX22" fmla="*/ 1116012 w 1224024"/>
                <a:gd name="connsiteY22" fmla="*/ 1512169 h 2844313"/>
                <a:gd name="connsiteX23" fmla="*/ 1116012 w 1224024"/>
                <a:gd name="connsiteY23" fmla="*/ 1332145 h 2844313"/>
                <a:gd name="connsiteX24" fmla="*/ 108012 w 1224024"/>
                <a:gd name="connsiteY24" fmla="*/ 1116121 h 2844313"/>
                <a:gd name="connsiteX25" fmla="*/ 108012 w 1224024"/>
                <a:gd name="connsiteY25" fmla="*/ 1296145 h 2844313"/>
                <a:gd name="connsiteX26" fmla="*/ 1116012 w 1224024"/>
                <a:gd name="connsiteY26" fmla="*/ 1296145 h 2844313"/>
                <a:gd name="connsiteX27" fmla="*/ 1116012 w 1224024"/>
                <a:gd name="connsiteY27" fmla="*/ 1116121 h 2844313"/>
                <a:gd name="connsiteX28" fmla="*/ 108012 w 1224024"/>
                <a:gd name="connsiteY28" fmla="*/ 900097 h 2844313"/>
                <a:gd name="connsiteX29" fmla="*/ 108012 w 1224024"/>
                <a:gd name="connsiteY29" fmla="*/ 1080121 h 2844313"/>
                <a:gd name="connsiteX30" fmla="*/ 1116012 w 1224024"/>
                <a:gd name="connsiteY30" fmla="*/ 1080121 h 2844313"/>
                <a:gd name="connsiteX31" fmla="*/ 1116012 w 1224024"/>
                <a:gd name="connsiteY31" fmla="*/ 900097 h 2844313"/>
                <a:gd name="connsiteX32" fmla="*/ 108012 w 1224024"/>
                <a:gd name="connsiteY32" fmla="*/ 684073 h 2844313"/>
                <a:gd name="connsiteX33" fmla="*/ 108012 w 1224024"/>
                <a:gd name="connsiteY33" fmla="*/ 864097 h 2844313"/>
                <a:gd name="connsiteX34" fmla="*/ 1116012 w 1224024"/>
                <a:gd name="connsiteY34" fmla="*/ 864097 h 2844313"/>
                <a:gd name="connsiteX35" fmla="*/ 1116012 w 1224024"/>
                <a:gd name="connsiteY35" fmla="*/ 684073 h 2844313"/>
                <a:gd name="connsiteX36" fmla="*/ 108012 w 1224024"/>
                <a:gd name="connsiteY36" fmla="*/ 468049 h 2844313"/>
                <a:gd name="connsiteX37" fmla="*/ 108012 w 1224024"/>
                <a:gd name="connsiteY37" fmla="*/ 648073 h 2844313"/>
                <a:gd name="connsiteX38" fmla="*/ 1116012 w 1224024"/>
                <a:gd name="connsiteY38" fmla="*/ 648073 h 2844313"/>
                <a:gd name="connsiteX39" fmla="*/ 1116012 w 1224024"/>
                <a:gd name="connsiteY39" fmla="*/ 468049 h 2844313"/>
                <a:gd name="connsiteX40" fmla="*/ 108012 w 1224024"/>
                <a:gd name="connsiteY40" fmla="*/ 252025 h 2844313"/>
                <a:gd name="connsiteX41" fmla="*/ 108012 w 1224024"/>
                <a:gd name="connsiteY41" fmla="*/ 432049 h 2844313"/>
                <a:gd name="connsiteX42" fmla="*/ 1116012 w 1224024"/>
                <a:gd name="connsiteY42" fmla="*/ 432049 h 2844313"/>
                <a:gd name="connsiteX43" fmla="*/ 1116012 w 1224024"/>
                <a:gd name="connsiteY43" fmla="*/ 252025 h 2844313"/>
                <a:gd name="connsiteX44" fmla="*/ 0 w 1224024"/>
                <a:gd name="connsiteY44" fmla="*/ 0 h 2844313"/>
                <a:gd name="connsiteX45" fmla="*/ 108012 w 1224024"/>
                <a:gd name="connsiteY45" fmla="*/ 0 h 2844313"/>
                <a:gd name="connsiteX46" fmla="*/ 108012 w 1224024"/>
                <a:gd name="connsiteY46" fmla="*/ 216025 h 2844313"/>
                <a:gd name="connsiteX47" fmla="*/ 1116012 w 1224024"/>
                <a:gd name="connsiteY47" fmla="*/ 216025 h 2844313"/>
                <a:gd name="connsiteX48" fmla="*/ 1116012 w 1224024"/>
                <a:gd name="connsiteY48" fmla="*/ 0 h 2844313"/>
                <a:gd name="connsiteX49" fmla="*/ 1224024 w 1224024"/>
                <a:gd name="connsiteY49" fmla="*/ 0 h 2844313"/>
                <a:gd name="connsiteX50" fmla="*/ 1224024 w 1224024"/>
                <a:gd name="connsiteY50" fmla="*/ 2844313 h 2844313"/>
                <a:gd name="connsiteX51" fmla="*/ 1116012 w 1224024"/>
                <a:gd name="connsiteY51" fmla="*/ 2844313 h 2844313"/>
                <a:gd name="connsiteX52" fmla="*/ 1116012 w 1224024"/>
                <a:gd name="connsiteY52" fmla="*/ 2628289 h 2844313"/>
                <a:gd name="connsiteX53" fmla="*/ 108012 w 1224024"/>
                <a:gd name="connsiteY53" fmla="*/ 2628289 h 2844313"/>
                <a:gd name="connsiteX54" fmla="*/ 108012 w 1224024"/>
                <a:gd name="connsiteY54" fmla="*/ 2844313 h 2844313"/>
                <a:gd name="connsiteX55" fmla="*/ 0 w 1224024"/>
                <a:gd name="connsiteY55" fmla="*/ 2844313 h 284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224024" h="2844313">
                  <a:moveTo>
                    <a:pt x="108012" y="2412265"/>
                  </a:moveTo>
                  <a:lnTo>
                    <a:pt x="108012" y="2592289"/>
                  </a:lnTo>
                  <a:lnTo>
                    <a:pt x="1116012" y="2592289"/>
                  </a:lnTo>
                  <a:lnTo>
                    <a:pt x="1116012" y="2412265"/>
                  </a:lnTo>
                  <a:close/>
                  <a:moveTo>
                    <a:pt x="108012" y="2196241"/>
                  </a:moveTo>
                  <a:lnTo>
                    <a:pt x="108012" y="2376265"/>
                  </a:lnTo>
                  <a:lnTo>
                    <a:pt x="1116012" y="2376265"/>
                  </a:lnTo>
                  <a:lnTo>
                    <a:pt x="1116012" y="2196241"/>
                  </a:lnTo>
                  <a:close/>
                  <a:moveTo>
                    <a:pt x="108012" y="1980217"/>
                  </a:moveTo>
                  <a:lnTo>
                    <a:pt x="108012" y="2160241"/>
                  </a:lnTo>
                  <a:lnTo>
                    <a:pt x="1116012" y="2160241"/>
                  </a:lnTo>
                  <a:lnTo>
                    <a:pt x="1116012" y="1980217"/>
                  </a:lnTo>
                  <a:close/>
                  <a:moveTo>
                    <a:pt x="108012" y="1764193"/>
                  </a:moveTo>
                  <a:lnTo>
                    <a:pt x="108012" y="1944217"/>
                  </a:lnTo>
                  <a:lnTo>
                    <a:pt x="1116012" y="1944217"/>
                  </a:lnTo>
                  <a:lnTo>
                    <a:pt x="1116012" y="1764193"/>
                  </a:lnTo>
                  <a:close/>
                  <a:moveTo>
                    <a:pt x="108012" y="1548169"/>
                  </a:moveTo>
                  <a:lnTo>
                    <a:pt x="108012" y="1728193"/>
                  </a:lnTo>
                  <a:lnTo>
                    <a:pt x="1116012" y="1728193"/>
                  </a:lnTo>
                  <a:lnTo>
                    <a:pt x="1116012" y="1548169"/>
                  </a:lnTo>
                  <a:close/>
                  <a:moveTo>
                    <a:pt x="108012" y="1332145"/>
                  </a:moveTo>
                  <a:lnTo>
                    <a:pt x="108012" y="1512169"/>
                  </a:lnTo>
                  <a:lnTo>
                    <a:pt x="1116012" y="1512169"/>
                  </a:lnTo>
                  <a:lnTo>
                    <a:pt x="1116012" y="1332145"/>
                  </a:lnTo>
                  <a:close/>
                  <a:moveTo>
                    <a:pt x="108012" y="1116121"/>
                  </a:moveTo>
                  <a:lnTo>
                    <a:pt x="108012" y="1296145"/>
                  </a:lnTo>
                  <a:lnTo>
                    <a:pt x="1116012" y="1296145"/>
                  </a:lnTo>
                  <a:lnTo>
                    <a:pt x="1116012" y="1116121"/>
                  </a:lnTo>
                  <a:close/>
                  <a:moveTo>
                    <a:pt x="108012" y="900097"/>
                  </a:moveTo>
                  <a:lnTo>
                    <a:pt x="108012" y="1080121"/>
                  </a:lnTo>
                  <a:lnTo>
                    <a:pt x="1116012" y="1080121"/>
                  </a:lnTo>
                  <a:lnTo>
                    <a:pt x="1116012" y="900097"/>
                  </a:lnTo>
                  <a:close/>
                  <a:moveTo>
                    <a:pt x="108012" y="684073"/>
                  </a:moveTo>
                  <a:lnTo>
                    <a:pt x="108012" y="864097"/>
                  </a:lnTo>
                  <a:lnTo>
                    <a:pt x="1116012" y="864097"/>
                  </a:lnTo>
                  <a:lnTo>
                    <a:pt x="1116012" y="684073"/>
                  </a:lnTo>
                  <a:close/>
                  <a:moveTo>
                    <a:pt x="108012" y="468049"/>
                  </a:moveTo>
                  <a:lnTo>
                    <a:pt x="108012" y="648073"/>
                  </a:lnTo>
                  <a:lnTo>
                    <a:pt x="1116012" y="648073"/>
                  </a:lnTo>
                  <a:lnTo>
                    <a:pt x="1116012" y="468049"/>
                  </a:lnTo>
                  <a:close/>
                  <a:moveTo>
                    <a:pt x="108012" y="252025"/>
                  </a:moveTo>
                  <a:lnTo>
                    <a:pt x="108012" y="432049"/>
                  </a:lnTo>
                  <a:lnTo>
                    <a:pt x="1116012" y="432049"/>
                  </a:lnTo>
                  <a:lnTo>
                    <a:pt x="1116012" y="252025"/>
                  </a:lnTo>
                  <a:close/>
                  <a:moveTo>
                    <a:pt x="0" y="0"/>
                  </a:moveTo>
                  <a:lnTo>
                    <a:pt x="108012" y="0"/>
                  </a:lnTo>
                  <a:lnTo>
                    <a:pt x="108012" y="216025"/>
                  </a:lnTo>
                  <a:lnTo>
                    <a:pt x="1116012" y="216025"/>
                  </a:lnTo>
                  <a:lnTo>
                    <a:pt x="1116012" y="0"/>
                  </a:lnTo>
                  <a:lnTo>
                    <a:pt x="1224024" y="0"/>
                  </a:lnTo>
                  <a:lnTo>
                    <a:pt x="1224024" y="2844313"/>
                  </a:lnTo>
                  <a:lnTo>
                    <a:pt x="1116012" y="2844313"/>
                  </a:lnTo>
                  <a:lnTo>
                    <a:pt x="1116012" y="2628289"/>
                  </a:lnTo>
                  <a:lnTo>
                    <a:pt x="108012" y="2628289"/>
                  </a:lnTo>
                  <a:lnTo>
                    <a:pt x="108012" y="2844313"/>
                  </a:lnTo>
                  <a:lnTo>
                    <a:pt x="0" y="2844313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任意多边形: 形状 10"/>
            <p:cNvSpPr>
              <a:spLocks noChangeAspect="1"/>
            </p:cNvSpPr>
            <p:nvPr/>
          </p:nvSpPr>
          <p:spPr bwMode="auto">
            <a:xfrm>
              <a:off x="9448802" y="2303065"/>
              <a:ext cx="1539314" cy="1149066"/>
            </a:xfrm>
            <a:custGeom>
              <a:avLst/>
              <a:gdLst>
                <a:gd name="T0" fmla="*/ 223 w 256"/>
                <a:gd name="T1" fmla="*/ 72 h 192"/>
                <a:gd name="T2" fmla="*/ 224 w 256"/>
                <a:gd name="T3" fmla="*/ 64 h 192"/>
                <a:gd name="T4" fmla="*/ 160 w 256"/>
                <a:gd name="T5" fmla="*/ 0 h 192"/>
                <a:gd name="T6" fmla="*/ 109 w 256"/>
                <a:gd name="T7" fmla="*/ 26 h 192"/>
                <a:gd name="T8" fmla="*/ 96 w 256"/>
                <a:gd name="T9" fmla="*/ 24 h 192"/>
                <a:gd name="T10" fmla="*/ 40 w 256"/>
                <a:gd name="T11" fmla="*/ 80 h 192"/>
                <a:gd name="T12" fmla="*/ 40 w 256"/>
                <a:gd name="T13" fmla="*/ 83 h 192"/>
                <a:gd name="T14" fmla="*/ 0 w 256"/>
                <a:gd name="T15" fmla="*/ 136 h 192"/>
                <a:gd name="T16" fmla="*/ 56 w 256"/>
                <a:gd name="T17" fmla="*/ 192 h 192"/>
                <a:gd name="T18" fmla="*/ 192 w 256"/>
                <a:gd name="T19" fmla="*/ 192 h 192"/>
                <a:gd name="T20" fmla="*/ 256 w 256"/>
                <a:gd name="T21" fmla="*/ 128 h 192"/>
                <a:gd name="T22" fmla="*/ 223 w 256"/>
                <a:gd name="T23" fmla="*/ 7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192">
                  <a:moveTo>
                    <a:pt x="223" y="72"/>
                  </a:moveTo>
                  <a:cubicBezTo>
                    <a:pt x="224" y="70"/>
                    <a:pt x="224" y="67"/>
                    <a:pt x="224" y="64"/>
                  </a:cubicBezTo>
                  <a:cubicBezTo>
                    <a:pt x="224" y="29"/>
                    <a:pt x="195" y="0"/>
                    <a:pt x="160" y="0"/>
                  </a:cubicBezTo>
                  <a:cubicBezTo>
                    <a:pt x="139" y="0"/>
                    <a:pt x="121" y="10"/>
                    <a:pt x="109" y="26"/>
                  </a:cubicBezTo>
                  <a:cubicBezTo>
                    <a:pt x="105" y="25"/>
                    <a:pt x="101" y="24"/>
                    <a:pt x="96" y="24"/>
                  </a:cubicBezTo>
                  <a:cubicBezTo>
                    <a:pt x="65" y="24"/>
                    <a:pt x="40" y="49"/>
                    <a:pt x="40" y="80"/>
                  </a:cubicBezTo>
                  <a:cubicBezTo>
                    <a:pt x="40" y="81"/>
                    <a:pt x="40" y="82"/>
                    <a:pt x="40" y="83"/>
                  </a:cubicBezTo>
                  <a:cubicBezTo>
                    <a:pt x="17" y="89"/>
                    <a:pt x="0" y="111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227" y="192"/>
                    <a:pt x="256" y="163"/>
                    <a:pt x="256" y="128"/>
                  </a:cubicBezTo>
                  <a:cubicBezTo>
                    <a:pt x="256" y="104"/>
                    <a:pt x="243" y="83"/>
                    <a:pt x="223" y="72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任意多边形: 形状 12"/>
            <p:cNvSpPr/>
            <p:nvPr/>
          </p:nvSpPr>
          <p:spPr bwMode="auto">
            <a:xfrm>
              <a:off x="10034487" y="2693627"/>
              <a:ext cx="367944" cy="367942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9090033" y="1412776"/>
              <a:ext cx="2256851" cy="1007968"/>
              <a:chOff x="9442007" y="1907073"/>
              <a:chExt cx="2256851" cy="100796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9442007" y="1907073"/>
                <a:ext cx="2256851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9442007" y="2153294"/>
                <a:ext cx="2256851" cy="761747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sz="11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100">
                    <a:solidFill>
                      <a:schemeClr val="dk1">
                        <a:lumMod val="100000"/>
                      </a:schemeClr>
                    </a:solidFill>
                  </a:rPr>
                  <a:t>https://</a:t>
                </a:r>
                <a:r>
                  <a:rPr lang="en-US" sz="110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10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4915059" y="1916832"/>
            <a:ext cx="2628744" cy="3977736"/>
            <a:chOff x="4915059" y="1916832"/>
            <a:chExt cx="2628744" cy="3977736"/>
          </a:xfrm>
        </p:grpSpPr>
        <p:grpSp>
          <p:nvGrpSpPr>
            <p:cNvPr id="4" name="PA_库_组合 1"/>
            <p:cNvGrpSpPr/>
            <p:nvPr>
              <p:custDataLst>
                <p:tags r:id="rId6"/>
              </p:custDataLst>
            </p:nvPr>
          </p:nvGrpSpPr>
          <p:grpSpPr>
            <a:xfrm>
              <a:off x="4915059" y="1916832"/>
              <a:ext cx="2628744" cy="3977736"/>
              <a:chOff x="4348163" y="784225"/>
              <a:chExt cx="3495675" cy="5289550"/>
            </a:xfrm>
          </p:grpSpPr>
          <p:sp>
            <p:nvSpPr>
              <p:cNvPr id="32" name="Freeform: Shape 2"/>
              <p:cNvSpPr/>
              <p:nvPr/>
            </p:nvSpPr>
            <p:spPr bwMode="auto">
              <a:xfrm>
                <a:off x="4348163" y="784225"/>
                <a:ext cx="1895475" cy="1016000"/>
              </a:xfrm>
              <a:custGeom>
                <a:avLst/>
                <a:gdLst>
                  <a:gd name="T0" fmla="*/ 0 w 1194"/>
                  <a:gd name="T1" fmla="*/ 222 h 640"/>
                  <a:gd name="T2" fmla="*/ 326 w 1194"/>
                  <a:gd name="T3" fmla="*/ 0 h 640"/>
                  <a:gd name="T4" fmla="*/ 888 w 1194"/>
                  <a:gd name="T5" fmla="*/ 0 h 640"/>
                  <a:gd name="T6" fmla="*/ 1194 w 1194"/>
                  <a:gd name="T7" fmla="*/ 222 h 640"/>
                  <a:gd name="T8" fmla="*/ 1012 w 1194"/>
                  <a:gd name="T9" fmla="*/ 554 h 640"/>
                  <a:gd name="T10" fmla="*/ 1012 w 1194"/>
                  <a:gd name="T11" fmla="*/ 554 h 640"/>
                  <a:gd name="T12" fmla="*/ 688 w 1194"/>
                  <a:gd name="T13" fmla="*/ 596 h 640"/>
                  <a:gd name="T14" fmla="*/ 464 w 1194"/>
                  <a:gd name="T15" fmla="*/ 624 h 640"/>
                  <a:gd name="T16" fmla="*/ 390 w 1194"/>
                  <a:gd name="T17" fmla="*/ 636 h 640"/>
                  <a:gd name="T18" fmla="*/ 360 w 1194"/>
                  <a:gd name="T19" fmla="*/ 640 h 640"/>
                  <a:gd name="T20" fmla="*/ 360 w 1194"/>
                  <a:gd name="T21" fmla="*/ 640 h 640"/>
                  <a:gd name="T22" fmla="*/ 354 w 1194"/>
                  <a:gd name="T23" fmla="*/ 638 h 640"/>
                  <a:gd name="T24" fmla="*/ 344 w 1194"/>
                  <a:gd name="T25" fmla="*/ 632 h 640"/>
                  <a:gd name="T26" fmla="*/ 312 w 1194"/>
                  <a:gd name="T27" fmla="*/ 608 h 640"/>
                  <a:gd name="T28" fmla="*/ 218 w 1194"/>
                  <a:gd name="T29" fmla="*/ 528 h 640"/>
                  <a:gd name="T30" fmla="*/ 82 w 1194"/>
                  <a:gd name="T31" fmla="*/ 414 h 640"/>
                  <a:gd name="T32" fmla="*/ 0 w 1194"/>
                  <a:gd name="T33" fmla="*/ 222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94" h="640">
                    <a:moveTo>
                      <a:pt x="0" y="222"/>
                    </a:moveTo>
                    <a:lnTo>
                      <a:pt x="326" y="0"/>
                    </a:lnTo>
                    <a:lnTo>
                      <a:pt x="888" y="0"/>
                    </a:lnTo>
                    <a:lnTo>
                      <a:pt x="1194" y="222"/>
                    </a:lnTo>
                    <a:lnTo>
                      <a:pt x="1012" y="554"/>
                    </a:lnTo>
                    <a:lnTo>
                      <a:pt x="1012" y="554"/>
                    </a:lnTo>
                    <a:lnTo>
                      <a:pt x="688" y="596"/>
                    </a:lnTo>
                    <a:lnTo>
                      <a:pt x="464" y="624"/>
                    </a:lnTo>
                    <a:lnTo>
                      <a:pt x="390" y="636"/>
                    </a:lnTo>
                    <a:lnTo>
                      <a:pt x="360" y="640"/>
                    </a:lnTo>
                    <a:lnTo>
                      <a:pt x="360" y="640"/>
                    </a:lnTo>
                    <a:lnTo>
                      <a:pt x="354" y="638"/>
                    </a:lnTo>
                    <a:lnTo>
                      <a:pt x="344" y="632"/>
                    </a:lnTo>
                    <a:lnTo>
                      <a:pt x="312" y="608"/>
                    </a:lnTo>
                    <a:lnTo>
                      <a:pt x="218" y="528"/>
                    </a:lnTo>
                    <a:lnTo>
                      <a:pt x="82" y="414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3"/>
              <p:cNvSpPr/>
              <p:nvPr/>
            </p:nvSpPr>
            <p:spPr bwMode="auto">
              <a:xfrm>
                <a:off x="4662488" y="1517650"/>
                <a:ext cx="1095375" cy="2501900"/>
              </a:xfrm>
              <a:custGeom>
                <a:avLst/>
                <a:gdLst>
                  <a:gd name="T0" fmla="*/ 690 w 690"/>
                  <a:gd name="T1" fmla="*/ 576 h 1576"/>
                  <a:gd name="T2" fmla="*/ 690 w 690"/>
                  <a:gd name="T3" fmla="*/ 4 h 1576"/>
                  <a:gd name="T4" fmla="*/ 76 w 690"/>
                  <a:gd name="T5" fmla="*/ 0 h 1576"/>
                  <a:gd name="T6" fmla="*/ 0 w 690"/>
                  <a:gd name="T7" fmla="*/ 504 h 1576"/>
                  <a:gd name="T8" fmla="*/ 146 w 690"/>
                  <a:gd name="T9" fmla="*/ 1448 h 1576"/>
                  <a:gd name="T10" fmla="*/ 528 w 690"/>
                  <a:gd name="T11" fmla="*/ 1576 h 1576"/>
                  <a:gd name="T12" fmla="*/ 690 w 690"/>
                  <a:gd name="T13" fmla="*/ 1448 h 1576"/>
                  <a:gd name="T14" fmla="*/ 690 w 690"/>
                  <a:gd name="T15" fmla="*/ 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" h="1576">
                    <a:moveTo>
                      <a:pt x="690" y="576"/>
                    </a:moveTo>
                    <a:lnTo>
                      <a:pt x="690" y="4"/>
                    </a:lnTo>
                    <a:lnTo>
                      <a:pt x="76" y="0"/>
                    </a:lnTo>
                    <a:lnTo>
                      <a:pt x="0" y="504"/>
                    </a:lnTo>
                    <a:lnTo>
                      <a:pt x="146" y="1448"/>
                    </a:lnTo>
                    <a:lnTo>
                      <a:pt x="528" y="1576"/>
                    </a:lnTo>
                    <a:lnTo>
                      <a:pt x="690" y="1448"/>
                    </a:lnTo>
                    <a:lnTo>
                      <a:pt x="690" y="576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4"/>
              <p:cNvSpPr/>
              <p:nvPr/>
            </p:nvSpPr>
            <p:spPr bwMode="auto">
              <a:xfrm>
                <a:off x="4348163" y="1136650"/>
                <a:ext cx="546100" cy="2905125"/>
              </a:xfrm>
              <a:custGeom>
                <a:avLst/>
                <a:gdLst>
                  <a:gd name="T0" fmla="*/ 230 w 344"/>
                  <a:gd name="T1" fmla="*/ 1830 h 1830"/>
                  <a:gd name="T2" fmla="*/ 126 w 344"/>
                  <a:gd name="T3" fmla="*/ 1706 h 1830"/>
                  <a:gd name="T4" fmla="*/ 0 w 344"/>
                  <a:gd name="T5" fmla="*/ 0 h 1830"/>
                  <a:gd name="T6" fmla="*/ 274 w 344"/>
                  <a:gd name="T7" fmla="*/ 240 h 1830"/>
                  <a:gd name="T8" fmla="*/ 344 w 344"/>
                  <a:gd name="T9" fmla="*/ 1688 h 1830"/>
                  <a:gd name="T10" fmla="*/ 230 w 344"/>
                  <a:gd name="T11" fmla="*/ 1830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4" h="1830">
                    <a:moveTo>
                      <a:pt x="230" y="1830"/>
                    </a:moveTo>
                    <a:lnTo>
                      <a:pt x="126" y="1706"/>
                    </a:lnTo>
                    <a:lnTo>
                      <a:pt x="0" y="0"/>
                    </a:lnTo>
                    <a:lnTo>
                      <a:pt x="274" y="240"/>
                    </a:lnTo>
                    <a:lnTo>
                      <a:pt x="344" y="1688"/>
                    </a:lnTo>
                    <a:lnTo>
                      <a:pt x="230" y="18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Freeform: Shape 5"/>
              <p:cNvSpPr/>
              <p:nvPr/>
            </p:nvSpPr>
            <p:spPr bwMode="auto">
              <a:xfrm>
                <a:off x="5757863" y="1136650"/>
                <a:ext cx="485775" cy="1327150"/>
              </a:xfrm>
              <a:custGeom>
                <a:avLst/>
                <a:gdLst>
                  <a:gd name="T0" fmla="*/ 0 w 306"/>
                  <a:gd name="T1" fmla="*/ 244 h 836"/>
                  <a:gd name="T2" fmla="*/ 306 w 306"/>
                  <a:gd name="T3" fmla="*/ 0 h 836"/>
                  <a:gd name="T4" fmla="*/ 294 w 306"/>
                  <a:gd name="T5" fmla="*/ 556 h 836"/>
                  <a:gd name="T6" fmla="*/ 294 w 306"/>
                  <a:gd name="T7" fmla="*/ 688 h 836"/>
                  <a:gd name="T8" fmla="*/ 0 w 306"/>
                  <a:gd name="T9" fmla="*/ 836 h 836"/>
                  <a:gd name="T10" fmla="*/ 0 w 306"/>
                  <a:gd name="T11" fmla="*/ 244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6" h="836">
                    <a:moveTo>
                      <a:pt x="0" y="244"/>
                    </a:moveTo>
                    <a:lnTo>
                      <a:pt x="306" y="0"/>
                    </a:lnTo>
                    <a:lnTo>
                      <a:pt x="294" y="556"/>
                    </a:lnTo>
                    <a:lnTo>
                      <a:pt x="294" y="688"/>
                    </a:lnTo>
                    <a:lnTo>
                      <a:pt x="0" y="836"/>
                    </a:lnTo>
                    <a:lnTo>
                      <a:pt x="0" y="2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Freeform: Shape 6"/>
              <p:cNvSpPr/>
              <p:nvPr/>
            </p:nvSpPr>
            <p:spPr bwMode="auto">
              <a:xfrm>
                <a:off x="4672013" y="4724400"/>
                <a:ext cx="1200150" cy="720725"/>
              </a:xfrm>
              <a:custGeom>
                <a:avLst/>
                <a:gdLst>
                  <a:gd name="T0" fmla="*/ 108 w 756"/>
                  <a:gd name="T1" fmla="*/ 450 h 454"/>
                  <a:gd name="T2" fmla="*/ 684 w 756"/>
                  <a:gd name="T3" fmla="*/ 454 h 454"/>
                  <a:gd name="T4" fmla="*/ 756 w 756"/>
                  <a:gd name="T5" fmla="*/ 180 h 454"/>
                  <a:gd name="T6" fmla="*/ 756 w 756"/>
                  <a:gd name="T7" fmla="*/ 180 h 454"/>
                  <a:gd name="T8" fmla="*/ 746 w 756"/>
                  <a:gd name="T9" fmla="*/ 152 h 454"/>
                  <a:gd name="T10" fmla="*/ 718 w 756"/>
                  <a:gd name="T11" fmla="*/ 94 h 454"/>
                  <a:gd name="T12" fmla="*/ 700 w 756"/>
                  <a:gd name="T13" fmla="*/ 62 h 454"/>
                  <a:gd name="T14" fmla="*/ 684 w 756"/>
                  <a:gd name="T15" fmla="*/ 34 h 454"/>
                  <a:gd name="T16" fmla="*/ 668 w 756"/>
                  <a:gd name="T17" fmla="*/ 12 h 454"/>
                  <a:gd name="T18" fmla="*/ 662 w 756"/>
                  <a:gd name="T19" fmla="*/ 4 h 454"/>
                  <a:gd name="T20" fmla="*/ 656 w 756"/>
                  <a:gd name="T21" fmla="*/ 2 h 454"/>
                  <a:gd name="T22" fmla="*/ 656 w 756"/>
                  <a:gd name="T23" fmla="*/ 2 h 454"/>
                  <a:gd name="T24" fmla="*/ 646 w 756"/>
                  <a:gd name="T25" fmla="*/ 0 h 454"/>
                  <a:gd name="T26" fmla="*/ 634 w 756"/>
                  <a:gd name="T27" fmla="*/ 0 h 454"/>
                  <a:gd name="T28" fmla="*/ 592 w 756"/>
                  <a:gd name="T29" fmla="*/ 0 h 454"/>
                  <a:gd name="T30" fmla="*/ 484 w 756"/>
                  <a:gd name="T31" fmla="*/ 8 h 454"/>
                  <a:gd name="T32" fmla="*/ 376 w 756"/>
                  <a:gd name="T33" fmla="*/ 18 h 454"/>
                  <a:gd name="T34" fmla="*/ 318 w 756"/>
                  <a:gd name="T35" fmla="*/ 24 h 454"/>
                  <a:gd name="T36" fmla="*/ 84 w 756"/>
                  <a:gd name="T37" fmla="*/ 24 h 454"/>
                  <a:gd name="T38" fmla="*/ 0 w 756"/>
                  <a:gd name="T39" fmla="*/ 110 h 454"/>
                  <a:gd name="T40" fmla="*/ 108 w 756"/>
                  <a:gd name="T41" fmla="*/ 45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56" h="454">
                    <a:moveTo>
                      <a:pt x="108" y="450"/>
                    </a:moveTo>
                    <a:lnTo>
                      <a:pt x="684" y="454"/>
                    </a:lnTo>
                    <a:lnTo>
                      <a:pt x="756" y="180"/>
                    </a:lnTo>
                    <a:lnTo>
                      <a:pt x="756" y="180"/>
                    </a:lnTo>
                    <a:lnTo>
                      <a:pt x="746" y="152"/>
                    </a:lnTo>
                    <a:lnTo>
                      <a:pt x="718" y="94"/>
                    </a:lnTo>
                    <a:lnTo>
                      <a:pt x="700" y="62"/>
                    </a:lnTo>
                    <a:lnTo>
                      <a:pt x="684" y="34"/>
                    </a:lnTo>
                    <a:lnTo>
                      <a:pt x="668" y="12"/>
                    </a:lnTo>
                    <a:lnTo>
                      <a:pt x="662" y="4"/>
                    </a:lnTo>
                    <a:lnTo>
                      <a:pt x="656" y="2"/>
                    </a:lnTo>
                    <a:lnTo>
                      <a:pt x="656" y="2"/>
                    </a:lnTo>
                    <a:lnTo>
                      <a:pt x="646" y="0"/>
                    </a:lnTo>
                    <a:lnTo>
                      <a:pt x="634" y="0"/>
                    </a:lnTo>
                    <a:lnTo>
                      <a:pt x="592" y="0"/>
                    </a:lnTo>
                    <a:lnTo>
                      <a:pt x="484" y="8"/>
                    </a:lnTo>
                    <a:lnTo>
                      <a:pt x="376" y="18"/>
                    </a:lnTo>
                    <a:lnTo>
                      <a:pt x="318" y="24"/>
                    </a:lnTo>
                    <a:lnTo>
                      <a:pt x="84" y="24"/>
                    </a:lnTo>
                    <a:lnTo>
                      <a:pt x="0" y="110"/>
                    </a:lnTo>
                    <a:lnTo>
                      <a:pt x="108" y="45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7"/>
              <p:cNvSpPr/>
              <p:nvPr/>
            </p:nvSpPr>
            <p:spPr bwMode="auto">
              <a:xfrm>
                <a:off x="4398963" y="4321175"/>
                <a:ext cx="444500" cy="1117600"/>
              </a:xfrm>
              <a:custGeom>
                <a:avLst/>
                <a:gdLst>
                  <a:gd name="T0" fmla="*/ 0 w 280"/>
                  <a:gd name="T1" fmla="*/ 0 h 704"/>
                  <a:gd name="T2" fmla="*/ 28 w 280"/>
                  <a:gd name="T3" fmla="*/ 346 h 704"/>
                  <a:gd name="T4" fmla="*/ 280 w 280"/>
                  <a:gd name="T5" fmla="*/ 704 h 704"/>
                  <a:gd name="T6" fmla="*/ 266 w 280"/>
                  <a:gd name="T7" fmla="*/ 364 h 704"/>
                  <a:gd name="T8" fmla="*/ 228 w 280"/>
                  <a:gd name="T9" fmla="*/ 10 h 704"/>
                  <a:gd name="T10" fmla="*/ 0 w 280"/>
                  <a:gd name="T11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704">
                    <a:moveTo>
                      <a:pt x="0" y="0"/>
                    </a:moveTo>
                    <a:lnTo>
                      <a:pt x="28" y="346"/>
                    </a:lnTo>
                    <a:lnTo>
                      <a:pt x="280" y="704"/>
                    </a:lnTo>
                    <a:lnTo>
                      <a:pt x="266" y="364"/>
                    </a:lnTo>
                    <a:lnTo>
                      <a:pt x="228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8"/>
              <p:cNvSpPr/>
              <p:nvPr/>
            </p:nvSpPr>
            <p:spPr bwMode="auto">
              <a:xfrm>
                <a:off x="4398963" y="3727450"/>
                <a:ext cx="1628775" cy="1171575"/>
              </a:xfrm>
              <a:custGeom>
                <a:avLst/>
                <a:gdLst>
                  <a:gd name="T0" fmla="*/ 856 w 1026"/>
                  <a:gd name="T1" fmla="*/ 56 h 738"/>
                  <a:gd name="T2" fmla="*/ 312 w 1026"/>
                  <a:gd name="T3" fmla="*/ 56 h 738"/>
                  <a:gd name="T4" fmla="*/ 0 w 1026"/>
                  <a:gd name="T5" fmla="*/ 374 h 738"/>
                  <a:gd name="T6" fmla="*/ 266 w 1026"/>
                  <a:gd name="T7" fmla="*/ 738 h 738"/>
                  <a:gd name="T8" fmla="*/ 856 w 1026"/>
                  <a:gd name="T9" fmla="*/ 738 h 738"/>
                  <a:gd name="T10" fmla="*/ 922 w 1026"/>
                  <a:gd name="T11" fmla="*/ 474 h 738"/>
                  <a:gd name="T12" fmla="*/ 1026 w 1026"/>
                  <a:gd name="T13" fmla="*/ 216 h 738"/>
                  <a:gd name="T14" fmla="*/ 918 w 1026"/>
                  <a:gd name="T15" fmla="*/ 0 h 738"/>
                  <a:gd name="T16" fmla="*/ 856 w 1026"/>
                  <a:gd name="T17" fmla="*/ 56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6" h="738">
                    <a:moveTo>
                      <a:pt x="856" y="56"/>
                    </a:moveTo>
                    <a:lnTo>
                      <a:pt x="312" y="56"/>
                    </a:lnTo>
                    <a:lnTo>
                      <a:pt x="0" y="374"/>
                    </a:lnTo>
                    <a:lnTo>
                      <a:pt x="266" y="738"/>
                    </a:lnTo>
                    <a:lnTo>
                      <a:pt x="856" y="738"/>
                    </a:lnTo>
                    <a:lnTo>
                      <a:pt x="922" y="474"/>
                    </a:lnTo>
                    <a:lnTo>
                      <a:pt x="1026" y="216"/>
                    </a:lnTo>
                    <a:lnTo>
                      <a:pt x="918" y="0"/>
                    </a:lnTo>
                    <a:lnTo>
                      <a:pt x="856" y="5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9"/>
              <p:cNvSpPr/>
              <p:nvPr/>
            </p:nvSpPr>
            <p:spPr bwMode="auto">
              <a:xfrm>
                <a:off x="6103938" y="2432050"/>
                <a:ext cx="1266825" cy="1333500"/>
              </a:xfrm>
              <a:custGeom>
                <a:avLst/>
                <a:gdLst>
                  <a:gd name="T0" fmla="*/ 90 w 798"/>
                  <a:gd name="T1" fmla="*/ 720 h 840"/>
                  <a:gd name="T2" fmla="*/ 0 w 798"/>
                  <a:gd name="T3" fmla="*/ 470 h 840"/>
                  <a:gd name="T4" fmla="*/ 100 w 798"/>
                  <a:gd name="T5" fmla="*/ 302 h 840"/>
                  <a:gd name="T6" fmla="*/ 346 w 798"/>
                  <a:gd name="T7" fmla="*/ 0 h 840"/>
                  <a:gd name="T8" fmla="*/ 742 w 798"/>
                  <a:gd name="T9" fmla="*/ 302 h 840"/>
                  <a:gd name="T10" fmla="*/ 798 w 798"/>
                  <a:gd name="T11" fmla="*/ 488 h 840"/>
                  <a:gd name="T12" fmla="*/ 696 w 798"/>
                  <a:gd name="T13" fmla="*/ 720 h 840"/>
                  <a:gd name="T14" fmla="*/ 280 w 798"/>
                  <a:gd name="T15" fmla="*/ 840 h 840"/>
                  <a:gd name="T16" fmla="*/ 90 w 798"/>
                  <a:gd name="T17" fmla="*/ 72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8" h="840">
                    <a:moveTo>
                      <a:pt x="90" y="720"/>
                    </a:moveTo>
                    <a:lnTo>
                      <a:pt x="0" y="470"/>
                    </a:lnTo>
                    <a:lnTo>
                      <a:pt x="100" y="302"/>
                    </a:lnTo>
                    <a:lnTo>
                      <a:pt x="346" y="0"/>
                    </a:lnTo>
                    <a:lnTo>
                      <a:pt x="742" y="302"/>
                    </a:lnTo>
                    <a:lnTo>
                      <a:pt x="798" y="488"/>
                    </a:lnTo>
                    <a:lnTo>
                      <a:pt x="696" y="720"/>
                    </a:lnTo>
                    <a:lnTo>
                      <a:pt x="280" y="840"/>
                    </a:lnTo>
                    <a:lnTo>
                      <a:pt x="90" y="72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Freeform: Shape 10"/>
              <p:cNvSpPr/>
              <p:nvPr/>
            </p:nvSpPr>
            <p:spPr bwMode="auto">
              <a:xfrm>
                <a:off x="5757863" y="2432050"/>
                <a:ext cx="504825" cy="1549400"/>
              </a:xfrm>
              <a:custGeom>
                <a:avLst/>
                <a:gdLst>
                  <a:gd name="T0" fmla="*/ 0 w 318"/>
                  <a:gd name="T1" fmla="*/ 0 h 976"/>
                  <a:gd name="T2" fmla="*/ 0 w 318"/>
                  <a:gd name="T3" fmla="*/ 872 h 976"/>
                  <a:gd name="T4" fmla="*/ 82 w 318"/>
                  <a:gd name="T5" fmla="*/ 976 h 976"/>
                  <a:gd name="T6" fmla="*/ 310 w 318"/>
                  <a:gd name="T7" fmla="*/ 786 h 976"/>
                  <a:gd name="T8" fmla="*/ 308 w 318"/>
                  <a:gd name="T9" fmla="*/ 720 h 976"/>
                  <a:gd name="T10" fmla="*/ 318 w 318"/>
                  <a:gd name="T11" fmla="*/ 302 h 976"/>
                  <a:gd name="T12" fmla="*/ 232 w 318"/>
                  <a:gd name="T13" fmla="*/ 0 h 976"/>
                  <a:gd name="T14" fmla="*/ 0 w 318"/>
                  <a:gd name="T15" fmla="*/ 0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8" h="976">
                    <a:moveTo>
                      <a:pt x="0" y="0"/>
                    </a:moveTo>
                    <a:lnTo>
                      <a:pt x="0" y="872"/>
                    </a:lnTo>
                    <a:lnTo>
                      <a:pt x="82" y="976"/>
                    </a:lnTo>
                    <a:lnTo>
                      <a:pt x="310" y="786"/>
                    </a:lnTo>
                    <a:lnTo>
                      <a:pt x="308" y="720"/>
                    </a:lnTo>
                    <a:lnTo>
                      <a:pt x="318" y="302"/>
                    </a:lnTo>
                    <a:lnTo>
                      <a:pt x="2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Freeform: Shape 11"/>
              <p:cNvSpPr/>
              <p:nvPr/>
            </p:nvSpPr>
            <p:spPr bwMode="auto">
              <a:xfrm>
                <a:off x="7208838" y="2432050"/>
                <a:ext cx="450850" cy="1438275"/>
              </a:xfrm>
              <a:custGeom>
                <a:avLst/>
                <a:gdLst>
                  <a:gd name="T0" fmla="*/ 284 w 284"/>
                  <a:gd name="T1" fmla="*/ 0 h 906"/>
                  <a:gd name="T2" fmla="*/ 172 w 284"/>
                  <a:gd name="T3" fmla="*/ 906 h 906"/>
                  <a:gd name="T4" fmla="*/ 0 w 284"/>
                  <a:gd name="T5" fmla="*/ 720 h 906"/>
                  <a:gd name="T6" fmla="*/ 46 w 284"/>
                  <a:gd name="T7" fmla="*/ 302 h 906"/>
                  <a:gd name="T8" fmla="*/ 66 w 284"/>
                  <a:gd name="T9" fmla="*/ 74 h 906"/>
                  <a:gd name="T10" fmla="*/ 284 w 284"/>
                  <a:gd name="T11" fmla="*/ 0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4" h="906">
                    <a:moveTo>
                      <a:pt x="284" y="0"/>
                    </a:moveTo>
                    <a:lnTo>
                      <a:pt x="172" y="906"/>
                    </a:lnTo>
                    <a:lnTo>
                      <a:pt x="0" y="720"/>
                    </a:lnTo>
                    <a:lnTo>
                      <a:pt x="46" y="302"/>
                    </a:lnTo>
                    <a:lnTo>
                      <a:pt x="66" y="74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Freeform: Shape 12"/>
              <p:cNvSpPr/>
              <p:nvPr/>
            </p:nvSpPr>
            <p:spPr bwMode="auto">
              <a:xfrm>
                <a:off x="5757863" y="2019300"/>
                <a:ext cx="1901825" cy="892175"/>
              </a:xfrm>
              <a:custGeom>
                <a:avLst/>
                <a:gdLst>
                  <a:gd name="T0" fmla="*/ 0 w 1198"/>
                  <a:gd name="T1" fmla="*/ 260 h 562"/>
                  <a:gd name="T2" fmla="*/ 294 w 1198"/>
                  <a:gd name="T3" fmla="*/ 0 h 562"/>
                  <a:gd name="T4" fmla="*/ 832 w 1198"/>
                  <a:gd name="T5" fmla="*/ 0 h 562"/>
                  <a:gd name="T6" fmla="*/ 1198 w 1198"/>
                  <a:gd name="T7" fmla="*/ 260 h 562"/>
                  <a:gd name="T8" fmla="*/ 960 w 1198"/>
                  <a:gd name="T9" fmla="*/ 562 h 562"/>
                  <a:gd name="T10" fmla="*/ 318 w 1198"/>
                  <a:gd name="T11" fmla="*/ 562 h 562"/>
                  <a:gd name="T12" fmla="*/ 0 w 1198"/>
                  <a:gd name="T13" fmla="*/ 260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8" h="562">
                    <a:moveTo>
                      <a:pt x="0" y="260"/>
                    </a:moveTo>
                    <a:lnTo>
                      <a:pt x="294" y="0"/>
                    </a:lnTo>
                    <a:lnTo>
                      <a:pt x="832" y="0"/>
                    </a:lnTo>
                    <a:lnTo>
                      <a:pt x="1198" y="260"/>
                    </a:lnTo>
                    <a:lnTo>
                      <a:pt x="960" y="562"/>
                    </a:lnTo>
                    <a:lnTo>
                      <a:pt x="318" y="562"/>
                    </a:lnTo>
                    <a:lnTo>
                      <a:pt x="0" y="26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Freeform: Shape 13"/>
              <p:cNvSpPr/>
              <p:nvPr/>
            </p:nvSpPr>
            <p:spPr bwMode="auto">
              <a:xfrm>
                <a:off x="5757863" y="3575050"/>
                <a:ext cx="2085975" cy="1527175"/>
              </a:xfrm>
              <a:custGeom>
                <a:avLst/>
                <a:gdLst>
                  <a:gd name="T0" fmla="*/ 0 w 1314"/>
                  <a:gd name="T1" fmla="*/ 348 h 962"/>
                  <a:gd name="T2" fmla="*/ 308 w 1314"/>
                  <a:gd name="T3" fmla="*/ 0 h 962"/>
                  <a:gd name="T4" fmla="*/ 914 w 1314"/>
                  <a:gd name="T5" fmla="*/ 0 h 962"/>
                  <a:gd name="T6" fmla="*/ 1314 w 1314"/>
                  <a:gd name="T7" fmla="*/ 348 h 962"/>
                  <a:gd name="T8" fmla="*/ 1178 w 1314"/>
                  <a:gd name="T9" fmla="*/ 748 h 962"/>
                  <a:gd name="T10" fmla="*/ 914 w 1314"/>
                  <a:gd name="T11" fmla="*/ 962 h 962"/>
                  <a:gd name="T12" fmla="*/ 224 w 1314"/>
                  <a:gd name="T13" fmla="*/ 908 h 962"/>
                  <a:gd name="T14" fmla="*/ 36 w 1314"/>
                  <a:gd name="T15" fmla="*/ 480 h 962"/>
                  <a:gd name="T16" fmla="*/ 0 w 1314"/>
                  <a:gd name="T17" fmla="*/ 348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4" h="962">
                    <a:moveTo>
                      <a:pt x="0" y="348"/>
                    </a:moveTo>
                    <a:lnTo>
                      <a:pt x="308" y="0"/>
                    </a:lnTo>
                    <a:lnTo>
                      <a:pt x="914" y="0"/>
                    </a:lnTo>
                    <a:lnTo>
                      <a:pt x="1314" y="348"/>
                    </a:lnTo>
                    <a:lnTo>
                      <a:pt x="1178" y="748"/>
                    </a:lnTo>
                    <a:lnTo>
                      <a:pt x="914" y="962"/>
                    </a:lnTo>
                    <a:lnTo>
                      <a:pt x="224" y="908"/>
                    </a:lnTo>
                    <a:lnTo>
                      <a:pt x="36" y="480"/>
                    </a:lnTo>
                    <a:lnTo>
                      <a:pt x="0" y="34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14"/>
              <p:cNvSpPr/>
              <p:nvPr/>
            </p:nvSpPr>
            <p:spPr bwMode="auto">
              <a:xfrm>
                <a:off x="7078663" y="4127500"/>
                <a:ext cx="765175" cy="1946275"/>
              </a:xfrm>
              <a:custGeom>
                <a:avLst/>
                <a:gdLst>
                  <a:gd name="T0" fmla="*/ 228 w 482"/>
                  <a:gd name="T1" fmla="*/ 400 h 1226"/>
                  <a:gd name="T2" fmla="*/ 0 w 482"/>
                  <a:gd name="T3" fmla="*/ 812 h 1226"/>
                  <a:gd name="T4" fmla="*/ 112 w 482"/>
                  <a:gd name="T5" fmla="*/ 1226 h 1226"/>
                  <a:gd name="T6" fmla="*/ 350 w 482"/>
                  <a:gd name="T7" fmla="*/ 812 h 1226"/>
                  <a:gd name="T8" fmla="*/ 482 w 482"/>
                  <a:gd name="T9" fmla="*/ 0 h 1226"/>
                  <a:gd name="T10" fmla="*/ 228 w 482"/>
                  <a:gd name="T11" fmla="*/ 400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2" h="1226">
                    <a:moveTo>
                      <a:pt x="228" y="400"/>
                    </a:moveTo>
                    <a:lnTo>
                      <a:pt x="0" y="812"/>
                    </a:lnTo>
                    <a:lnTo>
                      <a:pt x="112" y="1226"/>
                    </a:lnTo>
                    <a:lnTo>
                      <a:pt x="350" y="812"/>
                    </a:lnTo>
                    <a:lnTo>
                      <a:pt x="482" y="0"/>
                    </a:lnTo>
                    <a:lnTo>
                      <a:pt x="228" y="4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15"/>
              <p:cNvSpPr/>
              <p:nvPr/>
            </p:nvSpPr>
            <p:spPr bwMode="auto">
              <a:xfrm>
                <a:off x="6078538" y="4762500"/>
                <a:ext cx="1362075" cy="1311275"/>
              </a:xfrm>
              <a:custGeom>
                <a:avLst/>
                <a:gdLst>
                  <a:gd name="T0" fmla="*/ 166 w 858"/>
                  <a:gd name="T1" fmla="*/ 0 h 826"/>
                  <a:gd name="T2" fmla="*/ 858 w 858"/>
                  <a:gd name="T3" fmla="*/ 0 h 826"/>
                  <a:gd name="T4" fmla="*/ 742 w 858"/>
                  <a:gd name="T5" fmla="*/ 826 h 826"/>
                  <a:gd name="T6" fmla="*/ 116 w 858"/>
                  <a:gd name="T7" fmla="*/ 826 h 826"/>
                  <a:gd name="T8" fmla="*/ 0 w 858"/>
                  <a:gd name="T9" fmla="*/ 214 h 826"/>
                  <a:gd name="T10" fmla="*/ 166 w 858"/>
                  <a:gd name="T11" fmla="*/ 0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8" h="826">
                    <a:moveTo>
                      <a:pt x="166" y="0"/>
                    </a:moveTo>
                    <a:lnTo>
                      <a:pt x="858" y="0"/>
                    </a:lnTo>
                    <a:lnTo>
                      <a:pt x="742" y="826"/>
                    </a:lnTo>
                    <a:lnTo>
                      <a:pt x="116" y="826"/>
                    </a:lnTo>
                    <a:lnTo>
                      <a:pt x="0" y="21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16"/>
              <p:cNvSpPr/>
              <p:nvPr/>
            </p:nvSpPr>
            <p:spPr bwMode="auto">
              <a:xfrm>
                <a:off x="5757863" y="4127500"/>
                <a:ext cx="584200" cy="1946275"/>
              </a:xfrm>
              <a:custGeom>
                <a:avLst/>
                <a:gdLst>
                  <a:gd name="T0" fmla="*/ 0 w 368"/>
                  <a:gd name="T1" fmla="*/ 0 h 1226"/>
                  <a:gd name="T2" fmla="*/ 0 w 368"/>
                  <a:gd name="T3" fmla="*/ 830 h 1226"/>
                  <a:gd name="T4" fmla="*/ 318 w 368"/>
                  <a:gd name="T5" fmla="*/ 1226 h 1226"/>
                  <a:gd name="T6" fmla="*/ 368 w 368"/>
                  <a:gd name="T7" fmla="*/ 400 h 1226"/>
                  <a:gd name="T8" fmla="*/ 0 w 368"/>
                  <a:gd name="T9" fmla="*/ 0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1226">
                    <a:moveTo>
                      <a:pt x="0" y="0"/>
                    </a:moveTo>
                    <a:lnTo>
                      <a:pt x="0" y="830"/>
                    </a:lnTo>
                    <a:lnTo>
                      <a:pt x="318" y="1226"/>
                    </a:lnTo>
                    <a:lnTo>
                      <a:pt x="368" y="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Group 25"/>
            <p:cNvGrpSpPr/>
            <p:nvPr/>
          </p:nvGrpSpPr>
          <p:grpSpPr>
            <a:xfrm>
              <a:off x="5429288" y="1946156"/>
              <a:ext cx="1622013" cy="2800783"/>
              <a:chOff x="5429288" y="2217439"/>
              <a:chExt cx="1622013" cy="2800783"/>
            </a:xfrm>
          </p:grpSpPr>
          <p:grpSp>
            <p:nvGrpSpPr>
              <p:cNvPr id="18" name="Group 26"/>
              <p:cNvGrpSpPr/>
              <p:nvPr/>
            </p:nvGrpSpPr>
            <p:grpSpPr>
              <a:xfrm>
                <a:off x="5490463" y="2217439"/>
                <a:ext cx="382405" cy="471395"/>
                <a:chOff x="3328993" y="1898648"/>
                <a:chExt cx="1193802" cy="1471615"/>
              </a:xfrm>
              <a:solidFill>
                <a:schemeClr val="bg1"/>
              </a:solidFill>
              <a:effectLst/>
            </p:grpSpPr>
            <p:sp>
              <p:nvSpPr>
                <p:cNvPr id="28" name="Freeform: Shape 36"/>
                <p:cNvSpPr/>
                <p:nvPr/>
              </p:nvSpPr>
              <p:spPr bwMode="auto">
                <a:xfrm>
                  <a:off x="3328993" y="2593972"/>
                  <a:ext cx="1193802" cy="223838"/>
                </a:xfrm>
                <a:custGeom>
                  <a:avLst/>
                  <a:gdLst>
                    <a:gd name="T0" fmla="*/ 752 w 752"/>
                    <a:gd name="T1" fmla="*/ 0 h 141"/>
                    <a:gd name="T2" fmla="*/ 0 w 752"/>
                    <a:gd name="T3" fmla="*/ 2 h 141"/>
                    <a:gd name="T4" fmla="*/ 1 w 752"/>
                    <a:gd name="T5" fmla="*/ 141 h 141"/>
                    <a:gd name="T6" fmla="*/ 752 w 752"/>
                    <a:gd name="T7" fmla="*/ 139 h 141"/>
                    <a:gd name="T8" fmla="*/ 752 w 752"/>
                    <a:gd name="T9" fmla="*/ 0 h 141"/>
                    <a:gd name="T10" fmla="*/ 79 w 752"/>
                    <a:gd name="T11" fmla="*/ 80 h 141"/>
                    <a:gd name="T12" fmla="*/ 79 w 752"/>
                    <a:gd name="T13" fmla="*/ 12 h 141"/>
                    <a:gd name="T14" fmla="*/ 97 w 752"/>
                    <a:gd name="T15" fmla="*/ 12 h 141"/>
                    <a:gd name="T16" fmla="*/ 97 w 752"/>
                    <a:gd name="T17" fmla="*/ 80 h 141"/>
                    <a:gd name="T18" fmla="*/ 79 w 752"/>
                    <a:gd name="T19" fmla="*/ 80 h 141"/>
                    <a:gd name="T20" fmla="*/ 153 w 752"/>
                    <a:gd name="T21" fmla="*/ 80 h 141"/>
                    <a:gd name="T22" fmla="*/ 153 w 752"/>
                    <a:gd name="T23" fmla="*/ 12 h 141"/>
                    <a:gd name="T24" fmla="*/ 172 w 752"/>
                    <a:gd name="T25" fmla="*/ 12 h 141"/>
                    <a:gd name="T26" fmla="*/ 172 w 752"/>
                    <a:gd name="T27" fmla="*/ 80 h 141"/>
                    <a:gd name="T28" fmla="*/ 153 w 752"/>
                    <a:gd name="T29" fmla="*/ 80 h 141"/>
                    <a:gd name="T30" fmla="*/ 228 w 752"/>
                    <a:gd name="T31" fmla="*/ 80 h 141"/>
                    <a:gd name="T32" fmla="*/ 227 w 752"/>
                    <a:gd name="T33" fmla="*/ 12 h 141"/>
                    <a:gd name="T34" fmla="*/ 246 w 752"/>
                    <a:gd name="T35" fmla="*/ 12 h 141"/>
                    <a:gd name="T36" fmla="*/ 246 w 752"/>
                    <a:gd name="T37" fmla="*/ 80 h 141"/>
                    <a:gd name="T38" fmla="*/ 228 w 752"/>
                    <a:gd name="T39" fmla="*/ 80 h 141"/>
                    <a:gd name="T40" fmla="*/ 302 w 752"/>
                    <a:gd name="T41" fmla="*/ 80 h 141"/>
                    <a:gd name="T42" fmla="*/ 302 w 752"/>
                    <a:gd name="T43" fmla="*/ 12 h 141"/>
                    <a:gd name="T44" fmla="*/ 320 w 752"/>
                    <a:gd name="T45" fmla="*/ 12 h 141"/>
                    <a:gd name="T46" fmla="*/ 320 w 752"/>
                    <a:gd name="T47" fmla="*/ 80 h 141"/>
                    <a:gd name="T48" fmla="*/ 302 w 752"/>
                    <a:gd name="T49" fmla="*/ 80 h 141"/>
                    <a:gd name="T50" fmla="*/ 376 w 752"/>
                    <a:gd name="T51" fmla="*/ 80 h 141"/>
                    <a:gd name="T52" fmla="*/ 376 w 752"/>
                    <a:gd name="T53" fmla="*/ 12 h 141"/>
                    <a:gd name="T54" fmla="*/ 395 w 752"/>
                    <a:gd name="T55" fmla="*/ 12 h 141"/>
                    <a:gd name="T56" fmla="*/ 395 w 752"/>
                    <a:gd name="T57" fmla="*/ 80 h 141"/>
                    <a:gd name="T58" fmla="*/ 376 w 752"/>
                    <a:gd name="T59" fmla="*/ 80 h 141"/>
                    <a:gd name="T60" fmla="*/ 451 w 752"/>
                    <a:gd name="T61" fmla="*/ 80 h 141"/>
                    <a:gd name="T62" fmla="*/ 451 w 752"/>
                    <a:gd name="T63" fmla="*/ 12 h 141"/>
                    <a:gd name="T64" fmla="*/ 469 w 752"/>
                    <a:gd name="T65" fmla="*/ 12 h 141"/>
                    <a:gd name="T66" fmla="*/ 469 w 752"/>
                    <a:gd name="T67" fmla="*/ 80 h 141"/>
                    <a:gd name="T68" fmla="*/ 451 w 752"/>
                    <a:gd name="T69" fmla="*/ 80 h 141"/>
                    <a:gd name="T70" fmla="*/ 525 w 752"/>
                    <a:gd name="T71" fmla="*/ 80 h 141"/>
                    <a:gd name="T72" fmla="*/ 525 w 752"/>
                    <a:gd name="T73" fmla="*/ 12 h 141"/>
                    <a:gd name="T74" fmla="*/ 543 w 752"/>
                    <a:gd name="T75" fmla="*/ 12 h 141"/>
                    <a:gd name="T76" fmla="*/ 545 w 752"/>
                    <a:gd name="T77" fmla="*/ 80 h 141"/>
                    <a:gd name="T78" fmla="*/ 525 w 752"/>
                    <a:gd name="T79" fmla="*/ 80 h 141"/>
                    <a:gd name="T80" fmla="*/ 599 w 752"/>
                    <a:gd name="T81" fmla="*/ 80 h 141"/>
                    <a:gd name="T82" fmla="*/ 599 w 752"/>
                    <a:gd name="T83" fmla="*/ 12 h 141"/>
                    <a:gd name="T84" fmla="*/ 619 w 752"/>
                    <a:gd name="T85" fmla="*/ 12 h 141"/>
                    <a:gd name="T86" fmla="*/ 619 w 752"/>
                    <a:gd name="T87" fmla="*/ 80 h 141"/>
                    <a:gd name="T88" fmla="*/ 599 w 752"/>
                    <a:gd name="T89" fmla="*/ 80 h 141"/>
                    <a:gd name="T90" fmla="*/ 675 w 752"/>
                    <a:gd name="T91" fmla="*/ 79 h 141"/>
                    <a:gd name="T92" fmla="*/ 675 w 752"/>
                    <a:gd name="T93" fmla="*/ 11 h 141"/>
                    <a:gd name="T94" fmla="*/ 693 w 752"/>
                    <a:gd name="T95" fmla="*/ 11 h 141"/>
                    <a:gd name="T96" fmla="*/ 693 w 752"/>
                    <a:gd name="T97" fmla="*/ 79 h 141"/>
                    <a:gd name="T98" fmla="*/ 675 w 752"/>
                    <a:gd name="T99" fmla="*/ 79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752" h="141">
                      <a:moveTo>
                        <a:pt x="752" y="0"/>
                      </a:moveTo>
                      <a:lnTo>
                        <a:pt x="0" y="2"/>
                      </a:lnTo>
                      <a:lnTo>
                        <a:pt x="1" y="141"/>
                      </a:lnTo>
                      <a:lnTo>
                        <a:pt x="752" y="139"/>
                      </a:lnTo>
                      <a:lnTo>
                        <a:pt x="752" y="0"/>
                      </a:lnTo>
                      <a:close/>
                      <a:moveTo>
                        <a:pt x="79" y="80"/>
                      </a:moveTo>
                      <a:lnTo>
                        <a:pt x="79" y="12"/>
                      </a:lnTo>
                      <a:lnTo>
                        <a:pt x="97" y="12"/>
                      </a:lnTo>
                      <a:lnTo>
                        <a:pt x="97" y="80"/>
                      </a:lnTo>
                      <a:lnTo>
                        <a:pt x="79" y="80"/>
                      </a:lnTo>
                      <a:close/>
                      <a:moveTo>
                        <a:pt x="153" y="80"/>
                      </a:moveTo>
                      <a:lnTo>
                        <a:pt x="153" y="12"/>
                      </a:lnTo>
                      <a:lnTo>
                        <a:pt x="172" y="12"/>
                      </a:lnTo>
                      <a:lnTo>
                        <a:pt x="172" y="80"/>
                      </a:lnTo>
                      <a:lnTo>
                        <a:pt x="153" y="80"/>
                      </a:lnTo>
                      <a:close/>
                      <a:moveTo>
                        <a:pt x="228" y="80"/>
                      </a:moveTo>
                      <a:lnTo>
                        <a:pt x="227" y="12"/>
                      </a:lnTo>
                      <a:lnTo>
                        <a:pt x="246" y="12"/>
                      </a:lnTo>
                      <a:lnTo>
                        <a:pt x="246" y="80"/>
                      </a:lnTo>
                      <a:lnTo>
                        <a:pt x="228" y="80"/>
                      </a:lnTo>
                      <a:close/>
                      <a:moveTo>
                        <a:pt x="302" y="80"/>
                      </a:moveTo>
                      <a:lnTo>
                        <a:pt x="302" y="12"/>
                      </a:lnTo>
                      <a:lnTo>
                        <a:pt x="320" y="12"/>
                      </a:lnTo>
                      <a:lnTo>
                        <a:pt x="320" y="80"/>
                      </a:lnTo>
                      <a:lnTo>
                        <a:pt x="302" y="80"/>
                      </a:lnTo>
                      <a:close/>
                      <a:moveTo>
                        <a:pt x="376" y="80"/>
                      </a:moveTo>
                      <a:lnTo>
                        <a:pt x="376" y="12"/>
                      </a:lnTo>
                      <a:lnTo>
                        <a:pt x="395" y="12"/>
                      </a:lnTo>
                      <a:lnTo>
                        <a:pt x="395" y="80"/>
                      </a:lnTo>
                      <a:lnTo>
                        <a:pt x="376" y="80"/>
                      </a:lnTo>
                      <a:close/>
                      <a:moveTo>
                        <a:pt x="451" y="80"/>
                      </a:moveTo>
                      <a:lnTo>
                        <a:pt x="451" y="12"/>
                      </a:lnTo>
                      <a:lnTo>
                        <a:pt x="469" y="12"/>
                      </a:lnTo>
                      <a:lnTo>
                        <a:pt x="469" y="80"/>
                      </a:lnTo>
                      <a:lnTo>
                        <a:pt x="451" y="80"/>
                      </a:lnTo>
                      <a:close/>
                      <a:moveTo>
                        <a:pt x="525" y="80"/>
                      </a:moveTo>
                      <a:lnTo>
                        <a:pt x="525" y="12"/>
                      </a:lnTo>
                      <a:lnTo>
                        <a:pt x="543" y="12"/>
                      </a:lnTo>
                      <a:lnTo>
                        <a:pt x="545" y="80"/>
                      </a:lnTo>
                      <a:lnTo>
                        <a:pt x="525" y="80"/>
                      </a:lnTo>
                      <a:close/>
                      <a:moveTo>
                        <a:pt x="599" y="80"/>
                      </a:moveTo>
                      <a:lnTo>
                        <a:pt x="599" y="12"/>
                      </a:lnTo>
                      <a:lnTo>
                        <a:pt x="619" y="12"/>
                      </a:lnTo>
                      <a:lnTo>
                        <a:pt x="619" y="80"/>
                      </a:lnTo>
                      <a:lnTo>
                        <a:pt x="599" y="80"/>
                      </a:lnTo>
                      <a:close/>
                      <a:moveTo>
                        <a:pt x="675" y="79"/>
                      </a:moveTo>
                      <a:lnTo>
                        <a:pt x="675" y="11"/>
                      </a:lnTo>
                      <a:lnTo>
                        <a:pt x="693" y="11"/>
                      </a:lnTo>
                      <a:lnTo>
                        <a:pt x="693" y="79"/>
                      </a:lnTo>
                      <a:lnTo>
                        <a:pt x="675" y="7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Freeform: Shape 37"/>
                <p:cNvSpPr/>
                <p:nvPr/>
              </p:nvSpPr>
              <p:spPr bwMode="auto">
                <a:xfrm>
                  <a:off x="3714756" y="1898648"/>
                  <a:ext cx="400050" cy="660399"/>
                </a:xfrm>
                <a:custGeom>
                  <a:avLst/>
                  <a:gdLst>
                    <a:gd name="T0" fmla="*/ 0 w 221"/>
                    <a:gd name="T1" fmla="*/ 365 h 365"/>
                    <a:gd name="T2" fmla="*/ 65 w 221"/>
                    <a:gd name="T3" fmla="*/ 365 h 365"/>
                    <a:gd name="T4" fmla="*/ 107 w 221"/>
                    <a:gd name="T5" fmla="*/ 241 h 365"/>
                    <a:gd name="T6" fmla="*/ 155 w 221"/>
                    <a:gd name="T7" fmla="*/ 365 h 365"/>
                    <a:gd name="T8" fmla="*/ 221 w 221"/>
                    <a:gd name="T9" fmla="*/ 365 h 365"/>
                    <a:gd name="T10" fmla="*/ 157 w 221"/>
                    <a:gd name="T11" fmla="*/ 191 h 365"/>
                    <a:gd name="T12" fmla="*/ 157 w 221"/>
                    <a:gd name="T13" fmla="*/ 191 h 365"/>
                    <a:gd name="T14" fmla="*/ 171 w 221"/>
                    <a:gd name="T15" fmla="*/ 155 h 365"/>
                    <a:gd name="T16" fmla="*/ 123 w 221"/>
                    <a:gd name="T17" fmla="*/ 97 h 365"/>
                    <a:gd name="T18" fmla="*/ 123 w 221"/>
                    <a:gd name="T19" fmla="*/ 26 h 365"/>
                    <a:gd name="T20" fmla="*/ 105 w 221"/>
                    <a:gd name="T21" fmla="*/ 0 h 365"/>
                    <a:gd name="T22" fmla="*/ 87 w 221"/>
                    <a:gd name="T23" fmla="*/ 26 h 365"/>
                    <a:gd name="T24" fmla="*/ 87 w 221"/>
                    <a:gd name="T25" fmla="*/ 99 h 365"/>
                    <a:gd name="T26" fmla="*/ 43 w 221"/>
                    <a:gd name="T27" fmla="*/ 155 h 365"/>
                    <a:gd name="T28" fmla="*/ 59 w 221"/>
                    <a:gd name="T29" fmla="*/ 194 h 365"/>
                    <a:gd name="T30" fmla="*/ 0 w 221"/>
                    <a:gd name="T31" fmla="*/ 365 h 365"/>
                    <a:gd name="T32" fmla="*/ 107 w 221"/>
                    <a:gd name="T33" fmla="*/ 137 h 365"/>
                    <a:gd name="T34" fmla="*/ 126 w 221"/>
                    <a:gd name="T35" fmla="*/ 154 h 365"/>
                    <a:gd name="T36" fmla="*/ 107 w 221"/>
                    <a:gd name="T37" fmla="*/ 171 h 365"/>
                    <a:gd name="T38" fmla="*/ 88 w 221"/>
                    <a:gd name="T39" fmla="*/ 154 h 365"/>
                    <a:gd name="T40" fmla="*/ 107 w 221"/>
                    <a:gd name="T41" fmla="*/ 137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21" h="365">
                      <a:moveTo>
                        <a:pt x="0" y="365"/>
                      </a:moveTo>
                      <a:cubicBezTo>
                        <a:pt x="65" y="365"/>
                        <a:pt x="65" y="365"/>
                        <a:pt x="65" y="365"/>
                      </a:cubicBezTo>
                      <a:cubicBezTo>
                        <a:pt x="107" y="241"/>
                        <a:pt x="107" y="241"/>
                        <a:pt x="107" y="241"/>
                      </a:cubicBezTo>
                      <a:cubicBezTo>
                        <a:pt x="155" y="365"/>
                        <a:pt x="155" y="365"/>
                        <a:pt x="155" y="365"/>
                      </a:cubicBezTo>
                      <a:cubicBezTo>
                        <a:pt x="221" y="365"/>
                        <a:pt x="221" y="365"/>
                        <a:pt x="221" y="365"/>
                      </a:cubicBezTo>
                      <a:cubicBezTo>
                        <a:pt x="157" y="191"/>
                        <a:pt x="157" y="191"/>
                        <a:pt x="157" y="191"/>
                      </a:cubicBezTo>
                      <a:cubicBezTo>
                        <a:pt x="157" y="191"/>
                        <a:pt x="157" y="191"/>
                        <a:pt x="157" y="191"/>
                      </a:cubicBezTo>
                      <a:cubicBezTo>
                        <a:pt x="165" y="181"/>
                        <a:pt x="171" y="169"/>
                        <a:pt x="171" y="155"/>
                      </a:cubicBezTo>
                      <a:cubicBezTo>
                        <a:pt x="171" y="127"/>
                        <a:pt x="151" y="104"/>
                        <a:pt x="123" y="97"/>
                      </a:cubicBezTo>
                      <a:cubicBezTo>
                        <a:pt x="123" y="26"/>
                        <a:pt x="123" y="26"/>
                        <a:pt x="123" y="26"/>
                      </a:cubicBezTo>
                      <a:cubicBezTo>
                        <a:pt x="123" y="11"/>
                        <a:pt x="115" y="0"/>
                        <a:pt x="105" y="0"/>
                      </a:cubicBezTo>
                      <a:cubicBezTo>
                        <a:pt x="95" y="0"/>
                        <a:pt x="87" y="11"/>
                        <a:pt x="87" y="26"/>
                      </a:cubicBez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59" y="107"/>
                        <a:pt x="43" y="129"/>
                        <a:pt x="43" y="155"/>
                      </a:cubicBezTo>
                      <a:cubicBezTo>
                        <a:pt x="43" y="170"/>
                        <a:pt x="49" y="184"/>
                        <a:pt x="59" y="194"/>
                      </a:cubicBezTo>
                      <a:lnTo>
                        <a:pt x="0" y="365"/>
                      </a:lnTo>
                      <a:close/>
                      <a:moveTo>
                        <a:pt x="107" y="137"/>
                      </a:moveTo>
                      <a:cubicBezTo>
                        <a:pt x="117" y="137"/>
                        <a:pt x="126" y="145"/>
                        <a:pt x="126" y="154"/>
                      </a:cubicBezTo>
                      <a:cubicBezTo>
                        <a:pt x="126" y="164"/>
                        <a:pt x="117" y="171"/>
                        <a:pt x="107" y="171"/>
                      </a:cubicBezTo>
                      <a:cubicBezTo>
                        <a:pt x="97" y="171"/>
                        <a:pt x="88" y="164"/>
                        <a:pt x="88" y="154"/>
                      </a:cubicBezTo>
                      <a:cubicBezTo>
                        <a:pt x="88" y="145"/>
                        <a:pt x="97" y="137"/>
                        <a:pt x="107" y="1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Freeform: Shape 38"/>
                <p:cNvSpPr/>
                <p:nvPr/>
              </p:nvSpPr>
              <p:spPr bwMode="auto">
                <a:xfrm>
                  <a:off x="4106868" y="2851149"/>
                  <a:ext cx="244475" cy="519113"/>
                </a:xfrm>
                <a:custGeom>
                  <a:avLst/>
                  <a:gdLst>
                    <a:gd name="T0" fmla="*/ 148 w 154"/>
                    <a:gd name="T1" fmla="*/ 204 h 327"/>
                    <a:gd name="T2" fmla="*/ 73 w 154"/>
                    <a:gd name="T3" fmla="*/ 0 h 327"/>
                    <a:gd name="T4" fmla="*/ 0 w 154"/>
                    <a:gd name="T5" fmla="*/ 0 h 327"/>
                    <a:gd name="T6" fmla="*/ 83 w 154"/>
                    <a:gd name="T7" fmla="*/ 220 h 327"/>
                    <a:gd name="T8" fmla="*/ 110 w 154"/>
                    <a:gd name="T9" fmla="*/ 213 h 327"/>
                    <a:gd name="T10" fmla="*/ 154 w 154"/>
                    <a:gd name="T11" fmla="*/ 327 h 327"/>
                    <a:gd name="T12" fmla="*/ 123 w 154"/>
                    <a:gd name="T13" fmla="*/ 210 h 327"/>
                    <a:gd name="T14" fmla="*/ 148 w 154"/>
                    <a:gd name="T15" fmla="*/ 204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4" h="327">
                      <a:moveTo>
                        <a:pt x="148" y="204"/>
                      </a:moveTo>
                      <a:lnTo>
                        <a:pt x="73" y="0"/>
                      </a:lnTo>
                      <a:lnTo>
                        <a:pt x="0" y="0"/>
                      </a:lnTo>
                      <a:lnTo>
                        <a:pt x="83" y="220"/>
                      </a:lnTo>
                      <a:lnTo>
                        <a:pt x="110" y="213"/>
                      </a:lnTo>
                      <a:lnTo>
                        <a:pt x="154" y="327"/>
                      </a:lnTo>
                      <a:lnTo>
                        <a:pt x="123" y="210"/>
                      </a:lnTo>
                      <a:lnTo>
                        <a:pt x="148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Freeform: Shape 39"/>
                <p:cNvSpPr/>
                <p:nvPr/>
              </p:nvSpPr>
              <p:spPr bwMode="auto">
                <a:xfrm>
                  <a:off x="3502025" y="2851150"/>
                  <a:ext cx="231775" cy="519113"/>
                </a:xfrm>
                <a:custGeom>
                  <a:avLst/>
                  <a:gdLst>
                    <a:gd name="T0" fmla="*/ 71 w 146"/>
                    <a:gd name="T1" fmla="*/ 0 h 327"/>
                    <a:gd name="T2" fmla="*/ 2 w 146"/>
                    <a:gd name="T3" fmla="*/ 204 h 327"/>
                    <a:gd name="T4" fmla="*/ 27 w 146"/>
                    <a:gd name="T5" fmla="*/ 211 h 327"/>
                    <a:gd name="T6" fmla="*/ 0 w 146"/>
                    <a:gd name="T7" fmla="*/ 327 h 327"/>
                    <a:gd name="T8" fmla="*/ 40 w 146"/>
                    <a:gd name="T9" fmla="*/ 214 h 327"/>
                    <a:gd name="T10" fmla="*/ 71 w 146"/>
                    <a:gd name="T11" fmla="*/ 222 h 327"/>
                    <a:gd name="T12" fmla="*/ 146 w 146"/>
                    <a:gd name="T13" fmla="*/ 0 h 327"/>
                    <a:gd name="T14" fmla="*/ 71 w 146"/>
                    <a:gd name="T15" fmla="*/ 0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6" h="327">
                      <a:moveTo>
                        <a:pt x="71" y="0"/>
                      </a:moveTo>
                      <a:lnTo>
                        <a:pt x="2" y="204"/>
                      </a:lnTo>
                      <a:lnTo>
                        <a:pt x="27" y="211"/>
                      </a:lnTo>
                      <a:lnTo>
                        <a:pt x="0" y="327"/>
                      </a:lnTo>
                      <a:lnTo>
                        <a:pt x="40" y="214"/>
                      </a:lnTo>
                      <a:lnTo>
                        <a:pt x="71" y="222"/>
                      </a:lnTo>
                      <a:lnTo>
                        <a:pt x="146" y="0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9" name="Group 27"/>
              <p:cNvGrpSpPr/>
              <p:nvPr/>
            </p:nvGrpSpPr>
            <p:grpSpPr>
              <a:xfrm>
                <a:off x="5429288" y="4601948"/>
                <a:ext cx="437441" cy="416274"/>
                <a:chOff x="6719888" y="887413"/>
                <a:chExt cx="492125" cy="468312"/>
              </a:xfrm>
              <a:solidFill>
                <a:schemeClr val="bg1"/>
              </a:solidFill>
            </p:grpSpPr>
            <p:sp>
              <p:nvSpPr>
                <p:cNvPr id="22" name="Freeform: Shape 30"/>
                <p:cNvSpPr/>
                <p:nvPr/>
              </p:nvSpPr>
              <p:spPr bwMode="auto">
                <a:xfrm>
                  <a:off x="6719888" y="887413"/>
                  <a:ext cx="492125" cy="468312"/>
                </a:xfrm>
                <a:custGeom>
                  <a:avLst/>
                  <a:gdLst>
                    <a:gd name="T0" fmla="*/ 117 w 128"/>
                    <a:gd name="T1" fmla="*/ 0 h 122"/>
                    <a:gd name="T2" fmla="*/ 11 w 128"/>
                    <a:gd name="T3" fmla="*/ 0 h 122"/>
                    <a:gd name="T4" fmla="*/ 0 w 128"/>
                    <a:gd name="T5" fmla="*/ 11 h 122"/>
                    <a:gd name="T6" fmla="*/ 0 w 128"/>
                    <a:gd name="T7" fmla="*/ 93 h 122"/>
                    <a:gd name="T8" fmla="*/ 11 w 128"/>
                    <a:gd name="T9" fmla="*/ 104 h 122"/>
                    <a:gd name="T10" fmla="*/ 43 w 128"/>
                    <a:gd name="T11" fmla="*/ 104 h 122"/>
                    <a:gd name="T12" fmla="*/ 38 w 128"/>
                    <a:gd name="T13" fmla="*/ 110 h 122"/>
                    <a:gd name="T14" fmla="*/ 35 w 128"/>
                    <a:gd name="T15" fmla="*/ 113 h 122"/>
                    <a:gd name="T16" fmla="*/ 34 w 128"/>
                    <a:gd name="T17" fmla="*/ 118 h 122"/>
                    <a:gd name="T18" fmla="*/ 42 w 128"/>
                    <a:gd name="T19" fmla="*/ 122 h 122"/>
                    <a:gd name="T20" fmla="*/ 86 w 128"/>
                    <a:gd name="T21" fmla="*/ 122 h 122"/>
                    <a:gd name="T22" fmla="*/ 94 w 128"/>
                    <a:gd name="T23" fmla="*/ 118 h 122"/>
                    <a:gd name="T24" fmla="*/ 94 w 128"/>
                    <a:gd name="T25" fmla="*/ 113 h 122"/>
                    <a:gd name="T26" fmla="*/ 91 w 128"/>
                    <a:gd name="T27" fmla="*/ 110 h 122"/>
                    <a:gd name="T28" fmla="*/ 85 w 128"/>
                    <a:gd name="T29" fmla="*/ 104 h 122"/>
                    <a:gd name="T30" fmla="*/ 117 w 128"/>
                    <a:gd name="T31" fmla="*/ 104 h 122"/>
                    <a:gd name="T32" fmla="*/ 128 w 128"/>
                    <a:gd name="T33" fmla="*/ 93 h 122"/>
                    <a:gd name="T34" fmla="*/ 128 w 128"/>
                    <a:gd name="T35" fmla="*/ 11 h 122"/>
                    <a:gd name="T36" fmla="*/ 117 w 128"/>
                    <a:gd name="T37" fmla="*/ 0 h 122"/>
                    <a:gd name="T38" fmla="*/ 88 w 128"/>
                    <a:gd name="T39" fmla="*/ 113 h 122"/>
                    <a:gd name="T40" fmla="*/ 90 w 128"/>
                    <a:gd name="T41" fmla="*/ 116 h 122"/>
                    <a:gd name="T42" fmla="*/ 90 w 128"/>
                    <a:gd name="T43" fmla="*/ 116 h 122"/>
                    <a:gd name="T44" fmla="*/ 86 w 128"/>
                    <a:gd name="T45" fmla="*/ 118 h 122"/>
                    <a:gd name="T46" fmla="*/ 42 w 128"/>
                    <a:gd name="T47" fmla="*/ 118 h 122"/>
                    <a:gd name="T48" fmla="*/ 38 w 128"/>
                    <a:gd name="T49" fmla="*/ 116 h 122"/>
                    <a:gd name="T50" fmla="*/ 38 w 128"/>
                    <a:gd name="T51" fmla="*/ 116 h 122"/>
                    <a:gd name="T52" fmla="*/ 38 w 128"/>
                    <a:gd name="T53" fmla="*/ 116 h 122"/>
                    <a:gd name="T54" fmla="*/ 40 w 128"/>
                    <a:gd name="T55" fmla="*/ 113 h 122"/>
                    <a:gd name="T56" fmla="*/ 48 w 128"/>
                    <a:gd name="T57" fmla="*/ 104 h 122"/>
                    <a:gd name="T58" fmla="*/ 80 w 128"/>
                    <a:gd name="T59" fmla="*/ 104 h 122"/>
                    <a:gd name="T60" fmla="*/ 88 w 128"/>
                    <a:gd name="T61" fmla="*/ 113 h 122"/>
                    <a:gd name="T62" fmla="*/ 120 w 128"/>
                    <a:gd name="T63" fmla="*/ 93 h 122"/>
                    <a:gd name="T64" fmla="*/ 117 w 128"/>
                    <a:gd name="T65" fmla="*/ 96 h 122"/>
                    <a:gd name="T66" fmla="*/ 11 w 128"/>
                    <a:gd name="T67" fmla="*/ 96 h 122"/>
                    <a:gd name="T68" fmla="*/ 8 w 128"/>
                    <a:gd name="T69" fmla="*/ 93 h 122"/>
                    <a:gd name="T70" fmla="*/ 8 w 128"/>
                    <a:gd name="T71" fmla="*/ 11 h 122"/>
                    <a:gd name="T72" fmla="*/ 11 w 128"/>
                    <a:gd name="T73" fmla="*/ 8 h 122"/>
                    <a:gd name="T74" fmla="*/ 117 w 128"/>
                    <a:gd name="T75" fmla="*/ 8 h 122"/>
                    <a:gd name="T76" fmla="*/ 120 w 128"/>
                    <a:gd name="T77" fmla="*/ 11 h 122"/>
                    <a:gd name="T78" fmla="*/ 120 w 128"/>
                    <a:gd name="T79" fmla="*/ 93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28" h="122">
                      <a:moveTo>
                        <a:pt x="117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0" y="99"/>
                        <a:pt x="5" y="104"/>
                        <a:pt x="11" y="104"/>
                      </a:cubicBezTo>
                      <a:cubicBezTo>
                        <a:pt x="43" y="104"/>
                        <a:pt x="43" y="104"/>
                        <a:pt x="43" y="104"/>
                      </a:cubicBezTo>
                      <a:cubicBezTo>
                        <a:pt x="42" y="106"/>
                        <a:pt x="39" y="109"/>
                        <a:pt x="38" y="110"/>
                      </a:cubicBezTo>
                      <a:cubicBezTo>
                        <a:pt x="36" y="111"/>
                        <a:pt x="35" y="112"/>
                        <a:pt x="35" y="113"/>
                      </a:cubicBezTo>
                      <a:cubicBezTo>
                        <a:pt x="34" y="114"/>
                        <a:pt x="33" y="116"/>
                        <a:pt x="34" y="118"/>
                      </a:cubicBezTo>
                      <a:cubicBezTo>
                        <a:pt x="35" y="120"/>
                        <a:pt x="37" y="122"/>
                        <a:pt x="42" y="122"/>
                      </a:cubicBezTo>
                      <a:cubicBezTo>
                        <a:pt x="86" y="122"/>
                        <a:pt x="86" y="122"/>
                        <a:pt x="86" y="122"/>
                      </a:cubicBezTo>
                      <a:cubicBezTo>
                        <a:pt x="91" y="122"/>
                        <a:pt x="93" y="120"/>
                        <a:pt x="94" y="118"/>
                      </a:cubicBezTo>
                      <a:cubicBezTo>
                        <a:pt x="95" y="116"/>
                        <a:pt x="95" y="114"/>
                        <a:pt x="94" y="113"/>
                      </a:cubicBezTo>
                      <a:cubicBezTo>
                        <a:pt x="93" y="112"/>
                        <a:pt x="92" y="111"/>
                        <a:pt x="91" y="110"/>
                      </a:cubicBezTo>
                      <a:cubicBezTo>
                        <a:pt x="89" y="109"/>
                        <a:pt x="87" y="106"/>
                        <a:pt x="85" y="104"/>
                      </a:cubicBezTo>
                      <a:cubicBezTo>
                        <a:pt x="117" y="104"/>
                        <a:pt x="117" y="104"/>
                        <a:pt x="117" y="104"/>
                      </a:cubicBezTo>
                      <a:cubicBezTo>
                        <a:pt x="123" y="104"/>
                        <a:pt x="128" y="99"/>
                        <a:pt x="128" y="93"/>
                      </a:cubicBezTo>
                      <a:cubicBezTo>
                        <a:pt x="128" y="11"/>
                        <a:pt x="128" y="11"/>
                        <a:pt x="128" y="11"/>
                      </a:cubicBezTo>
                      <a:cubicBezTo>
                        <a:pt x="128" y="5"/>
                        <a:pt x="123" y="0"/>
                        <a:pt x="117" y="0"/>
                      </a:cubicBezTo>
                      <a:close/>
                      <a:moveTo>
                        <a:pt x="88" y="113"/>
                      </a:moveTo>
                      <a:cubicBezTo>
                        <a:pt x="89" y="114"/>
                        <a:pt x="90" y="115"/>
                        <a:pt x="90" y="116"/>
                      </a:cubicBezTo>
                      <a:cubicBezTo>
                        <a:pt x="90" y="116"/>
                        <a:pt x="91" y="116"/>
                        <a:pt x="90" y="116"/>
                      </a:cubicBezTo>
                      <a:cubicBezTo>
                        <a:pt x="90" y="117"/>
                        <a:pt x="88" y="118"/>
                        <a:pt x="86" y="118"/>
                      </a:cubicBezTo>
                      <a:cubicBezTo>
                        <a:pt x="42" y="118"/>
                        <a:pt x="42" y="118"/>
                        <a:pt x="42" y="118"/>
                      </a:cubicBezTo>
                      <a:cubicBezTo>
                        <a:pt x="40" y="118"/>
                        <a:pt x="38" y="117"/>
                        <a:pt x="38" y="116"/>
                      </a:cubicBezTo>
                      <a:cubicBezTo>
                        <a:pt x="38" y="116"/>
                        <a:pt x="38" y="116"/>
                        <a:pt x="38" y="116"/>
                      </a:cubicBezTo>
                      <a:cubicBezTo>
                        <a:pt x="38" y="116"/>
                        <a:pt x="38" y="116"/>
                        <a:pt x="38" y="116"/>
                      </a:cubicBezTo>
                      <a:cubicBezTo>
                        <a:pt x="38" y="115"/>
                        <a:pt x="39" y="114"/>
                        <a:pt x="40" y="113"/>
                      </a:cubicBezTo>
                      <a:cubicBezTo>
                        <a:pt x="44" y="109"/>
                        <a:pt x="47" y="106"/>
                        <a:pt x="48" y="104"/>
                      </a:cubicBezTo>
                      <a:cubicBezTo>
                        <a:pt x="80" y="104"/>
                        <a:pt x="80" y="104"/>
                        <a:pt x="80" y="104"/>
                      </a:cubicBezTo>
                      <a:cubicBezTo>
                        <a:pt x="82" y="106"/>
                        <a:pt x="84" y="109"/>
                        <a:pt x="88" y="113"/>
                      </a:cubicBezTo>
                      <a:close/>
                      <a:moveTo>
                        <a:pt x="120" y="93"/>
                      </a:moveTo>
                      <a:cubicBezTo>
                        <a:pt x="120" y="95"/>
                        <a:pt x="119" y="96"/>
                        <a:pt x="117" y="96"/>
                      </a:cubicBezTo>
                      <a:cubicBezTo>
                        <a:pt x="11" y="96"/>
                        <a:pt x="11" y="96"/>
                        <a:pt x="11" y="96"/>
                      </a:cubicBezTo>
                      <a:cubicBezTo>
                        <a:pt x="9" y="96"/>
                        <a:pt x="8" y="95"/>
                        <a:pt x="8" y="93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17" y="8"/>
                        <a:pt x="117" y="8"/>
                        <a:pt x="117" y="8"/>
                      </a:cubicBezTo>
                      <a:cubicBezTo>
                        <a:pt x="119" y="8"/>
                        <a:pt x="120" y="9"/>
                        <a:pt x="120" y="11"/>
                      </a:cubicBezTo>
                      <a:lnTo>
                        <a:pt x="120" y="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Freeform: Shape 31"/>
                <p:cNvSpPr/>
                <p:nvPr/>
              </p:nvSpPr>
              <p:spPr bwMode="auto">
                <a:xfrm>
                  <a:off x="6781801" y="947738"/>
                  <a:ext cx="368300" cy="247650"/>
                </a:xfrm>
                <a:custGeom>
                  <a:avLst/>
                  <a:gdLst>
                    <a:gd name="T0" fmla="*/ 89 w 96"/>
                    <a:gd name="T1" fmla="*/ 0 h 64"/>
                    <a:gd name="T2" fmla="*/ 7 w 96"/>
                    <a:gd name="T3" fmla="*/ 0 h 64"/>
                    <a:gd name="T4" fmla="*/ 0 w 96"/>
                    <a:gd name="T5" fmla="*/ 7 h 64"/>
                    <a:gd name="T6" fmla="*/ 0 w 96"/>
                    <a:gd name="T7" fmla="*/ 57 h 64"/>
                    <a:gd name="T8" fmla="*/ 7 w 96"/>
                    <a:gd name="T9" fmla="*/ 64 h 64"/>
                    <a:gd name="T10" fmla="*/ 89 w 96"/>
                    <a:gd name="T11" fmla="*/ 64 h 64"/>
                    <a:gd name="T12" fmla="*/ 96 w 96"/>
                    <a:gd name="T13" fmla="*/ 57 h 64"/>
                    <a:gd name="T14" fmla="*/ 96 w 96"/>
                    <a:gd name="T15" fmla="*/ 7 h 64"/>
                    <a:gd name="T16" fmla="*/ 89 w 96"/>
                    <a:gd name="T17" fmla="*/ 0 h 64"/>
                    <a:gd name="T18" fmla="*/ 92 w 96"/>
                    <a:gd name="T19" fmla="*/ 57 h 64"/>
                    <a:gd name="T20" fmla="*/ 89 w 96"/>
                    <a:gd name="T21" fmla="*/ 60 h 64"/>
                    <a:gd name="T22" fmla="*/ 7 w 96"/>
                    <a:gd name="T23" fmla="*/ 60 h 64"/>
                    <a:gd name="T24" fmla="*/ 4 w 96"/>
                    <a:gd name="T25" fmla="*/ 57 h 64"/>
                    <a:gd name="T26" fmla="*/ 4 w 96"/>
                    <a:gd name="T27" fmla="*/ 7 h 64"/>
                    <a:gd name="T28" fmla="*/ 7 w 96"/>
                    <a:gd name="T29" fmla="*/ 4 h 64"/>
                    <a:gd name="T30" fmla="*/ 89 w 96"/>
                    <a:gd name="T31" fmla="*/ 4 h 64"/>
                    <a:gd name="T32" fmla="*/ 92 w 96"/>
                    <a:gd name="T33" fmla="*/ 7 h 64"/>
                    <a:gd name="T34" fmla="*/ 92 w 96"/>
                    <a:gd name="T35" fmla="*/ 57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6" h="64">
                      <a:moveTo>
                        <a:pt x="89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1"/>
                        <a:pt x="3" y="64"/>
                        <a:pt x="7" y="64"/>
                      </a:cubicBezTo>
                      <a:cubicBezTo>
                        <a:pt x="89" y="64"/>
                        <a:pt x="89" y="64"/>
                        <a:pt x="89" y="64"/>
                      </a:cubicBezTo>
                      <a:cubicBezTo>
                        <a:pt x="93" y="64"/>
                        <a:pt x="96" y="61"/>
                        <a:pt x="96" y="57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6" y="3"/>
                        <a:pt x="93" y="0"/>
                        <a:pt x="89" y="0"/>
                      </a:cubicBezTo>
                      <a:close/>
                      <a:moveTo>
                        <a:pt x="92" y="57"/>
                      </a:moveTo>
                      <a:cubicBezTo>
                        <a:pt x="92" y="59"/>
                        <a:pt x="91" y="60"/>
                        <a:pt x="89" y="60"/>
                      </a:cubicBezTo>
                      <a:cubicBezTo>
                        <a:pt x="7" y="60"/>
                        <a:pt x="7" y="60"/>
                        <a:pt x="7" y="60"/>
                      </a:cubicBezTo>
                      <a:cubicBezTo>
                        <a:pt x="5" y="60"/>
                        <a:pt x="4" y="59"/>
                        <a:pt x="4" y="5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5"/>
                        <a:pt x="5" y="4"/>
                        <a:pt x="7" y="4"/>
                      </a:cubicBezTo>
                      <a:cubicBezTo>
                        <a:pt x="89" y="4"/>
                        <a:pt x="89" y="4"/>
                        <a:pt x="89" y="4"/>
                      </a:cubicBezTo>
                      <a:cubicBezTo>
                        <a:pt x="91" y="4"/>
                        <a:pt x="92" y="5"/>
                        <a:pt x="92" y="7"/>
                      </a:cubicBezTo>
                      <a:lnTo>
                        <a:pt x="92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Freeform: Shape 32"/>
                <p:cNvSpPr/>
                <p:nvPr/>
              </p:nvSpPr>
              <p:spPr bwMode="auto">
                <a:xfrm>
                  <a:off x="6943726" y="1201738"/>
                  <a:ext cx="46038" cy="47625"/>
                </a:xfrm>
                <a:custGeom>
                  <a:avLst/>
                  <a:gdLst>
                    <a:gd name="T0" fmla="*/ 6 w 12"/>
                    <a:gd name="T1" fmla="*/ 0 h 12"/>
                    <a:gd name="T2" fmla="*/ 0 w 12"/>
                    <a:gd name="T3" fmla="*/ 6 h 12"/>
                    <a:gd name="T4" fmla="*/ 6 w 12"/>
                    <a:gd name="T5" fmla="*/ 12 h 12"/>
                    <a:gd name="T6" fmla="*/ 12 w 12"/>
                    <a:gd name="T7" fmla="*/ 6 h 12"/>
                    <a:gd name="T8" fmla="*/ 6 w 12"/>
                    <a:gd name="T9" fmla="*/ 0 h 12"/>
                    <a:gd name="T10" fmla="*/ 6 w 12"/>
                    <a:gd name="T11" fmla="*/ 8 h 12"/>
                    <a:gd name="T12" fmla="*/ 4 w 12"/>
                    <a:gd name="T13" fmla="*/ 6 h 12"/>
                    <a:gd name="T14" fmla="*/ 6 w 12"/>
                    <a:gd name="T15" fmla="*/ 4 h 12"/>
                    <a:gd name="T16" fmla="*/ 8 w 12"/>
                    <a:gd name="T17" fmla="*/ 6 h 12"/>
                    <a:gd name="T18" fmla="*/ 6 w 12"/>
                    <a:gd name="T19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9"/>
                        <a:pt x="3" y="12"/>
                        <a:pt x="6" y="12"/>
                      </a:cubicBezTo>
                      <a:cubicBezTo>
                        <a:pt x="9" y="12"/>
                        <a:pt x="12" y="9"/>
                        <a:pt x="12" y="6"/>
                      </a:cubicBezTo>
                      <a:cubicBezTo>
                        <a:pt x="12" y="3"/>
                        <a:pt x="9" y="0"/>
                        <a:pt x="6" y="0"/>
                      </a:cubicBezTo>
                      <a:close/>
                      <a:moveTo>
                        <a:pt x="6" y="8"/>
                      </a:moveTo>
                      <a:cubicBezTo>
                        <a:pt x="5" y="8"/>
                        <a:pt x="4" y="7"/>
                        <a:pt x="4" y="6"/>
                      </a:cubicBezTo>
                      <a:cubicBezTo>
                        <a:pt x="4" y="5"/>
                        <a:pt x="5" y="4"/>
                        <a:pt x="6" y="4"/>
                      </a:cubicBezTo>
                      <a:cubicBezTo>
                        <a:pt x="7" y="4"/>
                        <a:pt x="8" y="5"/>
                        <a:pt x="8" y="6"/>
                      </a:cubicBezTo>
                      <a:cubicBezTo>
                        <a:pt x="8" y="7"/>
                        <a:pt x="7" y="8"/>
                        <a:pt x="6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Freeform: Shape 33"/>
                <p:cNvSpPr/>
                <p:nvPr/>
              </p:nvSpPr>
              <p:spPr bwMode="auto">
                <a:xfrm>
                  <a:off x="6881813" y="1044575"/>
                  <a:ext cx="61913" cy="65087"/>
                </a:xfrm>
                <a:custGeom>
                  <a:avLst/>
                  <a:gdLst>
                    <a:gd name="T0" fmla="*/ 0 w 39"/>
                    <a:gd name="T1" fmla="*/ 24 h 41"/>
                    <a:gd name="T2" fmla="*/ 39 w 39"/>
                    <a:gd name="T3" fmla="*/ 41 h 41"/>
                    <a:gd name="T4" fmla="*/ 39 w 39"/>
                    <a:gd name="T5" fmla="*/ 32 h 41"/>
                    <a:gd name="T6" fmla="*/ 12 w 39"/>
                    <a:gd name="T7" fmla="*/ 19 h 41"/>
                    <a:gd name="T8" fmla="*/ 39 w 39"/>
                    <a:gd name="T9" fmla="*/ 10 h 41"/>
                    <a:gd name="T10" fmla="*/ 39 w 39"/>
                    <a:gd name="T11" fmla="*/ 0 h 41"/>
                    <a:gd name="T12" fmla="*/ 0 w 39"/>
                    <a:gd name="T13" fmla="*/ 17 h 41"/>
                    <a:gd name="T14" fmla="*/ 0 w 39"/>
                    <a:gd name="T15" fmla="*/ 24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41">
                      <a:moveTo>
                        <a:pt x="0" y="24"/>
                      </a:moveTo>
                      <a:lnTo>
                        <a:pt x="39" y="41"/>
                      </a:lnTo>
                      <a:lnTo>
                        <a:pt x="39" y="32"/>
                      </a:lnTo>
                      <a:lnTo>
                        <a:pt x="12" y="19"/>
                      </a:lnTo>
                      <a:lnTo>
                        <a:pt x="39" y="10"/>
                      </a:lnTo>
                      <a:lnTo>
                        <a:pt x="39" y="0"/>
                      </a:lnTo>
                      <a:lnTo>
                        <a:pt x="0" y="17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Freeform: Shape 34"/>
                <p:cNvSpPr/>
                <p:nvPr/>
              </p:nvSpPr>
              <p:spPr bwMode="auto">
                <a:xfrm>
                  <a:off x="6950076" y="1033463"/>
                  <a:ext cx="31750" cy="87312"/>
                </a:xfrm>
                <a:custGeom>
                  <a:avLst/>
                  <a:gdLst>
                    <a:gd name="T0" fmla="*/ 7 w 8"/>
                    <a:gd name="T1" fmla="*/ 0 h 23"/>
                    <a:gd name="T2" fmla="*/ 5 w 8"/>
                    <a:gd name="T3" fmla="*/ 0 h 23"/>
                    <a:gd name="T4" fmla="*/ 5 w 8"/>
                    <a:gd name="T5" fmla="*/ 2 h 23"/>
                    <a:gd name="T6" fmla="*/ 0 w 8"/>
                    <a:gd name="T7" fmla="*/ 20 h 23"/>
                    <a:gd name="T8" fmla="*/ 0 w 8"/>
                    <a:gd name="T9" fmla="*/ 22 h 23"/>
                    <a:gd name="T10" fmla="*/ 2 w 8"/>
                    <a:gd name="T11" fmla="*/ 23 h 23"/>
                    <a:gd name="T12" fmla="*/ 3 w 8"/>
                    <a:gd name="T13" fmla="*/ 23 h 23"/>
                    <a:gd name="T14" fmla="*/ 3 w 8"/>
                    <a:gd name="T15" fmla="*/ 22 h 23"/>
                    <a:gd name="T16" fmla="*/ 4 w 8"/>
                    <a:gd name="T17" fmla="*/ 21 h 23"/>
                    <a:gd name="T18" fmla="*/ 8 w 8"/>
                    <a:gd name="T19" fmla="*/ 3 h 23"/>
                    <a:gd name="T20" fmla="*/ 8 w 8"/>
                    <a:gd name="T21" fmla="*/ 1 h 23"/>
                    <a:gd name="T22" fmla="*/ 8 w 8"/>
                    <a:gd name="T23" fmla="*/ 0 h 23"/>
                    <a:gd name="T24" fmla="*/ 7 w 8"/>
                    <a:gd name="T25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23">
                      <a:moveTo>
                        <a:pt x="7" y="0"/>
                      </a:moveTo>
                      <a:cubicBezTo>
                        <a:pt x="6" y="0"/>
                        <a:pt x="6" y="0"/>
                        <a:pt x="5" y="0"/>
                      </a:cubicBezTo>
                      <a:cubicBezTo>
                        <a:pt x="5" y="0"/>
                        <a:pt x="5" y="1"/>
                        <a:pt x="5" y="2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0" y="22"/>
                        <a:pt x="0" y="22"/>
                      </a:cubicBezTo>
                      <a:cubicBezTo>
                        <a:pt x="0" y="23"/>
                        <a:pt x="1" y="23"/>
                        <a:pt x="2" y="23"/>
                      </a:cubicBezTo>
                      <a:cubicBezTo>
                        <a:pt x="2" y="23"/>
                        <a:pt x="2" y="23"/>
                        <a:pt x="3" y="23"/>
                      </a:cubicBezTo>
                      <a:cubicBezTo>
                        <a:pt x="3" y="23"/>
                        <a:pt x="3" y="22"/>
                        <a:pt x="3" y="22"/>
                      </a:cubicBezTo>
                      <a:cubicBezTo>
                        <a:pt x="3" y="22"/>
                        <a:pt x="3" y="21"/>
                        <a:pt x="4" y="21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2"/>
                        <a:pt x="8" y="1"/>
                        <a:pt x="8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Freeform: Shape 35"/>
                <p:cNvSpPr/>
                <p:nvPr/>
              </p:nvSpPr>
              <p:spPr bwMode="auto">
                <a:xfrm>
                  <a:off x="6989763" y="1044575"/>
                  <a:ext cx="60325" cy="65087"/>
                </a:xfrm>
                <a:custGeom>
                  <a:avLst/>
                  <a:gdLst>
                    <a:gd name="T0" fmla="*/ 0 w 38"/>
                    <a:gd name="T1" fmla="*/ 10 h 41"/>
                    <a:gd name="T2" fmla="*/ 26 w 38"/>
                    <a:gd name="T3" fmla="*/ 19 h 41"/>
                    <a:gd name="T4" fmla="*/ 0 w 38"/>
                    <a:gd name="T5" fmla="*/ 32 h 41"/>
                    <a:gd name="T6" fmla="*/ 0 w 38"/>
                    <a:gd name="T7" fmla="*/ 41 h 41"/>
                    <a:gd name="T8" fmla="*/ 38 w 38"/>
                    <a:gd name="T9" fmla="*/ 24 h 41"/>
                    <a:gd name="T10" fmla="*/ 38 w 38"/>
                    <a:gd name="T11" fmla="*/ 17 h 41"/>
                    <a:gd name="T12" fmla="*/ 0 w 38"/>
                    <a:gd name="T13" fmla="*/ 0 h 41"/>
                    <a:gd name="T14" fmla="*/ 0 w 38"/>
                    <a:gd name="T15" fmla="*/ 1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" h="41">
                      <a:moveTo>
                        <a:pt x="0" y="10"/>
                      </a:moveTo>
                      <a:lnTo>
                        <a:pt x="26" y="19"/>
                      </a:lnTo>
                      <a:lnTo>
                        <a:pt x="0" y="32"/>
                      </a:lnTo>
                      <a:lnTo>
                        <a:pt x="0" y="41"/>
                      </a:lnTo>
                      <a:lnTo>
                        <a:pt x="38" y="24"/>
                      </a:lnTo>
                      <a:lnTo>
                        <a:pt x="38" y="17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0" name="Freeform: Shape 28"/>
              <p:cNvSpPr/>
              <p:nvPr/>
            </p:nvSpPr>
            <p:spPr bwMode="auto">
              <a:xfrm>
                <a:off x="6393550" y="3222208"/>
                <a:ext cx="581998" cy="393303"/>
              </a:xfrm>
              <a:custGeom>
                <a:avLst/>
                <a:gdLst>
                  <a:gd name="T0" fmla="*/ 96 w 120"/>
                  <a:gd name="T1" fmla="*/ 32 h 80"/>
                  <a:gd name="T2" fmla="*/ 96 w 120"/>
                  <a:gd name="T3" fmla="*/ 32 h 80"/>
                  <a:gd name="T4" fmla="*/ 96 w 120"/>
                  <a:gd name="T5" fmla="*/ 32 h 80"/>
                  <a:gd name="T6" fmla="*/ 64 w 120"/>
                  <a:gd name="T7" fmla="*/ 0 h 80"/>
                  <a:gd name="T8" fmla="*/ 33 w 120"/>
                  <a:gd name="T9" fmla="*/ 24 h 80"/>
                  <a:gd name="T10" fmla="*/ 28 w 120"/>
                  <a:gd name="T11" fmla="*/ 24 h 80"/>
                  <a:gd name="T12" fmla="*/ 0 w 120"/>
                  <a:gd name="T13" fmla="*/ 52 h 80"/>
                  <a:gd name="T14" fmla="*/ 28 w 120"/>
                  <a:gd name="T15" fmla="*/ 80 h 80"/>
                  <a:gd name="T16" fmla="*/ 96 w 120"/>
                  <a:gd name="T17" fmla="*/ 80 h 80"/>
                  <a:gd name="T18" fmla="*/ 120 w 120"/>
                  <a:gd name="T19" fmla="*/ 56 h 80"/>
                  <a:gd name="T20" fmla="*/ 96 w 120"/>
                  <a:gd name="T21" fmla="*/ 32 h 80"/>
                  <a:gd name="T22" fmla="*/ 96 w 120"/>
                  <a:gd name="T23" fmla="*/ 72 h 80"/>
                  <a:gd name="T24" fmla="*/ 71 w 120"/>
                  <a:gd name="T25" fmla="*/ 72 h 80"/>
                  <a:gd name="T26" fmla="*/ 71 w 120"/>
                  <a:gd name="T27" fmla="*/ 58 h 80"/>
                  <a:gd name="T28" fmla="*/ 80 w 120"/>
                  <a:gd name="T29" fmla="*/ 58 h 80"/>
                  <a:gd name="T30" fmla="*/ 62 w 120"/>
                  <a:gd name="T31" fmla="*/ 36 h 80"/>
                  <a:gd name="T32" fmla="*/ 45 w 120"/>
                  <a:gd name="T33" fmla="*/ 58 h 80"/>
                  <a:gd name="T34" fmla="*/ 54 w 120"/>
                  <a:gd name="T35" fmla="*/ 58 h 80"/>
                  <a:gd name="T36" fmla="*/ 54 w 120"/>
                  <a:gd name="T37" fmla="*/ 72 h 80"/>
                  <a:gd name="T38" fmla="*/ 28 w 120"/>
                  <a:gd name="T39" fmla="*/ 72 h 80"/>
                  <a:gd name="T40" fmla="*/ 8 w 120"/>
                  <a:gd name="T41" fmla="*/ 52 h 80"/>
                  <a:gd name="T42" fmla="*/ 28 w 120"/>
                  <a:gd name="T43" fmla="*/ 32 h 80"/>
                  <a:gd name="T44" fmla="*/ 35 w 120"/>
                  <a:gd name="T45" fmla="*/ 33 h 80"/>
                  <a:gd name="T46" fmla="*/ 38 w 120"/>
                  <a:gd name="T47" fmla="*/ 33 h 80"/>
                  <a:gd name="T48" fmla="*/ 40 w 120"/>
                  <a:gd name="T49" fmla="*/ 30 h 80"/>
                  <a:gd name="T50" fmla="*/ 64 w 120"/>
                  <a:gd name="T51" fmla="*/ 8 h 80"/>
                  <a:gd name="T52" fmla="*/ 88 w 120"/>
                  <a:gd name="T53" fmla="*/ 32 h 80"/>
                  <a:gd name="T54" fmla="*/ 88 w 120"/>
                  <a:gd name="T55" fmla="*/ 36 h 80"/>
                  <a:gd name="T56" fmla="*/ 89 w 120"/>
                  <a:gd name="T57" fmla="*/ 39 h 80"/>
                  <a:gd name="T58" fmla="*/ 93 w 120"/>
                  <a:gd name="T59" fmla="*/ 40 h 80"/>
                  <a:gd name="T60" fmla="*/ 96 w 120"/>
                  <a:gd name="T61" fmla="*/ 40 h 80"/>
                  <a:gd name="T62" fmla="*/ 112 w 120"/>
                  <a:gd name="T63" fmla="*/ 56 h 80"/>
                  <a:gd name="T64" fmla="*/ 96 w 120"/>
                  <a:gd name="T65" fmla="*/ 7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0" h="80">
                    <a:moveTo>
                      <a:pt x="96" y="32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14"/>
                      <a:pt x="82" y="0"/>
                      <a:pt x="64" y="0"/>
                    </a:cubicBezTo>
                    <a:cubicBezTo>
                      <a:pt x="49" y="0"/>
                      <a:pt x="36" y="10"/>
                      <a:pt x="33" y="24"/>
                    </a:cubicBezTo>
                    <a:cubicBezTo>
                      <a:pt x="31" y="24"/>
                      <a:pt x="30" y="24"/>
                      <a:pt x="28" y="24"/>
                    </a:cubicBezTo>
                    <a:cubicBezTo>
                      <a:pt x="13" y="24"/>
                      <a:pt x="0" y="37"/>
                      <a:pt x="0" y="52"/>
                    </a:cubicBezTo>
                    <a:cubicBezTo>
                      <a:pt x="0" y="67"/>
                      <a:pt x="13" y="80"/>
                      <a:pt x="28" y="80"/>
                    </a:cubicBezTo>
                    <a:cubicBezTo>
                      <a:pt x="96" y="80"/>
                      <a:pt x="96" y="80"/>
                      <a:pt x="96" y="80"/>
                    </a:cubicBezTo>
                    <a:cubicBezTo>
                      <a:pt x="109" y="80"/>
                      <a:pt x="120" y="69"/>
                      <a:pt x="120" y="56"/>
                    </a:cubicBezTo>
                    <a:cubicBezTo>
                      <a:pt x="120" y="43"/>
                      <a:pt x="109" y="32"/>
                      <a:pt x="96" y="32"/>
                    </a:cubicBezTo>
                    <a:close/>
                    <a:moveTo>
                      <a:pt x="96" y="72"/>
                    </a:moveTo>
                    <a:cubicBezTo>
                      <a:pt x="71" y="72"/>
                      <a:pt x="71" y="72"/>
                      <a:pt x="71" y="72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62" y="36"/>
                      <a:pt x="62" y="36"/>
                      <a:pt x="62" y="36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17" y="72"/>
                      <a:pt x="8" y="63"/>
                      <a:pt x="8" y="52"/>
                    </a:cubicBezTo>
                    <a:cubicBezTo>
                      <a:pt x="8" y="41"/>
                      <a:pt x="17" y="32"/>
                      <a:pt x="28" y="32"/>
                    </a:cubicBezTo>
                    <a:cubicBezTo>
                      <a:pt x="30" y="32"/>
                      <a:pt x="32" y="32"/>
                      <a:pt x="35" y="33"/>
                    </a:cubicBezTo>
                    <a:cubicBezTo>
                      <a:pt x="36" y="34"/>
                      <a:pt x="37" y="34"/>
                      <a:pt x="38" y="33"/>
                    </a:cubicBezTo>
                    <a:cubicBezTo>
                      <a:pt x="39" y="32"/>
                      <a:pt x="40" y="31"/>
                      <a:pt x="40" y="30"/>
                    </a:cubicBezTo>
                    <a:cubicBezTo>
                      <a:pt x="41" y="17"/>
                      <a:pt x="51" y="8"/>
                      <a:pt x="64" y="8"/>
                    </a:cubicBezTo>
                    <a:cubicBezTo>
                      <a:pt x="77" y="8"/>
                      <a:pt x="88" y="19"/>
                      <a:pt x="88" y="32"/>
                    </a:cubicBezTo>
                    <a:cubicBezTo>
                      <a:pt x="88" y="33"/>
                      <a:pt x="88" y="34"/>
                      <a:pt x="88" y="36"/>
                    </a:cubicBezTo>
                    <a:cubicBezTo>
                      <a:pt x="87" y="37"/>
                      <a:pt x="88" y="39"/>
                      <a:pt x="89" y="39"/>
                    </a:cubicBezTo>
                    <a:cubicBezTo>
                      <a:pt x="90" y="40"/>
                      <a:pt x="91" y="41"/>
                      <a:pt x="93" y="40"/>
                    </a:cubicBezTo>
                    <a:cubicBezTo>
                      <a:pt x="94" y="40"/>
                      <a:pt x="95" y="40"/>
                      <a:pt x="96" y="40"/>
                    </a:cubicBezTo>
                    <a:cubicBezTo>
                      <a:pt x="105" y="40"/>
                      <a:pt x="112" y="47"/>
                      <a:pt x="112" y="56"/>
                    </a:cubicBezTo>
                    <a:cubicBezTo>
                      <a:pt x="112" y="65"/>
                      <a:pt x="105" y="72"/>
                      <a:pt x="96" y="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29"/>
              <p:cNvSpPr/>
              <p:nvPr/>
            </p:nvSpPr>
            <p:spPr bwMode="auto">
              <a:xfrm>
                <a:off x="6445511" y="4491341"/>
                <a:ext cx="605790" cy="455148"/>
              </a:xfrm>
              <a:custGeom>
                <a:avLst/>
                <a:gdLst>
                  <a:gd name="T0" fmla="*/ 36 w 80"/>
                  <a:gd name="T1" fmla="*/ 46 h 58"/>
                  <a:gd name="T2" fmla="*/ 34 w 80"/>
                  <a:gd name="T3" fmla="*/ 46 h 58"/>
                  <a:gd name="T4" fmla="*/ 32 w 80"/>
                  <a:gd name="T5" fmla="*/ 43 h 58"/>
                  <a:gd name="T6" fmla="*/ 36 w 80"/>
                  <a:gd name="T7" fmla="*/ 45 h 58"/>
                  <a:gd name="T8" fmla="*/ 78 w 80"/>
                  <a:gd name="T9" fmla="*/ 27 h 58"/>
                  <a:gd name="T10" fmla="*/ 69 w 80"/>
                  <a:gd name="T11" fmla="*/ 32 h 58"/>
                  <a:gd name="T12" fmla="*/ 40 w 80"/>
                  <a:gd name="T13" fmla="*/ 58 h 58"/>
                  <a:gd name="T14" fmla="*/ 11 w 80"/>
                  <a:gd name="T15" fmla="*/ 32 h 58"/>
                  <a:gd name="T16" fmla="*/ 7 w 80"/>
                  <a:gd name="T17" fmla="*/ 27 h 58"/>
                  <a:gd name="T18" fmla="*/ 0 w 80"/>
                  <a:gd name="T19" fmla="*/ 25 h 58"/>
                  <a:gd name="T20" fmla="*/ 6 w 80"/>
                  <a:gd name="T21" fmla="*/ 23 h 58"/>
                  <a:gd name="T22" fmla="*/ 24 w 80"/>
                  <a:gd name="T23" fmla="*/ 0 h 58"/>
                  <a:gd name="T24" fmla="*/ 40 w 80"/>
                  <a:gd name="T25" fmla="*/ 9 h 58"/>
                  <a:gd name="T26" fmla="*/ 56 w 80"/>
                  <a:gd name="T27" fmla="*/ 0 h 58"/>
                  <a:gd name="T28" fmla="*/ 74 w 80"/>
                  <a:gd name="T29" fmla="*/ 23 h 58"/>
                  <a:gd name="T30" fmla="*/ 80 w 80"/>
                  <a:gd name="T31" fmla="*/ 25 h 58"/>
                  <a:gd name="T32" fmla="*/ 12 w 80"/>
                  <a:gd name="T33" fmla="*/ 23 h 58"/>
                  <a:gd name="T34" fmla="*/ 16 w 80"/>
                  <a:gd name="T35" fmla="*/ 10 h 58"/>
                  <a:gd name="T36" fmla="*/ 15 w 80"/>
                  <a:gd name="T37" fmla="*/ 23 h 58"/>
                  <a:gd name="T38" fmla="*/ 28 w 80"/>
                  <a:gd name="T39" fmla="*/ 13 h 58"/>
                  <a:gd name="T40" fmla="*/ 32 w 80"/>
                  <a:gd name="T41" fmla="*/ 13 h 58"/>
                  <a:gd name="T42" fmla="*/ 48 w 80"/>
                  <a:gd name="T43" fmla="*/ 18 h 58"/>
                  <a:gd name="T44" fmla="*/ 52 w 80"/>
                  <a:gd name="T45" fmla="*/ 18 h 58"/>
                  <a:gd name="T46" fmla="*/ 61 w 80"/>
                  <a:gd name="T47" fmla="*/ 24 h 58"/>
                  <a:gd name="T48" fmla="*/ 71 w 80"/>
                  <a:gd name="T49" fmla="*/ 23 h 58"/>
                  <a:gd name="T50" fmla="*/ 56 w 80"/>
                  <a:gd name="T51" fmla="*/ 3 h 58"/>
                  <a:gd name="T52" fmla="*/ 41 w 80"/>
                  <a:gd name="T53" fmla="*/ 12 h 58"/>
                  <a:gd name="T54" fmla="*/ 35 w 80"/>
                  <a:gd name="T55" fmla="*/ 8 h 58"/>
                  <a:gd name="T56" fmla="*/ 13 w 80"/>
                  <a:gd name="T57" fmla="*/ 8 h 58"/>
                  <a:gd name="T58" fmla="*/ 70 w 80"/>
                  <a:gd name="T59" fmla="*/ 27 h 58"/>
                  <a:gd name="T60" fmla="*/ 59 w 80"/>
                  <a:gd name="T61" fmla="*/ 36 h 58"/>
                  <a:gd name="T62" fmla="*/ 56 w 80"/>
                  <a:gd name="T63" fmla="*/ 36 h 58"/>
                  <a:gd name="T64" fmla="*/ 44 w 80"/>
                  <a:gd name="T65" fmla="*/ 36 h 58"/>
                  <a:gd name="T66" fmla="*/ 42 w 80"/>
                  <a:gd name="T67" fmla="*/ 37 h 58"/>
                  <a:gd name="T68" fmla="*/ 30 w 80"/>
                  <a:gd name="T69" fmla="*/ 17 h 58"/>
                  <a:gd name="T70" fmla="*/ 23 w 80"/>
                  <a:gd name="T71" fmla="*/ 27 h 58"/>
                  <a:gd name="T72" fmla="*/ 30 w 80"/>
                  <a:gd name="T73" fmla="*/ 39 h 58"/>
                  <a:gd name="T74" fmla="*/ 29 w 80"/>
                  <a:gd name="T75" fmla="*/ 41 h 58"/>
                  <a:gd name="T76" fmla="*/ 15 w 80"/>
                  <a:gd name="T77" fmla="*/ 27 h 58"/>
                  <a:gd name="T78" fmla="*/ 13 w 80"/>
                  <a:gd name="T79" fmla="*/ 30 h 58"/>
                  <a:gd name="T80" fmla="*/ 36 w 80"/>
                  <a:gd name="T81" fmla="*/ 54 h 58"/>
                  <a:gd name="T82" fmla="*/ 67 w 80"/>
                  <a:gd name="T83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" h="58">
                    <a:moveTo>
                      <a:pt x="36" y="45"/>
                    </a:moveTo>
                    <a:cubicBezTo>
                      <a:pt x="36" y="45"/>
                      <a:pt x="36" y="46"/>
                      <a:pt x="36" y="46"/>
                    </a:cubicBezTo>
                    <a:cubicBezTo>
                      <a:pt x="36" y="47"/>
                      <a:pt x="35" y="47"/>
                      <a:pt x="35" y="47"/>
                    </a:cubicBezTo>
                    <a:cubicBezTo>
                      <a:pt x="35" y="47"/>
                      <a:pt x="35" y="47"/>
                      <a:pt x="34" y="46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4"/>
                      <a:pt x="32" y="43"/>
                      <a:pt x="32" y="43"/>
                    </a:cubicBezTo>
                    <a:cubicBezTo>
                      <a:pt x="33" y="42"/>
                      <a:pt x="33" y="42"/>
                      <a:pt x="34" y="43"/>
                    </a:cubicBezTo>
                    <a:lnTo>
                      <a:pt x="36" y="45"/>
                    </a:lnTo>
                    <a:close/>
                    <a:moveTo>
                      <a:pt x="80" y="25"/>
                    </a:moveTo>
                    <a:cubicBezTo>
                      <a:pt x="80" y="26"/>
                      <a:pt x="79" y="27"/>
                      <a:pt x="78" y="27"/>
                    </a:cubicBezTo>
                    <a:cubicBezTo>
                      <a:pt x="73" y="27"/>
                      <a:pt x="73" y="27"/>
                      <a:pt x="73" y="27"/>
                    </a:cubicBezTo>
                    <a:cubicBezTo>
                      <a:pt x="72" y="29"/>
                      <a:pt x="71" y="31"/>
                      <a:pt x="69" y="32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4" y="57"/>
                      <a:pt x="42" y="58"/>
                      <a:pt x="40" y="58"/>
                    </a:cubicBezTo>
                    <a:cubicBezTo>
                      <a:pt x="38" y="58"/>
                      <a:pt x="36" y="57"/>
                      <a:pt x="34" y="56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9" y="31"/>
                      <a:pt x="8" y="29"/>
                      <a:pt x="7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7"/>
                      <a:pt x="0" y="26"/>
                      <a:pt x="0" y="25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4" y="17"/>
                      <a:pt x="6" y="11"/>
                      <a:pt x="11" y="6"/>
                    </a:cubicBezTo>
                    <a:cubicBezTo>
                      <a:pt x="14" y="2"/>
                      <a:pt x="19" y="0"/>
                      <a:pt x="24" y="0"/>
                    </a:cubicBezTo>
                    <a:cubicBezTo>
                      <a:pt x="29" y="0"/>
                      <a:pt x="34" y="2"/>
                      <a:pt x="37" y="6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6" y="2"/>
                      <a:pt x="51" y="0"/>
                      <a:pt x="56" y="0"/>
                    </a:cubicBezTo>
                    <a:cubicBezTo>
                      <a:pt x="61" y="0"/>
                      <a:pt x="66" y="2"/>
                      <a:pt x="69" y="6"/>
                    </a:cubicBezTo>
                    <a:cubicBezTo>
                      <a:pt x="74" y="11"/>
                      <a:pt x="76" y="17"/>
                      <a:pt x="74" y="23"/>
                    </a:cubicBezTo>
                    <a:cubicBezTo>
                      <a:pt x="78" y="23"/>
                      <a:pt x="78" y="23"/>
                      <a:pt x="78" y="23"/>
                    </a:cubicBezTo>
                    <a:cubicBezTo>
                      <a:pt x="79" y="23"/>
                      <a:pt x="80" y="24"/>
                      <a:pt x="80" y="25"/>
                    </a:cubicBezTo>
                    <a:close/>
                    <a:moveTo>
                      <a:pt x="9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10" y="19"/>
                      <a:pt x="11" y="13"/>
                      <a:pt x="15" y="10"/>
                    </a:cubicBezTo>
                    <a:cubicBezTo>
                      <a:pt x="15" y="9"/>
                      <a:pt x="16" y="9"/>
                      <a:pt x="16" y="10"/>
                    </a:cubicBezTo>
                    <a:cubicBezTo>
                      <a:pt x="16" y="10"/>
                      <a:pt x="16" y="11"/>
                      <a:pt x="16" y="11"/>
                    </a:cubicBezTo>
                    <a:cubicBezTo>
                      <a:pt x="13" y="14"/>
                      <a:pt x="12" y="19"/>
                      <a:pt x="15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2"/>
                      <a:pt x="29" y="12"/>
                      <a:pt x="30" y="12"/>
                    </a:cubicBezTo>
                    <a:cubicBezTo>
                      <a:pt x="31" y="12"/>
                      <a:pt x="31" y="12"/>
                      <a:pt x="32" y="13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17"/>
                      <a:pt x="50" y="17"/>
                      <a:pt x="50" y="17"/>
                    </a:cubicBezTo>
                    <a:cubicBezTo>
                      <a:pt x="51" y="17"/>
                      <a:pt x="52" y="17"/>
                      <a:pt x="52" y="18"/>
                    </a:cubicBezTo>
                    <a:cubicBezTo>
                      <a:pt x="58" y="30"/>
                      <a:pt x="58" y="30"/>
                      <a:pt x="58" y="30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4"/>
                      <a:pt x="62" y="23"/>
                      <a:pt x="63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3" y="18"/>
                      <a:pt x="71" y="12"/>
                      <a:pt x="67" y="8"/>
                    </a:cubicBezTo>
                    <a:cubicBezTo>
                      <a:pt x="64" y="5"/>
                      <a:pt x="60" y="3"/>
                      <a:pt x="56" y="3"/>
                    </a:cubicBezTo>
                    <a:cubicBezTo>
                      <a:pt x="52" y="3"/>
                      <a:pt x="48" y="5"/>
                      <a:pt x="45" y="8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3"/>
                      <a:pt x="40" y="13"/>
                      <a:pt x="39" y="12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2" y="5"/>
                      <a:pt x="28" y="3"/>
                      <a:pt x="24" y="3"/>
                    </a:cubicBezTo>
                    <a:cubicBezTo>
                      <a:pt x="20" y="3"/>
                      <a:pt x="16" y="5"/>
                      <a:pt x="13" y="8"/>
                    </a:cubicBezTo>
                    <a:cubicBezTo>
                      <a:pt x="9" y="12"/>
                      <a:pt x="7" y="18"/>
                      <a:pt x="9" y="23"/>
                    </a:cubicBezTo>
                    <a:close/>
                    <a:moveTo>
                      <a:pt x="70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58" y="37"/>
                      <a:pt x="58" y="37"/>
                    </a:cubicBezTo>
                    <a:cubicBezTo>
                      <a:pt x="57" y="37"/>
                      <a:pt x="56" y="36"/>
                      <a:pt x="56" y="36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43" y="36"/>
                      <a:pt x="43" y="37"/>
                      <a:pt x="42" y="3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1" y="37"/>
                      <a:pt x="40" y="36"/>
                      <a:pt x="40" y="3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7"/>
                      <a:pt x="23" y="27"/>
                      <a:pt x="23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40"/>
                      <a:pt x="30" y="40"/>
                      <a:pt x="30" y="41"/>
                    </a:cubicBezTo>
                    <a:cubicBezTo>
                      <a:pt x="30" y="41"/>
                      <a:pt x="30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8"/>
                      <a:pt x="12" y="29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8" y="56"/>
                      <a:pt x="42" y="56"/>
                      <a:pt x="44" y="54"/>
                    </a:cubicBezTo>
                    <a:cubicBezTo>
                      <a:pt x="67" y="30"/>
                      <a:pt x="67" y="30"/>
                      <a:pt x="67" y="30"/>
                    </a:cubicBezTo>
                    <a:cubicBezTo>
                      <a:pt x="68" y="29"/>
                      <a:pt x="69" y="28"/>
                      <a:pt x="70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6" name="千图PPT彼岸天：ID 8661124库_组合 41"/>
          <p:cNvGrpSpPr/>
          <p:nvPr>
            <p:custDataLst>
              <p:tags r:id="rId2"/>
            </p:custDataLst>
          </p:nvPr>
        </p:nvGrpSpPr>
        <p:grpSpPr>
          <a:xfrm>
            <a:off x="1851224" y="4087564"/>
            <a:ext cx="3063833" cy="1006991"/>
            <a:chOff x="8328246" y="2276873"/>
            <a:chExt cx="2198694" cy="1006991"/>
          </a:xfrm>
        </p:grpSpPr>
        <p:sp>
          <p:nvSpPr>
            <p:cNvPr id="16" name="TextBox 42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72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17" name="TextBox 43"/>
            <p:cNvSpPr txBox="1"/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720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sz="105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dk1">
                      <a:lumMod val="100000"/>
                    </a:schemeClr>
                  </a:solidFill>
                </a:rPr>
                <a:t>https://</a:t>
              </a:r>
              <a:r>
                <a:rPr lang="en-US" sz="105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05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7" name="千图PPT彼岸天：ID 8661124库_组合 44"/>
          <p:cNvGrpSpPr/>
          <p:nvPr>
            <p:custDataLst>
              <p:tags r:id="rId3"/>
            </p:custDataLst>
          </p:nvPr>
        </p:nvGrpSpPr>
        <p:grpSpPr>
          <a:xfrm>
            <a:off x="7543800" y="1964871"/>
            <a:ext cx="2991826" cy="1006991"/>
            <a:chOff x="1197898" y="2503545"/>
            <a:chExt cx="2198693" cy="1006991"/>
          </a:xfrm>
        </p:grpSpPr>
        <p:sp>
          <p:nvSpPr>
            <p:cNvPr id="14" name="TextBox 45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72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15" name="TextBox 46"/>
            <p:cNvSpPr txBox="1"/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72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sz="105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dk1">
                      <a:lumMod val="100000"/>
                    </a:schemeClr>
                  </a:solidFill>
                </a:rPr>
                <a:t>https://</a:t>
              </a:r>
              <a:r>
                <a:rPr lang="en-US" sz="105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05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8" name="千图PPT彼岸天：ID 8661124库_组合 47"/>
          <p:cNvGrpSpPr/>
          <p:nvPr>
            <p:custDataLst>
              <p:tags r:id="rId4"/>
            </p:custDataLst>
          </p:nvPr>
        </p:nvGrpSpPr>
        <p:grpSpPr>
          <a:xfrm>
            <a:off x="7543800" y="4087564"/>
            <a:ext cx="2991826" cy="1006991"/>
            <a:chOff x="1197898" y="2503545"/>
            <a:chExt cx="2198693" cy="1006991"/>
          </a:xfrm>
        </p:grpSpPr>
        <p:sp>
          <p:nvSpPr>
            <p:cNvPr id="12" name="TextBox 48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72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13" name="TextBox 49"/>
            <p:cNvSpPr txBox="1"/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72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sz="105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dk1">
                      <a:lumMod val="100000"/>
                    </a:schemeClr>
                  </a:solidFill>
                </a:rPr>
                <a:t>https://</a:t>
              </a:r>
              <a:r>
                <a:rPr lang="en-US" sz="105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05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9" name="千图PPT彼岸天：ID 8661124库_组合 50"/>
          <p:cNvGrpSpPr/>
          <p:nvPr>
            <p:custDataLst>
              <p:tags r:id="rId5"/>
            </p:custDataLst>
          </p:nvPr>
        </p:nvGrpSpPr>
        <p:grpSpPr>
          <a:xfrm>
            <a:off x="1851224" y="1964871"/>
            <a:ext cx="3063833" cy="1006991"/>
            <a:chOff x="8328246" y="2276873"/>
            <a:chExt cx="2198694" cy="1006991"/>
          </a:xfrm>
        </p:grpSpPr>
        <p:sp>
          <p:nvSpPr>
            <p:cNvPr id="10" name="TextBox 51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72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11" name="TextBox 52"/>
            <p:cNvSpPr txBox="1"/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720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sz="105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dk1">
                      <a:lumMod val="100000"/>
                    </a:schemeClr>
                  </a:solidFill>
                </a:rPr>
                <a:t>https://</a:t>
              </a:r>
              <a:r>
                <a:rPr lang="en-US" sz="105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05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千图PPT彼岸天：ID 8661124库_组合 39"/>
          <p:cNvGrpSpPr/>
          <p:nvPr>
            <p:custDataLst>
              <p:tags r:id="rId1"/>
            </p:custDataLst>
          </p:nvPr>
        </p:nvGrpSpPr>
        <p:grpSpPr>
          <a:xfrm>
            <a:off x="8517768" y="1527629"/>
            <a:ext cx="1973942" cy="3802743"/>
            <a:chOff x="8517768" y="1527629"/>
            <a:chExt cx="1973942" cy="3802743"/>
          </a:xfrm>
        </p:grpSpPr>
        <p:sp>
          <p:nvSpPr>
            <p:cNvPr id="6" name="Rectangle: Rounded Corners 40"/>
            <p:cNvSpPr/>
            <p:nvPr/>
          </p:nvSpPr>
          <p:spPr>
            <a:xfrm>
              <a:off x="8517768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https://</a:t>
              </a:r>
              <a:r>
                <a:rPr lang="en-US"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xnwe.taobao.com</a:t>
              </a:r>
              <a:r>
                <a:rPr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Rectangle 39"/>
            <p:cNvSpPr/>
            <p:nvPr/>
          </p:nvSpPr>
          <p:spPr>
            <a:xfrm>
              <a:off x="8517768" y="3740544"/>
              <a:ext cx="1968024" cy="603504"/>
            </a:xfrm>
            <a:prstGeom prst="rect">
              <a:avLst/>
            </a:prstGeom>
            <a:solidFill>
              <a:schemeClr val="accent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/>
                <a:t>4</a:t>
              </a:r>
            </a:p>
          </p:txBody>
        </p:sp>
        <p:sp>
          <p:nvSpPr>
            <p:cNvPr id="33" name="Rectangle 43"/>
            <p:cNvSpPr/>
            <p:nvPr/>
          </p:nvSpPr>
          <p:spPr>
            <a:xfrm>
              <a:off x="8603237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3765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6"/>
                  </a:solidFill>
                </a:rPr>
                <a:t>输入标题文本</a:t>
              </a:r>
            </a:p>
          </p:txBody>
        </p:sp>
        <p:sp>
          <p:nvSpPr>
            <p:cNvPr id="35" name="Freeform: Shape 55"/>
            <p:cNvSpPr>
              <a:spLocks noChangeAspect="1"/>
            </p:cNvSpPr>
            <p:nvPr/>
          </p:nvSpPr>
          <p:spPr bwMode="auto">
            <a:xfrm>
              <a:off x="9231503" y="4554700"/>
              <a:ext cx="540552" cy="456805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9" name="千图PPT彼岸天：ID 8661124库_组合 38"/>
          <p:cNvGrpSpPr/>
          <p:nvPr>
            <p:custDataLst>
              <p:tags r:id="rId2"/>
            </p:custDataLst>
          </p:nvPr>
        </p:nvGrpSpPr>
        <p:grpSpPr>
          <a:xfrm>
            <a:off x="6231468" y="1527629"/>
            <a:ext cx="2671361" cy="3802743"/>
            <a:chOff x="6231468" y="1527629"/>
            <a:chExt cx="2671361" cy="3802743"/>
          </a:xfrm>
        </p:grpSpPr>
        <p:sp>
          <p:nvSpPr>
            <p:cNvPr id="5" name="Rectangle: Rounded Corners 31"/>
            <p:cNvSpPr/>
            <p:nvPr/>
          </p:nvSpPr>
          <p:spPr>
            <a:xfrm>
              <a:off x="6231468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https://</a:t>
              </a:r>
              <a:r>
                <a:rPr lang="en-US"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xnwe.taobao.com</a:t>
              </a:r>
              <a:r>
                <a:rPr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19"/>
            <p:cNvSpPr/>
            <p:nvPr/>
          </p:nvSpPr>
          <p:spPr>
            <a:xfrm>
              <a:off x="7832184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20"/>
            <p:cNvSpPr/>
            <p:nvPr/>
          </p:nvSpPr>
          <p:spPr>
            <a:xfrm>
              <a:off x="7832184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Oval 22"/>
            <p:cNvSpPr/>
            <p:nvPr/>
          </p:nvSpPr>
          <p:spPr>
            <a:xfrm>
              <a:off x="8657977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Oval 23"/>
            <p:cNvSpPr/>
            <p:nvPr/>
          </p:nvSpPr>
          <p:spPr>
            <a:xfrm>
              <a:off x="8657977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Rectangle: Rounded Corners 34"/>
            <p:cNvSpPr/>
            <p:nvPr/>
          </p:nvSpPr>
          <p:spPr>
            <a:xfrm>
              <a:off x="7930403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Rectangle: Rounded Corners 35"/>
            <p:cNvSpPr/>
            <p:nvPr/>
          </p:nvSpPr>
          <p:spPr>
            <a:xfrm>
              <a:off x="7930403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Rectangle 38"/>
            <p:cNvSpPr/>
            <p:nvPr/>
          </p:nvSpPr>
          <p:spPr>
            <a:xfrm>
              <a:off x="6237386" y="3740544"/>
              <a:ext cx="1968024" cy="603504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/>
                <a:t>3</a:t>
              </a:r>
            </a:p>
          </p:txBody>
        </p:sp>
        <p:sp>
          <p:nvSpPr>
            <p:cNvPr id="32" name="Rectangle 42"/>
            <p:cNvSpPr/>
            <p:nvPr/>
          </p:nvSpPr>
          <p:spPr>
            <a:xfrm>
              <a:off x="6319896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3765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4"/>
                  </a:solidFill>
                </a:rPr>
                <a:t>输入标题文本</a:t>
              </a:r>
            </a:p>
          </p:txBody>
        </p:sp>
        <p:sp>
          <p:nvSpPr>
            <p:cNvPr id="37" name="Freeform: Shape 54"/>
            <p:cNvSpPr/>
            <p:nvPr/>
          </p:nvSpPr>
          <p:spPr bwMode="auto">
            <a:xfrm>
              <a:off x="6947236" y="4576817"/>
              <a:ext cx="542404" cy="45837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8" name="千图PPT彼岸天：ID 8661124库_组合 37"/>
          <p:cNvGrpSpPr/>
          <p:nvPr>
            <p:custDataLst>
              <p:tags r:id="rId3"/>
            </p:custDataLst>
          </p:nvPr>
        </p:nvGrpSpPr>
        <p:grpSpPr>
          <a:xfrm>
            <a:off x="3974756" y="1527629"/>
            <a:ext cx="2653608" cy="3802743"/>
            <a:chOff x="3974756" y="1527629"/>
            <a:chExt cx="2653608" cy="3802743"/>
          </a:xfrm>
        </p:grpSpPr>
        <p:sp>
          <p:nvSpPr>
            <p:cNvPr id="4" name="Rectangle: Rounded Corners 30"/>
            <p:cNvSpPr/>
            <p:nvPr/>
          </p:nvSpPr>
          <p:spPr>
            <a:xfrm>
              <a:off x="3978832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https://</a:t>
              </a:r>
              <a:r>
                <a:rPr lang="en-US"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xnwe.taobao.com</a:t>
              </a:r>
              <a:r>
                <a:rPr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Oval 13"/>
            <p:cNvSpPr/>
            <p:nvPr/>
          </p:nvSpPr>
          <p:spPr>
            <a:xfrm>
              <a:off x="5557718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Oval 14"/>
            <p:cNvSpPr/>
            <p:nvPr/>
          </p:nvSpPr>
          <p:spPr>
            <a:xfrm>
              <a:off x="5557718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Oval 16"/>
            <p:cNvSpPr/>
            <p:nvPr/>
          </p:nvSpPr>
          <p:spPr>
            <a:xfrm>
              <a:off x="6383512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17"/>
            <p:cNvSpPr/>
            <p:nvPr/>
          </p:nvSpPr>
          <p:spPr>
            <a:xfrm>
              <a:off x="6383512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Rectangle: Rounded Corners 32"/>
            <p:cNvSpPr/>
            <p:nvPr/>
          </p:nvSpPr>
          <p:spPr>
            <a:xfrm>
              <a:off x="5629993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Rectangle: Rounded Corners 33"/>
            <p:cNvSpPr/>
            <p:nvPr/>
          </p:nvSpPr>
          <p:spPr>
            <a:xfrm>
              <a:off x="5629993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Rectangle 37"/>
            <p:cNvSpPr/>
            <p:nvPr/>
          </p:nvSpPr>
          <p:spPr>
            <a:xfrm>
              <a:off x="3974756" y="3740544"/>
              <a:ext cx="1968024" cy="603504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/>
                <a:t>2</a:t>
              </a:r>
            </a:p>
          </p:txBody>
        </p:sp>
        <p:sp>
          <p:nvSpPr>
            <p:cNvPr id="31" name="Rectangle 41"/>
            <p:cNvSpPr/>
            <p:nvPr/>
          </p:nvSpPr>
          <p:spPr>
            <a:xfrm>
              <a:off x="4067260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3765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2"/>
                  </a:solidFill>
                </a:rPr>
                <a:t>输入标题文本</a:t>
              </a:r>
            </a:p>
          </p:txBody>
        </p:sp>
        <p:sp>
          <p:nvSpPr>
            <p:cNvPr id="36" name="Freeform: Shape 53"/>
            <p:cNvSpPr/>
            <p:nvPr/>
          </p:nvSpPr>
          <p:spPr bwMode="auto">
            <a:xfrm>
              <a:off x="4713428" y="4566343"/>
              <a:ext cx="487208" cy="411726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千图PPT彼岸天：ID 8661124库_组合 1"/>
          <p:cNvGrpSpPr/>
          <p:nvPr>
            <p:custDataLst>
              <p:tags r:id="rId4"/>
            </p:custDataLst>
          </p:nvPr>
        </p:nvGrpSpPr>
        <p:grpSpPr>
          <a:xfrm>
            <a:off x="1700290" y="1527629"/>
            <a:ext cx="2637717" cy="3802743"/>
            <a:chOff x="1700290" y="1527629"/>
            <a:chExt cx="2637717" cy="3802743"/>
          </a:xfrm>
        </p:grpSpPr>
        <p:sp>
          <p:nvSpPr>
            <p:cNvPr id="7" name="Rectangle: Rounded Corners 1"/>
            <p:cNvSpPr/>
            <p:nvPr/>
          </p:nvSpPr>
          <p:spPr>
            <a:xfrm>
              <a:off x="1700290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https://</a:t>
              </a:r>
              <a:r>
                <a:rPr lang="en-US"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xnwe.taobao.com</a:t>
              </a:r>
              <a:r>
                <a:rPr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Oval 6"/>
            <p:cNvSpPr/>
            <p:nvPr/>
          </p:nvSpPr>
          <p:spPr>
            <a:xfrm>
              <a:off x="3264134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Oval 7"/>
            <p:cNvSpPr/>
            <p:nvPr/>
          </p:nvSpPr>
          <p:spPr>
            <a:xfrm>
              <a:off x="3264134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Oval 10"/>
            <p:cNvSpPr/>
            <p:nvPr/>
          </p:nvSpPr>
          <p:spPr>
            <a:xfrm>
              <a:off x="4093155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Oval 11"/>
            <p:cNvSpPr/>
            <p:nvPr/>
          </p:nvSpPr>
          <p:spPr>
            <a:xfrm>
              <a:off x="4093155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Rectangle: Rounded Corners 24"/>
            <p:cNvSpPr/>
            <p:nvPr/>
          </p:nvSpPr>
          <p:spPr>
            <a:xfrm>
              <a:off x="3369032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Rectangle: Rounded Corners 25"/>
            <p:cNvSpPr/>
            <p:nvPr/>
          </p:nvSpPr>
          <p:spPr>
            <a:xfrm>
              <a:off x="3369032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Rectangle 36"/>
            <p:cNvSpPr/>
            <p:nvPr/>
          </p:nvSpPr>
          <p:spPr>
            <a:xfrm>
              <a:off x="1700290" y="3740544"/>
              <a:ext cx="1968024" cy="603504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85759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3765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输入标题文本</a:t>
              </a:r>
            </a:p>
          </p:txBody>
        </p:sp>
        <p:sp>
          <p:nvSpPr>
            <p:cNvPr id="34" name="Freeform: Shape 52"/>
            <p:cNvSpPr/>
            <p:nvPr/>
          </p:nvSpPr>
          <p:spPr bwMode="auto">
            <a:xfrm>
              <a:off x="2349977" y="4547186"/>
              <a:ext cx="601048" cy="507929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" y="776798"/>
            <a:ext cx="5070060" cy="545449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TextBox 13"/>
          <p:cNvSpPr txBox="1"/>
          <p:nvPr/>
        </p:nvSpPr>
        <p:spPr>
          <a:xfrm>
            <a:off x="4845134" y="2062774"/>
            <a:ext cx="8323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感谢您的观看！</a:t>
            </a:r>
            <a:endParaRPr lang="en-US" altLang="zh-CN" sz="6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61654" y="3173880"/>
            <a:ext cx="5863771" cy="57767"/>
            <a:chOff x="5280505" y="3963496"/>
            <a:chExt cx="5863771" cy="57767"/>
          </a:xfrm>
          <a:solidFill>
            <a:schemeClr val="tx1"/>
          </a:solidFill>
        </p:grpSpPr>
        <p:sp>
          <p:nvSpPr>
            <p:cNvPr id="6" name="任意多边形 16"/>
            <p:cNvSpPr/>
            <p:nvPr/>
          </p:nvSpPr>
          <p:spPr>
            <a:xfrm>
              <a:off x="5280505" y="3992380"/>
              <a:ext cx="5863771" cy="0"/>
            </a:xfrm>
            <a:custGeom>
              <a:avLst/>
              <a:gdLst>
                <a:gd name="connsiteX0" fmla="*/ 0 w 5863771"/>
                <a:gd name="connsiteY0" fmla="*/ 0 h 0"/>
                <a:gd name="connsiteX1" fmla="*/ 58057 w 5863771"/>
                <a:gd name="connsiteY1" fmla="*/ 0 h 0"/>
                <a:gd name="connsiteX2" fmla="*/ 5863771 w 586377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3771">
                  <a:moveTo>
                    <a:pt x="0" y="0"/>
                  </a:moveTo>
                  <a:lnTo>
                    <a:pt x="58057" y="0"/>
                  </a:lnTo>
                  <a:lnTo>
                    <a:pt x="5863771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圆角矩形 17"/>
            <p:cNvSpPr/>
            <p:nvPr/>
          </p:nvSpPr>
          <p:spPr>
            <a:xfrm>
              <a:off x="7456740" y="3963496"/>
              <a:ext cx="1511300" cy="577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479790" y="3451418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适用于工作报告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7782456" y="4205439"/>
            <a:ext cx="412709" cy="333006"/>
            <a:chOff x="0" y="0"/>
            <a:chExt cx="1088225" cy="869861"/>
          </a:xfrm>
          <a:solidFill>
            <a:schemeClr val="tx1"/>
          </a:solidFill>
        </p:grpSpPr>
        <p:sp>
          <p:nvSpPr>
            <p:cNvPr id="10" name="Freeform 17"/>
            <p:cNvSpPr>
              <a:spLocks noEditPoints="1" noChangeArrowheads="1"/>
            </p:cNvSpPr>
            <p:nvPr/>
          </p:nvSpPr>
          <p:spPr bwMode="auto">
            <a:xfrm>
              <a:off x="0" y="237562"/>
              <a:ext cx="824268" cy="632299"/>
            </a:xfrm>
            <a:custGeom>
              <a:avLst/>
              <a:gdLst>
                <a:gd name="T0" fmla="*/ 274 w 291"/>
                <a:gd name="T1" fmla="*/ 0 h 223"/>
                <a:gd name="T2" fmla="*/ 17 w 291"/>
                <a:gd name="T3" fmla="*/ 0 h 223"/>
                <a:gd name="T4" fmla="*/ 0 w 291"/>
                <a:gd name="T5" fmla="*/ 16 h 223"/>
                <a:gd name="T6" fmla="*/ 0 w 291"/>
                <a:gd name="T7" fmla="*/ 207 h 223"/>
                <a:gd name="T8" fmla="*/ 17 w 291"/>
                <a:gd name="T9" fmla="*/ 223 h 223"/>
                <a:gd name="T10" fmla="*/ 274 w 291"/>
                <a:gd name="T11" fmla="*/ 223 h 223"/>
                <a:gd name="T12" fmla="*/ 291 w 291"/>
                <a:gd name="T13" fmla="*/ 207 h 223"/>
                <a:gd name="T14" fmla="*/ 291 w 291"/>
                <a:gd name="T15" fmla="*/ 16 h 223"/>
                <a:gd name="T16" fmla="*/ 274 w 291"/>
                <a:gd name="T17" fmla="*/ 0 h 223"/>
                <a:gd name="T18" fmla="*/ 270 w 291"/>
                <a:gd name="T19" fmla="*/ 193 h 223"/>
                <a:gd name="T20" fmla="*/ 256 w 291"/>
                <a:gd name="T21" fmla="*/ 207 h 223"/>
                <a:gd name="T22" fmla="*/ 35 w 291"/>
                <a:gd name="T23" fmla="*/ 207 h 223"/>
                <a:gd name="T24" fmla="*/ 21 w 291"/>
                <a:gd name="T25" fmla="*/ 193 h 223"/>
                <a:gd name="T26" fmla="*/ 21 w 291"/>
                <a:gd name="T27" fmla="*/ 30 h 223"/>
                <a:gd name="T28" fmla="*/ 35 w 291"/>
                <a:gd name="T29" fmla="*/ 16 h 223"/>
                <a:gd name="T30" fmla="*/ 256 w 291"/>
                <a:gd name="T31" fmla="*/ 16 h 223"/>
                <a:gd name="T32" fmla="*/ 270 w 291"/>
                <a:gd name="T33" fmla="*/ 30 h 223"/>
                <a:gd name="T34" fmla="*/ 270 w 291"/>
                <a:gd name="T35" fmla="*/ 193 h 2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1"/>
                <a:gd name="T55" fmla="*/ 0 h 223"/>
                <a:gd name="T56" fmla="*/ 291 w 291"/>
                <a:gd name="T57" fmla="*/ 223 h 2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1" h="223">
                  <a:moveTo>
                    <a:pt x="27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5"/>
                    <a:pt x="8" y="223"/>
                    <a:pt x="17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1" y="215"/>
                    <a:pt x="291" y="207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7"/>
                    <a:pt x="283" y="0"/>
                    <a:pt x="274" y="0"/>
                  </a:cubicBezTo>
                  <a:moveTo>
                    <a:pt x="270" y="193"/>
                  </a:moveTo>
                  <a:cubicBezTo>
                    <a:pt x="270" y="201"/>
                    <a:pt x="264" y="207"/>
                    <a:pt x="256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27" y="207"/>
                    <a:pt x="21" y="201"/>
                    <a:pt x="21" y="19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2"/>
                    <a:pt x="27" y="16"/>
                    <a:pt x="35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4" y="16"/>
                    <a:pt x="270" y="22"/>
                    <a:pt x="270" y="30"/>
                  </a:cubicBezTo>
                  <a:lnTo>
                    <a:pt x="270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137978" y="110382"/>
              <a:ext cx="821868" cy="632299"/>
            </a:xfrm>
            <a:custGeom>
              <a:avLst/>
              <a:gdLst>
                <a:gd name="T0" fmla="*/ 274 w 290"/>
                <a:gd name="T1" fmla="*/ 0 h 223"/>
                <a:gd name="T2" fmla="*/ 16 w 290"/>
                <a:gd name="T3" fmla="*/ 0 h 223"/>
                <a:gd name="T4" fmla="*/ 0 w 290"/>
                <a:gd name="T5" fmla="*/ 16 h 223"/>
                <a:gd name="T6" fmla="*/ 0 w 290"/>
                <a:gd name="T7" fmla="*/ 25 h 223"/>
                <a:gd name="T8" fmla="*/ 249 w 290"/>
                <a:gd name="T9" fmla="*/ 25 h 223"/>
                <a:gd name="T10" fmla="*/ 265 w 290"/>
                <a:gd name="T11" fmla="*/ 42 h 223"/>
                <a:gd name="T12" fmla="*/ 265 w 290"/>
                <a:gd name="T13" fmla="*/ 223 h 223"/>
                <a:gd name="T14" fmla="*/ 274 w 290"/>
                <a:gd name="T15" fmla="*/ 223 h 223"/>
                <a:gd name="T16" fmla="*/ 290 w 290"/>
                <a:gd name="T17" fmla="*/ 207 h 223"/>
                <a:gd name="T18" fmla="*/ 290 w 290"/>
                <a:gd name="T19" fmla="*/ 16 h 223"/>
                <a:gd name="T20" fmla="*/ 274 w 290"/>
                <a:gd name="T21" fmla="*/ 0 h 2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3"/>
                <a:gd name="T35" fmla="*/ 290 w 290"/>
                <a:gd name="T36" fmla="*/ 223 h 2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3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3"/>
                    <a:pt x="265" y="42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0" y="216"/>
                    <a:pt x="290" y="207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266357" y="0"/>
              <a:ext cx="821868" cy="628699"/>
            </a:xfrm>
            <a:custGeom>
              <a:avLst/>
              <a:gdLst>
                <a:gd name="T0" fmla="*/ 274 w 290"/>
                <a:gd name="T1" fmla="*/ 0 h 222"/>
                <a:gd name="T2" fmla="*/ 16 w 290"/>
                <a:gd name="T3" fmla="*/ 0 h 222"/>
                <a:gd name="T4" fmla="*/ 0 w 290"/>
                <a:gd name="T5" fmla="*/ 16 h 222"/>
                <a:gd name="T6" fmla="*/ 0 w 290"/>
                <a:gd name="T7" fmla="*/ 25 h 222"/>
                <a:gd name="T8" fmla="*/ 249 w 290"/>
                <a:gd name="T9" fmla="*/ 25 h 222"/>
                <a:gd name="T10" fmla="*/ 265 w 290"/>
                <a:gd name="T11" fmla="*/ 41 h 222"/>
                <a:gd name="T12" fmla="*/ 265 w 290"/>
                <a:gd name="T13" fmla="*/ 222 h 222"/>
                <a:gd name="T14" fmla="*/ 274 w 290"/>
                <a:gd name="T15" fmla="*/ 222 h 222"/>
                <a:gd name="T16" fmla="*/ 290 w 290"/>
                <a:gd name="T17" fmla="*/ 206 h 222"/>
                <a:gd name="T18" fmla="*/ 290 w 290"/>
                <a:gd name="T19" fmla="*/ 16 h 222"/>
                <a:gd name="T20" fmla="*/ 274 w 290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2"/>
                <a:gd name="T35" fmla="*/ 290 w 290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2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2"/>
                    <a:pt x="265" y="41"/>
                  </a:cubicBezTo>
                  <a:cubicBezTo>
                    <a:pt x="265" y="222"/>
                    <a:pt x="265" y="222"/>
                    <a:pt x="265" y="222"/>
                  </a:cubicBezTo>
                  <a:cubicBezTo>
                    <a:pt x="274" y="222"/>
                    <a:pt x="274" y="222"/>
                    <a:pt x="274" y="222"/>
                  </a:cubicBezTo>
                  <a:cubicBezTo>
                    <a:pt x="283" y="222"/>
                    <a:pt x="290" y="215"/>
                    <a:pt x="290" y="206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110382" y="422332"/>
              <a:ext cx="569909" cy="353943"/>
            </a:xfrm>
            <a:custGeom>
              <a:avLst/>
              <a:gdLst>
                <a:gd name="T0" fmla="*/ 71 w 201"/>
                <a:gd name="T1" fmla="*/ 5 h 125"/>
                <a:gd name="T2" fmla="*/ 11 w 201"/>
                <a:gd name="T3" fmla="*/ 109 h 125"/>
                <a:gd name="T4" fmla="*/ 11 w 201"/>
                <a:gd name="T5" fmla="*/ 124 h 125"/>
                <a:gd name="T6" fmla="*/ 192 w 201"/>
                <a:gd name="T7" fmla="*/ 124 h 125"/>
                <a:gd name="T8" fmla="*/ 192 w 201"/>
                <a:gd name="T9" fmla="*/ 108 h 125"/>
                <a:gd name="T10" fmla="*/ 151 w 201"/>
                <a:gd name="T11" fmla="*/ 47 h 125"/>
                <a:gd name="T12" fmla="*/ 117 w 201"/>
                <a:gd name="T13" fmla="*/ 86 h 125"/>
                <a:gd name="T14" fmla="*/ 110 w 201"/>
                <a:gd name="T15" fmla="*/ 81 h 125"/>
                <a:gd name="T16" fmla="*/ 122 w 201"/>
                <a:gd name="T17" fmla="*/ 65 h 125"/>
                <a:gd name="T18" fmla="*/ 81 w 201"/>
                <a:gd name="T19" fmla="*/ 5 h 125"/>
                <a:gd name="T20" fmla="*/ 71 w 201"/>
                <a:gd name="T21" fmla="*/ 5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25"/>
                <a:gd name="T35" fmla="*/ 201 w 201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25">
                  <a:moveTo>
                    <a:pt x="71" y="5"/>
                  </a:move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0" y="124"/>
                    <a:pt x="11" y="124"/>
                  </a:cubicBezTo>
                  <a:cubicBezTo>
                    <a:pt x="25" y="125"/>
                    <a:pt x="192" y="124"/>
                    <a:pt x="192" y="124"/>
                  </a:cubicBezTo>
                  <a:cubicBezTo>
                    <a:pt x="192" y="124"/>
                    <a:pt x="201" y="121"/>
                    <a:pt x="192" y="108"/>
                  </a:cubicBezTo>
                  <a:cubicBezTo>
                    <a:pt x="182" y="94"/>
                    <a:pt x="158" y="46"/>
                    <a:pt x="151" y="47"/>
                  </a:cubicBezTo>
                  <a:cubicBezTo>
                    <a:pt x="144" y="47"/>
                    <a:pt x="120" y="83"/>
                    <a:pt x="117" y="86"/>
                  </a:cubicBezTo>
                  <a:cubicBezTo>
                    <a:pt x="115" y="89"/>
                    <a:pt x="108" y="84"/>
                    <a:pt x="110" y="81"/>
                  </a:cubicBezTo>
                  <a:cubicBezTo>
                    <a:pt x="116" y="74"/>
                    <a:pt x="122" y="65"/>
                    <a:pt x="122" y="65"/>
                  </a:cubicBezTo>
                  <a:cubicBezTo>
                    <a:pt x="122" y="65"/>
                    <a:pt x="84" y="9"/>
                    <a:pt x="81" y="5"/>
                  </a:cubicBezTo>
                  <a:cubicBezTo>
                    <a:pt x="78" y="0"/>
                    <a:pt x="73" y="1"/>
                    <a:pt x="7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563909" y="331147"/>
              <a:ext cx="101984" cy="99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9791433" y="4205439"/>
            <a:ext cx="329894" cy="333006"/>
            <a:chOff x="0" y="0"/>
            <a:chExt cx="881859" cy="881859"/>
          </a:xfrm>
          <a:solidFill>
            <a:schemeClr val="tx1"/>
          </a:solidFill>
        </p:grpSpPr>
        <p:sp>
          <p:nvSpPr>
            <p:cNvPr id="16" name="Freeform 22"/>
            <p:cNvSpPr>
              <a:spLocks noEditPoints="1" noChangeArrowheads="1"/>
            </p:cNvSpPr>
            <p:nvPr/>
          </p:nvSpPr>
          <p:spPr bwMode="auto">
            <a:xfrm>
              <a:off x="0" y="0"/>
              <a:ext cx="881859" cy="881859"/>
            </a:xfrm>
            <a:custGeom>
              <a:avLst/>
              <a:gdLst>
                <a:gd name="T0" fmla="*/ 155 w 311"/>
                <a:gd name="T1" fmla="*/ 0 h 311"/>
                <a:gd name="T2" fmla="*/ 0 w 311"/>
                <a:gd name="T3" fmla="*/ 155 h 311"/>
                <a:gd name="T4" fmla="*/ 155 w 311"/>
                <a:gd name="T5" fmla="*/ 311 h 311"/>
                <a:gd name="T6" fmla="*/ 311 w 311"/>
                <a:gd name="T7" fmla="*/ 155 h 311"/>
                <a:gd name="T8" fmla="*/ 155 w 311"/>
                <a:gd name="T9" fmla="*/ 0 h 311"/>
                <a:gd name="T10" fmla="*/ 155 w 311"/>
                <a:gd name="T11" fmla="*/ 289 h 311"/>
                <a:gd name="T12" fmla="*/ 21 w 311"/>
                <a:gd name="T13" fmla="*/ 155 h 311"/>
                <a:gd name="T14" fmla="*/ 155 w 311"/>
                <a:gd name="T15" fmla="*/ 21 h 311"/>
                <a:gd name="T16" fmla="*/ 289 w 311"/>
                <a:gd name="T17" fmla="*/ 155 h 311"/>
                <a:gd name="T18" fmla="*/ 155 w 311"/>
                <a:gd name="T19" fmla="*/ 289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311"/>
                <a:gd name="T32" fmla="*/ 311 w 31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311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241" y="311"/>
                    <a:pt x="311" y="241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moveTo>
                    <a:pt x="155" y="289"/>
                  </a:moveTo>
                  <a:cubicBezTo>
                    <a:pt x="81" y="289"/>
                    <a:pt x="21" y="229"/>
                    <a:pt x="21" y="155"/>
                  </a:cubicBezTo>
                  <a:cubicBezTo>
                    <a:pt x="21" y="81"/>
                    <a:pt x="81" y="21"/>
                    <a:pt x="155" y="21"/>
                  </a:cubicBezTo>
                  <a:cubicBezTo>
                    <a:pt x="229" y="21"/>
                    <a:pt x="289" y="81"/>
                    <a:pt x="289" y="155"/>
                  </a:cubicBezTo>
                  <a:cubicBezTo>
                    <a:pt x="289" y="229"/>
                    <a:pt x="229" y="289"/>
                    <a:pt x="155" y="2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235162" y="70789"/>
              <a:ext cx="430731" cy="428331"/>
            </a:xfrm>
            <a:custGeom>
              <a:avLst/>
              <a:gdLst>
                <a:gd name="T0" fmla="*/ 145 w 152"/>
                <a:gd name="T1" fmla="*/ 53 h 151"/>
                <a:gd name="T2" fmla="*/ 144 w 152"/>
                <a:gd name="T3" fmla="*/ 52 h 151"/>
                <a:gd name="T4" fmla="*/ 125 w 152"/>
                <a:gd name="T5" fmla="*/ 52 h 151"/>
                <a:gd name="T6" fmla="*/ 77 w 152"/>
                <a:gd name="T7" fmla="*/ 106 h 151"/>
                <a:gd name="T8" fmla="*/ 31 w 152"/>
                <a:gd name="T9" fmla="*/ 12 h 151"/>
                <a:gd name="T10" fmla="*/ 11 w 152"/>
                <a:gd name="T11" fmla="*/ 4 h 151"/>
                <a:gd name="T12" fmla="*/ 10 w 152"/>
                <a:gd name="T13" fmla="*/ 4 h 151"/>
                <a:gd name="T14" fmla="*/ 4 w 152"/>
                <a:gd name="T15" fmla="*/ 25 h 151"/>
                <a:gd name="T16" fmla="*/ 60 w 152"/>
                <a:gd name="T17" fmla="*/ 140 h 151"/>
                <a:gd name="T18" fmla="*/ 79 w 152"/>
                <a:gd name="T19" fmla="*/ 148 h 151"/>
                <a:gd name="T20" fmla="*/ 79 w 152"/>
                <a:gd name="T21" fmla="*/ 148 h 151"/>
                <a:gd name="T22" fmla="*/ 80 w 152"/>
                <a:gd name="T23" fmla="*/ 148 h 151"/>
                <a:gd name="T24" fmla="*/ 81 w 152"/>
                <a:gd name="T25" fmla="*/ 147 h 151"/>
                <a:gd name="T26" fmla="*/ 87 w 152"/>
                <a:gd name="T27" fmla="*/ 141 h 151"/>
                <a:gd name="T28" fmla="*/ 148 w 152"/>
                <a:gd name="T29" fmla="*/ 72 h 151"/>
                <a:gd name="T30" fmla="*/ 145 w 152"/>
                <a:gd name="T31" fmla="*/ 53 h 1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1"/>
                <a:gd name="T50" fmla="*/ 152 w 152"/>
                <a:gd name="T51" fmla="*/ 151 h 1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1">
                  <a:moveTo>
                    <a:pt x="145" y="53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8" y="47"/>
                    <a:pt x="129" y="47"/>
                    <a:pt x="125" y="52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7" y="4"/>
                    <a:pt x="18" y="0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0" y="17"/>
                    <a:pt x="4" y="25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3" y="148"/>
                    <a:pt x="72" y="151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80" y="148"/>
                    <a:pt x="80" y="14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4" y="146"/>
                    <a:pt x="86" y="144"/>
                    <a:pt x="87" y="14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2" y="67"/>
                    <a:pt x="151" y="59"/>
                    <a:pt x="14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8473972" y="4205439"/>
            <a:ext cx="397959" cy="333006"/>
            <a:chOff x="0" y="0"/>
            <a:chExt cx="961046" cy="796672"/>
          </a:xfrm>
          <a:solidFill>
            <a:schemeClr val="tx1"/>
          </a:solidFill>
        </p:grpSpPr>
        <p:sp>
          <p:nvSpPr>
            <p:cNvPr id="19" name="Freeform 24"/>
            <p:cNvSpPr>
              <a:spLocks noEditPoints="1" noChangeArrowheads="1"/>
            </p:cNvSpPr>
            <p:nvPr/>
          </p:nvSpPr>
          <p:spPr bwMode="auto">
            <a:xfrm>
              <a:off x="0" y="0"/>
              <a:ext cx="961046" cy="796672"/>
            </a:xfrm>
            <a:custGeom>
              <a:avLst/>
              <a:gdLst>
                <a:gd name="T0" fmla="*/ 321 w 339"/>
                <a:gd name="T1" fmla="*/ 0 h 281"/>
                <a:gd name="T2" fmla="*/ 18 w 339"/>
                <a:gd name="T3" fmla="*/ 0 h 281"/>
                <a:gd name="T4" fmla="*/ 0 w 339"/>
                <a:gd name="T5" fmla="*/ 18 h 281"/>
                <a:gd name="T6" fmla="*/ 0 w 339"/>
                <a:gd name="T7" fmla="*/ 263 h 281"/>
                <a:gd name="T8" fmla="*/ 18 w 339"/>
                <a:gd name="T9" fmla="*/ 281 h 281"/>
                <a:gd name="T10" fmla="*/ 321 w 339"/>
                <a:gd name="T11" fmla="*/ 281 h 281"/>
                <a:gd name="T12" fmla="*/ 339 w 339"/>
                <a:gd name="T13" fmla="*/ 263 h 281"/>
                <a:gd name="T14" fmla="*/ 339 w 339"/>
                <a:gd name="T15" fmla="*/ 18 h 281"/>
                <a:gd name="T16" fmla="*/ 321 w 339"/>
                <a:gd name="T17" fmla="*/ 0 h 281"/>
                <a:gd name="T18" fmla="*/ 316 w 339"/>
                <a:gd name="T19" fmla="*/ 246 h 281"/>
                <a:gd name="T20" fmla="*/ 301 w 339"/>
                <a:gd name="T21" fmla="*/ 262 h 281"/>
                <a:gd name="T22" fmla="*/ 38 w 339"/>
                <a:gd name="T23" fmla="*/ 262 h 281"/>
                <a:gd name="T24" fmla="*/ 23 w 339"/>
                <a:gd name="T25" fmla="*/ 246 h 281"/>
                <a:gd name="T26" fmla="*/ 23 w 339"/>
                <a:gd name="T27" fmla="*/ 35 h 281"/>
                <a:gd name="T28" fmla="*/ 38 w 339"/>
                <a:gd name="T29" fmla="*/ 19 h 281"/>
                <a:gd name="T30" fmla="*/ 301 w 339"/>
                <a:gd name="T31" fmla="*/ 19 h 281"/>
                <a:gd name="T32" fmla="*/ 316 w 339"/>
                <a:gd name="T33" fmla="*/ 35 h 281"/>
                <a:gd name="T34" fmla="*/ 316 w 339"/>
                <a:gd name="T35" fmla="*/ 246 h 2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9"/>
                <a:gd name="T55" fmla="*/ 0 h 281"/>
                <a:gd name="T56" fmla="*/ 339 w 339"/>
                <a:gd name="T57" fmla="*/ 281 h 2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9" h="281">
                  <a:moveTo>
                    <a:pt x="3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3"/>
                    <a:pt x="8" y="281"/>
                    <a:pt x="18" y="281"/>
                  </a:cubicBezTo>
                  <a:cubicBezTo>
                    <a:pt x="321" y="281"/>
                    <a:pt x="321" y="281"/>
                    <a:pt x="321" y="281"/>
                  </a:cubicBezTo>
                  <a:cubicBezTo>
                    <a:pt x="331" y="281"/>
                    <a:pt x="339" y="273"/>
                    <a:pt x="339" y="263"/>
                  </a:cubicBezTo>
                  <a:cubicBezTo>
                    <a:pt x="339" y="18"/>
                    <a:pt x="339" y="18"/>
                    <a:pt x="339" y="18"/>
                  </a:cubicBezTo>
                  <a:cubicBezTo>
                    <a:pt x="339" y="8"/>
                    <a:pt x="331" y="0"/>
                    <a:pt x="321" y="0"/>
                  </a:cubicBezTo>
                  <a:moveTo>
                    <a:pt x="316" y="246"/>
                  </a:moveTo>
                  <a:cubicBezTo>
                    <a:pt x="316" y="255"/>
                    <a:pt x="309" y="262"/>
                    <a:pt x="301" y="262"/>
                  </a:cubicBezTo>
                  <a:cubicBezTo>
                    <a:pt x="38" y="262"/>
                    <a:pt x="38" y="262"/>
                    <a:pt x="38" y="262"/>
                  </a:cubicBezTo>
                  <a:cubicBezTo>
                    <a:pt x="30" y="262"/>
                    <a:pt x="23" y="255"/>
                    <a:pt x="23" y="24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26"/>
                    <a:pt x="30" y="19"/>
                    <a:pt x="38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9" y="19"/>
                    <a:pt x="316" y="26"/>
                    <a:pt x="316" y="35"/>
                  </a:cubicBezTo>
                  <a:lnTo>
                    <a:pt x="316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Freeform 25"/>
            <p:cNvSpPr>
              <a:spLocks noChangeArrowheads="1"/>
            </p:cNvSpPr>
            <p:nvPr/>
          </p:nvSpPr>
          <p:spPr bwMode="auto">
            <a:xfrm>
              <a:off x="176371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1" name="Freeform 26"/>
            <p:cNvSpPr>
              <a:spLocks noChangeArrowheads="1"/>
            </p:cNvSpPr>
            <p:nvPr/>
          </p:nvSpPr>
          <p:spPr bwMode="auto">
            <a:xfrm>
              <a:off x="176371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2" name="Freeform 27"/>
            <p:cNvSpPr>
              <a:spLocks noChangeArrowheads="1"/>
            </p:cNvSpPr>
            <p:nvPr/>
          </p:nvSpPr>
          <p:spPr bwMode="auto">
            <a:xfrm>
              <a:off x="346744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3" name="Freeform 28"/>
            <p:cNvSpPr>
              <a:spLocks noChangeArrowheads="1"/>
            </p:cNvSpPr>
            <p:nvPr/>
          </p:nvSpPr>
          <p:spPr bwMode="auto">
            <a:xfrm>
              <a:off x="346744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4" name="Freeform 29"/>
            <p:cNvSpPr>
              <a:spLocks noChangeArrowheads="1"/>
            </p:cNvSpPr>
            <p:nvPr/>
          </p:nvSpPr>
          <p:spPr bwMode="auto">
            <a:xfrm>
              <a:off x="346744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5" name="Freeform 30"/>
            <p:cNvSpPr>
              <a:spLocks noChangeArrowheads="1"/>
            </p:cNvSpPr>
            <p:nvPr/>
          </p:nvSpPr>
          <p:spPr bwMode="auto">
            <a:xfrm>
              <a:off x="519516" y="116382"/>
              <a:ext cx="83987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" name="Freeform 31"/>
            <p:cNvSpPr>
              <a:spLocks noChangeArrowheads="1"/>
            </p:cNvSpPr>
            <p:nvPr/>
          </p:nvSpPr>
          <p:spPr bwMode="auto">
            <a:xfrm>
              <a:off x="519516" y="274756"/>
              <a:ext cx="83987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7" name="Freeform 32"/>
            <p:cNvSpPr>
              <a:spLocks noChangeArrowheads="1"/>
            </p:cNvSpPr>
            <p:nvPr/>
          </p:nvSpPr>
          <p:spPr bwMode="auto">
            <a:xfrm>
              <a:off x="688689" y="116382"/>
              <a:ext cx="85186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" name="Freeform 33"/>
            <p:cNvSpPr>
              <a:spLocks noChangeArrowheads="1"/>
            </p:cNvSpPr>
            <p:nvPr/>
          </p:nvSpPr>
          <p:spPr bwMode="auto">
            <a:xfrm>
              <a:off x="688689" y="274756"/>
              <a:ext cx="85186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9" name="Freeform 34"/>
            <p:cNvSpPr>
              <a:spLocks noChangeArrowheads="1"/>
            </p:cNvSpPr>
            <p:nvPr/>
          </p:nvSpPr>
          <p:spPr bwMode="auto">
            <a:xfrm>
              <a:off x="176371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30" name="Freeform 84"/>
          <p:cNvSpPr>
            <a:spLocks noChangeAspect="1" noEditPoints="1" noChangeArrowheads="1"/>
          </p:cNvSpPr>
          <p:nvPr/>
        </p:nvSpPr>
        <p:spPr bwMode="auto">
          <a:xfrm>
            <a:off x="7169827" y="4205438"/>
            <a:ext cx="333822" cy="333006"/>
          </a:xfrm>
          <a:custGeom>
            <a:avLst/>
            <a:gdLst>
              <a:gd name="T0" fmla="*/ 170 w 170"/>
              <a:gd name="T1" fmla="*/ 0 h 168"/>
              <a:gd name="T2" fmla="*/ 162 w 170"/>
              <a:gd name="T3" fmla="*/ 16 h 168"/>
              <a:gd name="T4" fmla="*/ 170 w 170"/>
              <a:gd name="T5" fmla="*/ 103 h 168"/>
              <a:gd name="T6" fmla="*/ 93 w 170"/>
              <a:gd name="T7" fmla="*/ 119 h 168"/>
              <a:gd name="T8" fmla="*/ 128 w 170"/>
              <a:gd name="T9" fmla="*/ 152 h 168"/>
              <a:gd name="T10" fmla="*/ 42 w 170"/>
              <a:gd name="T11" fmla="*/ 168 h 168"/>
              <a:gd name="T12" fmla="*/ 77 w 170"/>
              <a:gd name="T13" fmla="*/ 152 h 168"/>
              <a:gd name="T14" fmla="*/ 0 w 170"/>
              <a:gd name="T15" fmla="*/ 119 h 168"/>
              <a:gd name="T16" fmla="*/ 6 w 170"/>
              <a:gd name="T17" fmla="*/ 103 h 168"/>
              <a:gd name="T18" fmla="*/ 0 w 170"/>
              <a:gd name="T19" fmla="*/ 16 h 168"/>
              <a:gd name="T20" fmla="*/ 0 w 170"/>
              <a:gd name="T21" fmla="*/ 0 h 168"/>
              <a:gd name="T22" fmla="*/ 122 w 170"/>
              <a:gd name="T23" fmla="*/ 40 h 168"/>
              <a:gd name="T24" fmla="*/ 115 w 170"/>
              <a:gd name="T25" fmla="*/ 44 h 168"/>
              <a:gd name="T26" fmla="*/ 75 w 170"/>
              <a:gd name="T27" fmla="*/ 52 h 168"/>
              <a:gd name="T28" fmla="*/ 73 w 170"/>
              <a:gd name="T29" fmla="*/ 50 h 168"/>
              <a:gd name="T30" fmla="*/ 50 w 170"/>
              <a:gd name="T31" fmla="*/ 67 h 168"/>
              <a:gd name="T32" fmla="*/ 85 w 170"/>
              <a:gd name="T33" fmla="*/ 65 h 168"/>
              <a:gd name="T34" fmla="*/ 89 w 170"/>
              <a:gd name="T35" fmla="*/ 67 h 168"/>
              <a:gd name="T36" fmla="*/ 120 w 170"/>
              <a:gd name="T37" fmla="*/ 52 h 168"/>
              <a:gd name="T38" fmla="*/ 128 w 170"/>
              <a:gd name="T39" fmla="*/ 40 h 168"/>
              <a:gd name="T40" fmla="*/ 113 w 170"/>
              <a:gd name="T41" fmla="*/ 58 h 168"/>
              <a:gd name="T42" fmla="*/ 122 w 170"/>
              <a:gd name="T43" fmla="*/ 85 h 168"/>
              <a:gd name="T44" fmla="*/ 113 w 170"/>
              <a:gd name="T45" fmla="*/ 58 h 168"/>
              <a:gd name="T46" fmla="*/ 101 w 170"/>
              <a:gd name="T47" fmla="*/ 67 h 168"/>
              <a:gd name="T48" fmla="*/ 109 w 170"/>
              <a:gd name="T49" fmla="*/ 85 h 168"/>
              <a:gd name="T50" fmla="*/ 101 w 170"/>
              <a:gd name="T51" fmla="*/ 67 h 168"/>
              <a:gd name="T52" fmla="*/ 87 w 170"/>
              <a:gd name="T53" fmla="*/ 77 h 168"/>
              <a:gd name="T54" fmla="*/ 95 w 170"/>
              <a:gd name="T55" fmla="*/ 85 h 168"/>
              <a:gd name="T56" fmla="*/ 87 w 170"/>
              <a:gd name="T57" fmla="*/ 77 h 168"/>
              <a:gd name="T58" fmla="*/ 75 w 170"/>
              <a:gd name="T59" fmla="*/ 69 h 168"/>
              <a:gd name="T60" fmla="*/ 83 w 170"/>
              <a:gd name="T61" fmla="*/ 85 h 168"/>
              <a:gd name="T62" fmla="*/ 75 w 170"/>
              <a:gd name="T63" fmla="*/ 69 h 168"/>
              <a:gd name="T64" fmla="*/ 63 w 170"/>
              <a:gd name="T65" fmla="*/ 69 h 168"/>
              <a:gd name="T66" fmla="*/ 71 w 170"/>
              <a:gd name="T67" fmla="*/ 85 h 168"/>
              <a:gd name="T68" fmla="*/ 63 w 170"/>
              <a:gd name="T69" fmla="*/ 69 h 168"/>
              <a:gd name="T70" fmla="*/ 48 w 170"/>
              <a:gd name="T71" fmla="*/ 73 h 168"/>
              <a:gd name="T72" fmla="*/ 56 w 170"/>
              <a:gd name="T73" fmla="*/ 85 h 168"/>
              <a:gd name="T74" fmla="*/ 48 w 170"/>
              <a:gd name="T75" fmla="*/ 73 h 168"/>
              <a:gd name="T76" fmla="*/ 146 w 170"/>
              <a:gd name="T77" fmla="*/ 18 h 168"/>
              <a:gd name="T78" fmla="*/ 24 w 170"/>
              <a:gd name="T79" fmla="*/ 101 h 168"/>
              <a:gd name="T80" fmla="*/ 146 w 170"/>
              <a:gd name="T81" fmla="*/ 1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0"/>
              <a:gd name="T124" fmla="*/ 0 h 168"/>
              <a:gd name="T125" fmla="*/ 170 w 170"/>
              <a:gd name="T126" fmla="*/ 168 h 1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0" h="168">
                <a:moveTo>
                  <a:pt x="0" y="0"/>
                </a:moveTo>
                <a:lnTo>
                  <a:pt x="170" y="0"/>
                </a:lnTo>
                <a:lnTo>
                  <a:pt x="170" y="16"/>
                </a:lnTo>
                <a:lnTo>
                  <a:pt x="162" y="16"/>
                </a:lnTo>
                <a:lnTo>
                  <a:pt x="162" y="103"/>
                </a:lnTo>
                <a:lnTo>
                  <a:pt x="170" y="103"/>
                </a:lnTo>
                <a:lnTo>
                  <a:pt x="170" y="119"/>
                </a:lnTo>
                <a:lnTo>
                  <a:pt x="93" y="119"/>
                </a:lnTo>
                <a:lnTo>
                  <a:pt x="93" y="152"/>
                </a:lnTo>
                <a:lnTo>
                  <a:pt x="128" y="152"/>
                </a:lnTo>
                <a:lnTo>
                  <a:pt x="128" y="168"/>
                </a:lnTo>
                <a:lnTo>
                  <a:pt x="42" y="168"/>
                </a:lnTo>
                <a:lnTo>
                  <a:pt x="42" y="152"/>
                </a:lnTo>
                <a:lnTo>
                  <a:pt x="77" y="152"/>
                </a:lnTo>
                <a:lnTo>
                  <a:pt x="77" y="119"/>
                </a:lnTo>
                <a:lnTo>
                  <a:pt x="0" y="119"/>
                </a:lnTo>
                <a:lnTo>
                  <a:pt x="0" y="103"/>
                </a:lnTo>
                <a:lnTo>
                  <a:pt x="6" y="103"/>
                </a:lnTo>
                <a:lnTo>
                  <a:pt x="6" y="16"/>
                </a:lnTo>
                <a:lnTo>
                  <a:pt x="0" y="1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28" y="40"/>
                </a:moveTo>
                <a:lnTo>
                  <a:pt x="122" y="40"/>
                </a:lnTo>
                <a:lnTo>
                  <a:pt x="113" y="40"/>
                </a:lnTo>
                <a:lnTo>
                  <a:pt x="115" y="44"/>
                </a:lnTo>
                <a:lnTo>
                  <a:pt x="87" y="61"/>
                </a:lnTo>
                <a:lnTo>
                  <a:pt x="75" y="52"/>
                </a:lnTo>
                <a:lnTo>
                  <a:pt x="75" y="50"/>
                </a:lnTo>
                <a:lnTo>
                  <a:pt x="73" y="50"/>
                </a:lnTo>
                <a:lnTo>
                  <a:pt x="48" y="61"/>
                </a:lnTo>
                <a:lnTo>
                  <a:pt x="50" y="67"/>
                </a:lnTo>
                <a:lnTo>
                  <a:pt x="73" y="56"/>
                </a:lnTo>
                <a:lnTo>
                  <a:pt x="85" y="65"/>
                </a:lnTo>
                <a:lnTo>
                  <a:pt x="87" y="67"/>
                </a:lnTo>
                <a:lnTo>
                  <a:pt x="89" y="67"/>
                </a:lnTo>
                <a:lnTo>
                  <a:pt x="117" y="48"/>
                </a:lnTo>
                <a:lnTo>
                  <a:pt x="120" y="52"/>
                </a:lnTo>
                <a:lnTo>
                  <a:pt x="124" y="46"/>
                </a:lnTo>
                <a:lnTo>
                  <a:pt x="128" y="40"/>
                </a:lnTo>
                <a:lnTo>
                  <a:pt x="128" y="40"/>
                </a:lnTo>
                <a:close/>
                <a:moveTo>
                  <a:pt x="113" y="58"/>
                </a:moveTo>
                <a:lnTo>
                  <a:pt x="113" y="85"/>
                </a:lnTo>
                <a:lnTo>
                  <a:pt x="122" y="85"/>
                </a:lnTo>
                <a:lnTo>
                  <a:pt x="122" y="58"/>
                </a:lnTo>
                <a:lnTo>
                  <a:pt x="113" y="58"/>
                </a:lnTo>
                <a:lnTo>
                  <a:pt x="113" y="58"/>
                </a:lnTo>
                <a:close/>
                <a:moveTo>
                  <a:pt x="101" y="67"/>
                </a:moveTo>
                <a:lnTo>
                  <a:pt x="101" y="85"/>
                </a:lnTo>
                <a:lnTo>
                  <a:pt x="109" y="85"/>
                </a:lnTo>
                <a:lnTo>
                  <a:pt x="109" y="67"/>
                </a:lnTo>
                <a:lnTo>
                  <a:pt x="101" y="67"/>
                </a:lnTo>
                <a:lnTo>
                  <a:pt x="101" y="67"/>
                </a:lnTo>
                <a:close/>
                <a:moveTo>
                  <a:pt x="87" y="77"/>
                </a:moveTo>
                <a:lnTo>
                  <a:pt x="87" y="85"/>
                </a:lnTo>
                <a:lnTo>
                  <a:pt x="95" y="85"/>
                </a:lnTo>
                <a:lnTo>
                  <a:pt x="95" y="77"/>
                </a:lnTo>
                <a:lnTo>
                  <a:pt x="87" y="77"/>
                </a:lnTo>
                <a:lnTo>
                  <a:pt x="87" y="77"/>
                </a:lnTo>
                <a:close/>
                <a:moveTo>
                  <a:pt x="75" y="69"/>
                </a:moveTo>
                <a:lnTo>
                  <a:pt x="75" y="85"/>
                </a:lnTo>
                <a:lnTo>
                  <a:pt x="83" y="85"/>
                </a:lnTo>
                <a:lnTo>
                  <a:pt x="83" y="69"/>
                </a:lnTo>
                <a:lnTo>
                  <a:pt x="75" y="69"/>
                </a:lnTo>
                <a:lnTo>
                  <a:pt x="75" y="69"/>
                </a:lnTo>
                <a:close/>
                <a:moveTo>
                  <a:pt x="63" y="69"/>
                </a:moveTo>
                <a:lnTo>
                  <a:pt x="63" y="85"/>
                </a:lnTo>
                <a:lnTo>
                  <a:pt x="71" y="85"/>
                </a:lnTo>
                <a:lnTo>
                  <a:pt x="71" y="69"/>
                </a:lnTo>
                <a:lnTo>
                  <a:pt x="63" y="69"/>
                </a:lnTo>
                <a:lnTo>
                  <a:pt x="63" y="69"/>
                </a:lnTo>
                <a:close/>
                <a:moveTo>
                  <a:pt x="48" y="73"/>
                </a:moveTo>
                <a:lnTo>
                  <a:pt x="48" y="85"/>
                </a:lnTo>
                <a:lnTo>
                  <a:pt x="56" y="85"/>
                </a:lnTo>
                <a:lnTo>
                  <a:pt x="56" y="73"/>
                </a:lnTo>
                <a:lnTo>
                  <a:pt x="48" y="73"/>
                </a:lnTo>
                <a:lnTo>
                  <a:pt x="48" y="73"/>
                </a:lnTo>
                <a:close/>
                <a:moveTo>
                  <a:pt x="146" y="18"/>
                </a:moveTo>
                <a:lnTo>
                  <a:pt x="24" y="18"/>
                </a:lnTo>
                <a:lnTo>
                  <a:pt x="24" y="101"/>
                </a:lnTo>
                <a:lnTo>
                  <a:pt x="146" y="101"/>
                </a:lnTo>
                <a:lnTo>
                  <a:pt x="146" y="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Freeform 9"/>
          <p:cNvSpPr>
            <a:spLocks noChangeAspect="1" noEditPoints="1" noChangeArrowheads="1"/>
          </p:cNvSpPr>
          <p:nvPr/>
        </p:nvSpPr>
        <p:spPr bwMode="auto">
          <a:xfrm>
            <a:off x="9150738" y="4205437"/>
            <a:ext cx="361886" cy="333007"/>
          </a:xfrm>
          <a:custGeom>
            <a:avLst/>
            <a:gdLst>
              <a:gd name="T0" fmla="*/ 141 w 181"/>
              <a:gd name="T1" fmla="*/ 0 h 165"/>
              <a:gd name="T2" fmla="*/ 149 w 181"/>
              <a:gd name="T3" fmla="*/ 8 h 165"/>
              <a:gd name="T4" fmla="*/ 134 w 181"/>
              <a:gd name="T5" fmla="*/ 47 h 165"/>
              <a:gd name="T6" fmla="*/ 33 w 181"/>
              <a:gd name="T7" fmla="*/ 14 h 165"/>
              <a:gd name="T8" fmla="*/ 39 w 181"/>
              <a:gd name="T9" fmla="*/ 20 h 165"/>
              <a:gd name="T10" fmla="*/ 51 w 181"/>
              <a:gd name="T11" fmla="*/ 31 h 165"/>
              <a:gd name="T12" fmla="*/ 33 w 181"/>
              <a:gd name="T13" fmla="*/ 39 h 165"/>
              <a:gd name="T14" fmla="*/ 39 w 181"/>
              <a:gd name="T15" fmla="*/ 45 h 165"/>
              <a:gd name="T16" fmla="*/ 51 w 181"/>
              <a:gd name="T17" fmla="*/ 55 h 165"/>
              <a:gd name="T18" fmla="*/ 33 w 181"/>
              <a:gd name="T19" fmla="*/ 63 h 165"/>
              <a:gd name="T20" fmla="*/ 39 w 181"/>
              <a:gd name="T21" fmla="*/ 67 h 165"/>
              <a:gd name="T22" fmla="*/ 51 w 181"/>
              <a:gd name="T23" fmla="*/ 77 h 165"/>
              <a:gd name="T24" fmla="*/ 33 w 181"/>
              <a:gd name="T25" fmla="*/ 86 h 165"/>
              <a:gd name="T26" fmla="*/ 39 w 181"/>
              <a:gd name="T27" fmla="*/ 90 h 165"/>
              <a:gd name="T28" fmla="*/ 51 w 181"/>
              <a:gd name="T29" fmla="*/ 100 h 165"/>
              <a:gd name="T30" fmla="*/ 33 w 181"/>
              <a:gd name="T31" fmla="*/ 110 h 165"/>
              <a:gd name="T32" fmla="*/ 39 w 181"/>
              <a:gd name="T33" fmla="*/ 116 h 165"/>
              <a:gd name="T34" fmla="*/ 51 w 181"/>
              <a:gd name="T35" fmla="*/ 126 h 165"/>
              <a:gd name="T36" fmla="*/ 33 w 181"/>
              <a:gd name="T37" fmla="*/ 134 h 165"/>
              <a:gd name="T38" fmla="*/ 33 w 181"/>
              <a:gd name="T39" fmla="*/ 151 h 165"/>
              <a:gd name="T40" fmla="*/ 134 w 181"/>
              <a:gd name="T41" fmla="*/ 118 h 165"/>
              <a:gd name="T42" fmla="*/ 149 w 181"/>
              <a:gd name="T43" fmla="*/ 157 h 165"/>
              <a:gd name="T44" fmla="*/ 141 w 181"/>
              <a:gd name="T45" fmla="*/ 165 h 165"/>
              <a:gd name="T46" fmla="*/ 19 w 181"/>
              <a:gd name="T47" fmla="*/ 165 h 165"/>
              <a:gd name="T48" fmla="*/ 19 w 181"/>
              <a:gd name="T49" fmla="*/ 146 h 165"/>
              <a:gd name="T50" fmla="*/ 0 w 181"/>
              <a:gd name="T51" fmla="*/ 132 h 165"/>
              <a:gd name="T52" fmla="*/ 19 w 181"/>
              <a:gd name="T53" fmla="*/ 120 h 165"/>
              <a:gd name="T54" fmla="*/ 0 w 181"/>
              <a:gd name="T55" fmla="*/ 108 h 165"/>
              <a:gd name="T56" fmla="*/ 19 w 181"/>
              <a:gd name="T57" fmla="*/ 98 h 165"/>
              <a:gd name="T58" fmla="*/ 0 w 181"/>
              <a:gd name="T59" fmla="*/ 83 h 165"/>
              <a:gd name="T60" fmla="*/ 19 w 181"/>
              <a:gd name="T61" fmla="*/ 75 h 165"/>
              <a:gd name="T62" fmla="*/ 0 w 181"/>
              <a:gd name="T63" fmla="*/ 61 h 165"/>
              <a:gd name="T64" fmla="*/ 19 w 181"/>
              <a:gd name="T65" fmla="*/ 51 h 165"/>
              <a:gd name="T66" fmla="*/ 0 w 181"/>
              <a:gd name="T67" fmla="*/ 39 h 165"/>
              <a:gd name="T68" fmla="*/ 19 w 181"/>
              <a:gd name="T69" fmla="*/ 8 h 165"/>
              <a:gd name="T70" fmla="*/ 27 w 181"/>
              <a:gd name="T71" fmla="*/ 0 h 165"/>
              <a:gd name="T72" fmla="*/ 63 w 181"/>
              <a:gd name="T73" fmla="*/ 79 h 165"/>
              <a:gd name="T74" fmla="*/ 84 w 181"/>
              <a:gd name="T75" fmla="*/ 88 h 165"/>
              <a:gd name="T76" fmla="*/ 63 w 181"/>
              <a:gd name="T77" fmla="*/ 79 h 165"/>
              <a:gd name="T78" fmla="*/ 63 w 181"/>
              <a:gd name="T79" fmla="*/ 61 h 165"/>
              <a:gd name="T80" fmla="*/ 100 w 181"/>
              <a:gd name="T81" fmla="*/ 69 h 165"/>
              <a:gd name="T82" fmla="*/ 63 w 181"/>
              <a:gd name="T83" fmla="*/ 61 h 165"/>
              <a:gd name="T84" fmla="*/ 63 w 181"/>
              <a:gd name="T85" fmla="*/ 45 h 165"/>
              <a:gd name="T86" fmla="*/ 116 w 181"/>
              <a:gd name="T87" fmla="*/ 53 h 165"/>
              <a:gd name="T88" fmla="*/ 63 w 181"/>
              <a:gd name="T89" fmla="*/ 45 h 165"/>
              <a:gd name="T90" fmla="*/ 63 w 181"/>
              <a:gd name="T91" fmla="*/ 29 h 165"/>
              <a:gd name="T92" fmla="*/ 116 w 181"/>
              <a:gd name="T93" fmla="*/ 35 h 165"/>
              <a:gd name="T94" fmla="*/ 63 w 181"/>
              <a:gd name="T95" fmla="*/ 29 h 165"/>
              <a:gd name="T96" fmla="*/ 84 w 181"/>
              <a:gd name="T97" fmla="*/ 130 h 165"/>
              <a:gd name="T98" fmla="*/ 106 w 181"/>
              <a:gd name="T99" fmla="*/ 130 h 165"/>
              <a:gd name="T100" fmla="*/ 86 w 181"/>
              <a:gd name="T101" fmla="*/ 108 h 165"/>
              <a:gd name="T102" fmla="*/ 84 w 181"/>
              <a:gd name="T103" fmla="*/ 130 h 165"/>
              <a:gd name="T104" fmla="*/ 161 w 181"/>
              <a:gd name="T105" fmla="*/ 37 h 165"/>
              <a:gd name="T106" fmla="*/ 116 w 181"/>
              <a:gd name="T107" fmla="*/ 120 h 165"/>
              <a:gd name="T108" fmla="*/ 161 w 181"/>
              <a:gd name="T109" fmla="*/ 37 h 1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81"/>
              <a:gd name="T166" fmla="*/ 0 h 165"/>
              <a:gd name="T167" fmla="*/ 181 w 181"/>
              <a:gd name="T168" fmla="*/ 165 h 16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81" h="165">
                <a:moveTo>
                  <a:pt x="27" y="0"/>
                </a:moveTo>
                <a:lnTo>
                  <a:pt x="141" y="0"/>
                </a:lnTo>
                <a:lnTo>
                  <a:pt x="149" y="0"/>
                </a:lnTo>
                <a:lnTo>
                  <a:pt x="149" y="8"/>
                </a:lnTo>
                <a:lnTo>
                  <a:pt x="149" y="35"/>
                </a:lnTo>
                <a:lnTo>
                  <a:pt x="134" y="47"/>
                </a:lnTo>
                <a:lnTo>
                  <a:pt x="134" y="14"/>
                </a:lnTo>
                <a:lnTo>
                  <a:pt x="33" y="14"/>
                </a:lnTo>
                <a:lnTo>
                  <a:pt x="33" y="25"/>
                </a:lnTo>
                <a:lnTo>
                  <a:pt x="39" y="20"/>
                </a:lnTo>
                <a:lnTo>
                  <a:pt x="47" y="18"/>
                </a:lnTo>
                <a:lnTo>
                  <a:pt x="51" y="31"/>
                </a:lnTo>
                <a:lnTo>
                  <a:pt x="45" y="35"/>
                </a:lnTo>
                <a:lnTo>
                  <a:pt x="33" y="39"/>
                </a:lnTo>
                <a:lnTo>
                  <a:pt x="33" y="47"/>
                </a:lnTo>
                <a:lnTo>
                  <a:pt x="39" y="45"/>
                </a:lnTo>
                <a:lnTo>
                  <a:pt x="47" y="41"/>
                </a:lnTo>
                <a:lnTo>
                  <a:pt x="51" y="55"/>
                </a:lnTo>
                <a:lnTo>
                  <a:pt x="45" y="57"/>
                </a:lnTo>
                <a:lnTo>
                  <a:pt x="33" y="63"/>
                </a:lnTo>
                <a:lnTo>
                  <a:pt x="33" y="71"/>
                </a:lnTo>
                <a:lnTo>
                  <a:pt x="39" y="67"/>
                </a:lnTo>
                <a:lnTo>
                  <a:pt x="47" y="65"/>
                </a:lnTo>
                <a:lnTo>
                  <a:pt x="51" y="77"/>
                </a:lnTo>
                <a:lnTo>
                  <a:pt x="45" y="81"/>
                </a:lnTo>
                <a:lnTo>
                  <a:pt x="33" y="86"/>
                </a:lnTo>
                <a:lnTo>
                  <a:pt x="33" y="94"/>
                </a:lnTo>
                <a:lnTo>
                  <a:pt x="39" y="90"/>
                </a:lnTo>
                <a:lnTo>
                  <a:pt x="47" y="88"/>
                </a:lnTo>
                <a:lnTo>
                  <a:pt x="51" y="100"/>
                </a:lnTo>
                <a:lnTo>
                  <a:pt x="45" y="104"/>
                </a:lnTo>
                <a:lnTo>
                  <a:pt x="33" y="110"/>
                </a:lnTo>
                <a:lnTo>
                  <a:pt x="33" y="118"/>
                </a:lnTo>
                <a:lnTo>
                  <a:pt x="39" y="116"/>
                </a:lnTo>
                <a:lnTo>
                  <a:pt x="47" y="112"/>
                </a:lnTo>
                <a:lnTo>
                  <a:pt x="51" y="126"/>
                </a:lnTo>
                <a:lnTo>
                  <a:pt x="45" y="128"/>
                </a:lnTo>
                <a:lnTo>
                  <a:pt x="33" y="134"/>
                </a:lnTo>
                <a:lnTo>
                  <a:pt x="33" y="146"/>
                </a:lnTo>
                <a:lnTo>
                  <a:pt x="33" y="151"/>
                </a:lnTo>
                <a:lnTo>
                  <a:pt x="134" y="151"/>
                </a:lnTo>
                <a:lnTo>
                  <a:pt x="134" y="118"/>
                </a:lnTo>
                <a:lnTo>
                  <a:pt x="149" y="106"/>
                </a:lnTo>
                <a:lnTo>
                  <a:pt x="149" y="157"/>
                </a:lnTo>
                <a:lnTo>
                  <a:pt x="149" y="165"/>
                </a:lnTo>
                <a:lnTo>
                  <a:pt x="141" y="165"/>
                </a:lnTo>
                <a:lnTo>
                  <a:pt x="27" y="165"/>
                </a:lnTo>
                <a:lnTo>
                  <a:pt x="19" y="165"/>
                </a:lnTo>
                <a:lnTo>
                  <a:pt x="19" y="157"/>
                </a:lnTo>
                <a:lnTo>
                  <a:pt x="19" y="146"/>
                </a:lnTo>
                <a:lnTo>
                  <a:pt x="4" y="146"/>
                </a:lnTo>
                <a:lnTo>
                  <a:pt x="0" y="132"/>
                </a:lnTo>
                <a:lnTo>
                  <a:pt x="19" y="124"/>
                </a:lnTo>
                <a:lnTo>
                  <a:pt x="19" y="120"/>
                </a:lnTo>
                <a:lnTo>
                  <a:pt x="4" y="120"/>
                </a:lnTo>
                <a:lnTo>
                  <a:pt x="0" y="108"/>
                </a:lnTo>
                <a:lnTo>
                  <a:pt x="19" y="100"/>
                </a:lnTo>
                <a:lnTo>
                  <a:pt x="19" y="98"/>
                </a:lnTo>
                <a:lnTo>
                  <a:pt x="4" y="98"/>
                </a:lnTo>
                <a:lnTo>
                  <a:pt x="0" y="83"/>
                </a:lnTo>
                <a:lnTo>
                  <a:pt x="19" y="77"/>
                </a:lnTo>
                <a:lnTo>
                  <a:pt x="19" y="75"/>
                </a:lnTo>
                <a:lnTo>
                  <a:pt x="4" y="75"/>
                </a:lnTo>
                <a:lnTo>
                  <a:pt x="0" y="61"/>
                </a:lnTo>
                <a:lnTo>
                  <a:pt x="19" y="53"/>
                </a:lnTo>
                <a:lnTo>
                  <a:pt x="19" y="51"/>
                </a:lnTo>
                <a:lnTo>
                  <a:pt x="4" y="51"/>
                </a:lnTo>
                <a:lnTo>
                  <a:pt x="0" y="39"/>
                </a:lnTo>
                <a:lnTo>
                  <a:pt x="19" y="31"/>
                </a:lnTo>
                <a:lnTo>
                  <a:pt x="19" y="8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63" y="79"/>
                </a:moveTo>
                <a:lnTo>
                  <a:pt x="63" y="88"/>
                </a:lnTo>
                <a:lnTo>
                  <a:pt x="84" y="88"/>
                </a:lnTo>
                <a:lnTo>
                  <a:pt x="84" y="79"/>
                </a:lnTo>
                <a:lnTo>
                  <a:pt x="63" y="79"/>
                </a:lnTo>
                <a:lnTo>
                  <a:pt x="63" y="79"/>
                </a:lnTo>
                <a:close/>
                <a:moveTo>
                  <a:pt x="63" y="61"/>
                </a:moveTo>
                <a:lnTo>
                  <a:pt x="63" y="69"/>
                </a:lnTo>
                <a:lnTo>
                  <a:pt x="100" y="69"/>
                </a:lnTo>
                <a:lnTo>
                  <a:pt x="100" y="61"/>
                </a:lnTo>
                <a:lnTo>
                  <a:pt x="63" y="61"/>
                </a:lnTo>
                <a:lnTo>
                  <a:pt x="63" y="61"/>
                </a:lnTo>
                <a:close/>
                <a:moveTo>
                  <a:pt x="63" y="45"/>
                </a:moveTo>
                <a:lnTo>
                  <a:pt x="63" y="53"/>
                </a:lnTo>
                <a:lnTo>
                  <a:pt x="116" y="53"/>
                </a:lnTo>
                <a:lnTo>
                  <a:pt x="116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63" y="29"/>
                </a:moveTo>
                <a:lnTo>
                  <a:pt x="63" y="35"/>
                </a:lnTo>
                <a:lnTo>
                  <a:pt x="116" y="35"/>
                </a:lnTo>
                <a:lnTo>
                  <a:pt x="116" y="29"/>
                </a:lnTo>
                <a:lnTo>
                  <a:pt x="63" y="29"/>
                </a:lnTo>
                <a:lnTo>
                  <a:pt x="63" y="29"/>
                </a:lnTo>
                <a:close/>
                <a:moveTo>
                  <a:pt x="84" y="130"/>
                </a:moveTo>
                <a:lnTo>
                  <a:pt x="96" y="130"/>
                </a:lnTo>
                <a:lnTo>
                  <a:pt x="106" y="130"/>
                </a:lnTo>
                <a:lnTo>
                  <a:pt x="96" y="118"/>
                </a:lnTo>
                <a:lnTo>
                  <a:pt x="86" y="108"/>
                </a:lnTo>
                <a:lnTo>
                  <a:pt x="86" y="120"/>
                </a:lnTo>
                <a:lnTo>
                  <a:pt x="84" y="130"/>
                </a:lnTo>
                <a:lnTo>
                  <a:pt x="84" y="130"/>
                </a:lnTo>
                <a:close/>
                <a:moveTo>
                  <a:pt x="161" y="37"/>
                </a:moveTo>
                <a:lnTo>
                  <a:pt x="96" y="100"/>
                </a:lnTo>
                <a:lnTo>
                  <a:pt x="116" y="120"/>
                </a:lnTo>
                <a:lnTo>
                  <a:pt x="181" y="57"/>
                </a:lnTo>
                <a:lnTo>
                  <a:pt x="161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" name="TextBox 84"/>
          <p:cNvSpPr txBox="1"/>
          <p:nvPr/>
        </p:nvSpPr>
        <p:spPr>
          <a:xfrm>
            <a:off x="6908794" y="4881983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1400" b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人：夏雨家      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4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4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4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  <p:bldP spid="30" grpId="0" animBg="1"/>
      <p:bldP spid="31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2054959"/>
            <a:chOff x="277329" y="1093495"/>
            <a:chExt cx="5427948" cy="205504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在这里输入标题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7329" y="2317510"/>
              <a:ext cx="5427948" cy="8310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394711" y="1649043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3"/>
          <p:cNvGrpSpPr/>
          <p:nvPr>
            <p:custDataLst>
              <p:tags r:id="rId1"/>
            </p:custDataLst>
          </p:nvPr>
        </p:nvGrpSpPr>
        <p:grpSpPr>
          <a:xfrm>
            <a:off x="1478114" y="2096852"/>
            <a:ext cx="2348636" cy="2355363"/>
            <a:chOff x="1183288" y="1844824"/>
            <a:chExt cx="2348636" cy="2355363"/>
          </a:xfrm>
        </p:grpSpPr>
        <p:grpSp>
          <p:nvGrpSpPr>
            <p:cNvPr id="32" name="组合 31"/>
            <p:cNvGrpSpPr/>
            <p:nvPr/>
          </p:nvGrpSpPr>
          <p:grpSpPr>
            <a:xfrm>
              <a:off x="1183288" y="3412793"/>
              <a:ext cx="1715248" cy="787394"/>
              <a:chOff x="5122025" y="525814"/>
              <a:chExt cx="2020976" cy="927740"/>
            </a:xfrm>
          </p:grpSpPr>
          <p:sp>
            <p:nvSpPr>
              <p:cNvPr id="38" name="文本框 22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sz="1000" dirty="0"/>
                  <a:t>点击此处更换文本</a:t>
                </a:r>
                <a:r>
                  <a:rPr sz="1000"/>
                  <a:t>https://</a:t>
                </a:r>
                <a:r>
                  <a:rPr lang="en-US" sz="1000"/>
                  <a:t>xnwe.taobao.com</a:t>
                </a:r>
                <a:r>
                  <a:rPr sz="1000"/>
                  <a:t>/</a:t>
                </a:r>
                <a:endParaRPr sz="1000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accent1"/>
                    </a:solidFill>
                  </a:rPr>
                  <a:t>输入标题文本</a:t>
                </a: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199456" y="1844824"/>
              <a:ext cx="2332468" cy="1330409"/>
              <a:chOff x="2056588" y="2818963"/>
              <a:chExt cx="2332468" cy="1330409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3088656" y="2818963"/>
                <a:ext cx="1300400" cy="1330409"/>
              </a:xfrm>
              <a:prstGeom prst="triangle">
                <a:avLst/>
              </a:prstGeom>
              <a:solidFill>
                <a:schemeClr val="accent1">
                  <a:alpha val="66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>
                <a:off x="2468910" y="2818963"/>
                <a:ext cx="1300401" cy="1330409"/>
              </a:xfrm>
              <a:prstGeom prst="triangle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2056588" y="3305697"/>
                <a:ext cx="824645" cy="843674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1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>
                        <a:lumMod val="100000"/>
                      </a:schemeClr>
                    </a:solidFill>
                  </a:rPr>
                  <a:t>1</a:t>
                </a:r>
                <a:endParaRPr lang="en-US" altLang="zh-CN" sz="2000" b="1" dirty="0">
                  <a:solidFill>
                    <a:schemeClr val="bg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 15" title="wr6E73WmjL"/>
              <p:cNvSpPr/>
              <p:nvPr/>
            </p:nvSpPr>
            <p:spPr bwMode="auto">
              <a:xfrm>
                <a:off x="2938917" y="3443154"/>
                <a:ext cx="360388" cy="459883"/>
              </a:xfrm>
              <a:custGeom>
                <a:avLst/>
                <a:gdLst>
                  <a:gd name="connsiteX0" fmla="*/ 43815 w 258763"/>
                  <a:gd name="connsiteY0" fmla="*/ 130175 h 330201"/>
                  <a:gd name="connsiteX1" fmla="*/ 28575 w 258763"/>
                  <a:gd name="connsiteY1" fmla="*/ 147060 h 330201"/>
                  <a:gd name="connsiteX2" fmla="*/ 28575 w 258763"/>
                  <a:gd name="connsiteY2" fmla="*/ 227590 h 330201"/>
                  <a:gd name="connsiteX3" fmla="*/ 43815 w 258763"/>
                  <a:gd name="connsiteY3" fmla="*/ 244475 h 330201"/>
                  <a:gd name="connsiteX4" fmla="*/ 60325 w 258763"/>
                  <a:gd name="connsiteY4" fmla="*/ 227590 h 330201"/>
                  <a:gd name="connsiteX5" fmla="*/ 60325 w 258763"/>
                  <a:gd name="connsiteY5" fmla="*/ 147060 h 330201"/>
                  <a:gd name="connsiteX6" fmla="*/ 43815 w 258763"/>
                  <a:gd name="connsiteY6" fmla="*/ 130175 h 330201"/>
                  <a:gd name="connsiteX7" fmla="*/ 221457 w 258763"/>
                  <a:gd name="connsiteY7" fmla="*/ 98425 h 330201"/>
                  <a:gd name="connsiteX8" fmla="*/ 211138 w 258763"/>
                  <a:gd name="connsiteY8" fmla="*/ 110021 h 330201"/>
                  <a:gd name="connsiteX9" fmla="*/ 211138 w 258763"/>
                  <a:gd name="connsiteY9" fmla="*/ 265918 h 330201"/>
                  <a:gd name="connsiteX10" fmla="*/ 221457 w 258763"/>
                  <a:gd name="connsiteY10" fmla="*/ 276225 h 330201"/>
                  <a:gd name="connsiteX11" fmla="*/ 231776 w 258763"/>
                  <a:gd name="connsiteY11" fmla="*/ 265918 h 330201"/>
                  <a:gd name="connsiteX12" fmla="*/ 231776 w 258763"/>
                  <a:gd name="connsiteY12" fmla="*/ 110021 h 330201"/>
                  <a:gd name="connsiteX13" fmla="*/ 221457 w 258763"/>
                  <a:gd name="connsiteY13" fmla="*/ 98425 h 330201"/>
                  <a:gd name="connsiteX14" fmla="*/ 80216 w 258763"/>
                  <a:gd name="connsiteY14" fmla="*/ 71438 h 330201"/>
                  <a:gd name="connsiteX15" fmla="*/ 236768 w 258763"/>
                  <a:gd name="connsiteY15" fmla="*/ 71438 h 330201"/>
                  <a:gd name="connsiteX16" fmla="*/ 258763 w 258763"/>
                  <a:gd name="connsiteY16" fmla="*/ 93324 h 330201"/>
                  <a:gd name="connsiteX17" fmla="*/ 258763 w 258763"/>
                  <a:gd name="connsiteY17" fmla="*/ 274844 h 330201"/>
                  <a:gd name="connsiteX18" fmla="*/ 204423 w 258763"/>
                  <a:gd name="connsiteY18" fmla="*/ 330201 h 330201"/>
                  <a:gd name="connsiteX19" fmla="*/ 113856 w 258763"/>
                  <a:gd name="connsiteY19" fmla="*/ 330201 h 330201"/>
                  <a:gd name="connsiteX20" fmla="*/ 59515 w 258763"/>
                  <a:gd name="connsiteY20" fmla="*/ 274844 h 330201"/>
                  <a:gd name="connsiteX21" fmla="*/ 59515 w 258763"/>
                  <a:gd name="connsiteY21" fmla="*/ 267120 h 330201"/>
                  <a:gd name="connsiteX22" fmla="*/ 42696 w 258763"/>
                  <a:gd name="connsiteY22" fmla="*/ 270982 h 330201"/>
                  <a:gd name="connsiteX23" fmla="*/ 0 w 258763"/>
                  <a:gd name="connsiteY23" fmla="*/ 227211 h 330201"/>
                  <a:gd name="connsiteX24" fmla="*/ 0 w 258763"/>
                  <a:gd name="connsiteY24" fmla="*/ 147394 h 330201"/>
                  <a:gd name="connsiteX25" fmla="*/ 42696 w 258763"/>
                  <a:gd name="connsiteY25" fmla="*/ 103623 h 330201"/>
                  <a:gd name="connsiteX26" fmla="*/ 59515 w 258763"/>
                  <a:gd name="connsiteY26" fmla="*/ 107485 h 330201"/>
                  <a:gd name="connsiteX27" fmla="*/ 59515 w 258763"/>
                  <a:gd name="connsiteY27" fmla="*/ 93324 h 330201"/>
                  <a:gd name="connsiteX28" fmla="*/ 80216 w 258763"/>
                  <a:gd name="connsiteY28" fmla="*/ 71438 h 330201"/>
                  <a:gd name="connsiteX29" fmla="*/ 107950 w 258763"/>
                  <a:gd name="connsiteY29" fmla="*/ 0 h 330201"/>
                  <a:gd name="connsiteX30" fmla="*/ 109247 w 258763"/>
                  <a:gd name="connsiteY30" fmla="*/ 1290 h 330201"/>
                  <a:gd name="connsiteX31" fmla="*/ 113139 w 258763"/>
                  <a:gd name="connsiteY31" fmla="*/ 2580 h 330201"/>
                  <a:gd name="connsiteX32" fmla="*/ 119624 w 258763"/>
                  <a:gd name="connsiteY32" fmla="*/ 5160 h 330201"/>
                  <a:gd name="connsiteX33" fmla="*/ 126110 w 258763"/>
                  <a:gd name="connsiteY33" fmla="*/ 7739 h 330201"/>
                  <a:gd name="connsiteX34" fmla="*/ 144269 w 258763"/>
                  <a:gd name="connsiteY34" fmla="*/ 12899 h 330201"/>
                  <a:gd name="connsiteX35" fmla="*/ 145566 w 258763"/>
                  <a:gd name="connsiteY35" fmla="*/ 12899 h 330201"/>
                  <a:gd name="connsiteX36" fmla="*/ 146863 w 258763"/>
                  <a:gd name="connsiteY36" fmla="*/ 14189 h 330201"/>
                  <a:gd name="connsiteX37" fmla="*/ 148161 w 258763"/>
                  <a:gd name="connsiteY37" fmla="*/ 14189 h 330201"/>
                  <a:gd name="connsiteX38" fmla="*/ 149458 w 258763"/>
                  <a:gd name="connsiteY38" fmla="*/ 14189 h 330201"/>
                  <a:gd name="connsiteX39" fmla="*/ 152052 w 258763"/>
                  <a:gd name="connsiteY39" fmla="*/ 14189 h 330201"/>
                  <a:gd name="connsiteX40" fmla="*/ 154646 w 258763"/>
                  <a:gd name="connsiteY40" fmla="*/ 15478 h 330201"/>
                  <a:gd name="connsiteX41" fmla="*/ 155943 w 258763"/>
                  <a:gd name="connsiteY41" fmla="*/ 15478 h 330201"/>
                  <a:gd name="connsiteX42" fmla="*/ 157240 w 258763"/>
                  <a:gd name="connsiteY42" fmla="*/ 15478 h 330201"/>
                  <a:gd name="connsiteX43" fmla="*/ 158537 w 258763"/>
                  <a:gd name="connsiteY43" fmla="*/ 16768 h 330201"/>
                  <a:gd name="connsiteX44" fmla="*/ 159835 w 258763"/>
                  <a:gd name="connsiteY44" fmla="*/ 16768 h 330201"/>
                  <a:gd name="connsiteX45" fmla="*/ 162429 w 258763"/>
                  <a:gd name="connsiteY45" fmla="*/ 16768 h 330201"/>
                  <a:gd name="connsiteX46" fmla="*/ 165023 w 258763"/>
                  <a:gd name="connsiteY46" fmla="*/ 18058 h 330201"/>
                  <a:gd name="connsiteX47" fmla="*/ 166320 w 258763"/>
                  <a:gd name="connsiteY47" fmla="*/ 18058 h 330201"/>
                  <a:gd name="connsiteX48" fmla="*/ 167617 w 258763"/>
                  <a:gd name="connsiteY48" fmla="*/ 18058 h 330201"/>
                  <a:gd name="connsiteX49" fmla="*/ 168914 w 258763"/>
                  <a:gd name="connsiteY49" fmla="*/ 18058 h 330201"/>
                  <a:gd name="connsiteX50" fmla="*/ 170211 w 258763"/>
                  <a:gd name="connsiteY50" fmla="*/ 18058 h 330201"/>
                  <a:gd name="connsiteX51" fmla="*/ 176697 w 258763"/>
                  <a:gd name="connsiteY51" fmla="*/ 20638 h 330201"/>
                  <a:gd name="connsiteX52" fmla="*/ 188371 w 258763"/>
                  <a:gd name="connsiteY52" fmla="*/ 24507 h 330201"/>
                  <a:gd name="connsiteX53" fmla="*/ 193559 w 258763"/>
                  <a:gd name="connsiteY53" fmla="*/ 27087 h 330201"/>
                  <a:gd name="connsiteX54" fmla="*/ 194856 w 258763"/>
                  <a:gd name="connsiteY54" fmla="*/ 28377 h 330201"/>
                  <a:gd name="connsiteX55" fmla="*/ 196154 w 258763"/>
                  <a:gd name="connsiteY55" fmla="*/ 29667 h 330201"/>
                  <a:gd name="connsiteX56" fmla="*/ 197451 w 258763"/>
                  <a:gd name="connsiteY56" fmla="*/ 29667 h 330201"/>
                  <a:gd name="connsiteX57" fmla="*/ 198748 w 258763"/>
                  <a:gd name="connsiteY57" fmla="*/ 30957 h 330201"/>
                  <a:gd name="connsiteX58" fmla="*/ 207828 w 258763"/>
                  <a:gd name="connsiteY58" fmla="*/ 38696 h 330201"/>
                  <a:gd name="connsiteX59" fmla="*/ 213016 w 258763"/>
                  <a:gd name="connsiteY59" fmla="*/ 47725 h 330201"/>
                  <a:gd name="connsiteX60" fmla="*/ 214313 w 258763"/>
                  <a:gd name="connsiteY60" fmla="*/ 55464 h 330201"/>
                  <a:gd name="connsiteX61" fmla="*/ 214313 w 258763"/>
                  <a:gd name="connsiteY61" fmla="*/ 58044 h 330201"/>
                  <a:gd name="connsiteX62" fmla="*/ 213016 w 258763"/>
                  <a:gd name="connsiteY62" fmla="*/ 59334 h 330201"/>
                  <a:gd name="connsiteX63" fmla="*/ 213016 w 258763"/>
                  <a:gd name="connsiteY63" fmla="*/ 60623 h 330201"/>
                  <a:gd name="connsiteX64" fmla="*/ 213016 w 258763"/>
                  <a:gd name="connsiteY64" fmla="*/ 61913 h 330201"/>
                  <a:gd name="connsiteX65" fmla="*/ 211719 w 258763"/>
                  <a:gd name="connsiteY65" fmla="*/ 60623 h 330201"/>
                  <a:gd name="connsiteX66" fmla="*/ 210422 w 258763"/>
                  <a:gd name="connsiteY66" fmla="*/ 59334 h 330201"/>
                  <a:gd name="connsiteX67" fmla="*/ 209125 w 258763"/>
                  <a:gd name="connsiteY67" fmla="*/ 58044 h 330201"/>
                  <a:gd name="connsiteX68" fmla="*/ 203936 w 258763"/>
                  <a:gd name="connsiteY68" fmla="*/ 54174 h 330201"/>
                  <a:gd name="connsiteX69" fmla="*/ 197451 w 258763"/>
                  <a:gd name="connsiteY69" fmla="*/ 51594 h 330201"/>
                  <a:gd name="connsiteX70" fmla="*/ 189668 w 258763"/>
                  <a:gd name="connsiteY70" fmla="*/ 50305 h 330201"/>
                  <a:gd name="connsiteX71" fmla="*/ 187074 w 258763"/>
                  <a:gd name="connsiteY71" fmla="*/ 50305 h 330201"/>
                  <a:gd name="connsiteX72" fmla="*/ 184480 w 258763"/>
                  <a:gd name="connsiteY72" fmla="*/ 49015 h 330201"/>
                  <a:gd name="connsiteX73" fmla="*/ 180588 w 258763"/>
                  <a:gd name="connsiteY73" fmla="*/ 47725 h 330201"/>
                  <a:gd name="connsiteX74" fmla="*/ 170211 w 258763"/>
                  <a:gd name="connsiteY74" fmla="*/ 46435 h 330201"/>
                  <a:gd name="connsiteX75" fmla="*/ 165023 w 258763"/>
                  <a:gd name="connsiteY75" fmla="*/ 45145 h 330201"/>
                  <a:gd name="connsiteX76" fmla="*/ 163726 w 258763"/>
                  <a:gd name="connsiteY76" fmla="*/ 45145 h 330201"/>
                  <a:gd name="connsiteX77" fmla="*/ 162429 w 258763"/>
                  <a:gd name="connsiteY77" fmla="*/ 45145 h 330201"/>
                  <a:gd name="connsiteX78" fmla="*/ 159835 w 258763"/>
                  <a:gd name="connsiteY78" fmla="*/ 43855 h 330201"/>
                  <a:gd name="connsiteX79" fmla="*/ 158537 w 258763"/>
                  <a:gd name="connsiteY79" fmla="*/ 43855 h 330201"/>
                  <a:gd name="connsiteX80" fmla="*/ 155943 w 258763"/>
                  <a:gd name="connsiteY80" fmla="*/ 42565 h 330201"/>
                  <a:gd name="connsiteX81" fmla="*/ 152052 w 258763"/>
                  <a:gd name="connsiteY81" fmla="*/ 42565 h 330201"/>
                  <a:gd name="connsiteX82" fmla="*/ 149458 w 258763"/>
                  <a:gd name="connsiteY82" fmla="*/ 41276 h 330201"/>
                  <a:gd name="connsiteX83" fmla="*/ 146863 w 258763"/>
                  <a:gd name="connsiteY83" fmla="*/ 39986 h 330201"/>
                  <a:gd name="connsiteX84" fmla="*/ 135189 w 258763"/>
                  <a:gd name="connsiteY84" fmla="*/ 34826 h 330201"/>
                  <a:gd name="connsiteX85" fmla="*/ 124813 w 258763"/>
                  <a:gd name="connsiteY85" fmla="*/ 27087 h 330201"/>
                  <a:gd name="connsiteX86" fmla="*/ 117030 w 258763"/>
                  <a:gd name="connsiteY86" fmla="*/ 19348 h 330201"/>
                  <a:gd name="connsiteX87" fmla="*/ 111841 w 258763"/>
                  <a:gd name="connsiteY87" fmla="*/ 12899 h 330201"/>
                  <a:gd name="connsiteX88" fmla="*/ 109247 w 258763"/>
                  <a:gd name="connsiteY88" fmla="*/ 6450 h 330201"/>
                  <a:gd name="connsiteX89" fmla="*/ 107950 w 258763"/>
                  <a:gd name="connsiteY89" fmla="*/ 1290 h 330201"/>
                  <a:gd name="connsiteX90" fmla="*/ 107950 w 258763"/>
                  <a:gd name="connsiteY90" fmla="*/ 0 h 330201"/>
                  <a:gd name="connsiteX91" fmla="*/ 9525 w 258763"/>
                  <a:gd name="connsiteY91" fmla="*/ 0 h 330201"/>
                  <a:gd name="connsiteX92" fmla="*/ 10822 w 258763"/>
                  <a:gd name="connsiteY92" fmla="*/ 1290 h 330201"/>
                  <a:gd name="connsiteX93" fmla="*/ 14713 w 258763"/>
                  <a:gd name="connsiteY93" fmla="*/ 2580 h 330201"/>
                  <a:gd name="connsiteX94" fmla="*/ 19902 w 258763"/>
                  <a:gd name="connsiteY94" fmla="*/ 5160 h 330201"/>
                  <a:gd name="connsiteX95" fmla="*/ 27684 w 258763"/>
                  <a:gd name="connsiteY95" fmla="*/ 7739 h 330201"/>
                  <a:gd name="connsiteX96" fmla="*/ 45844 w 258763"/>
                  <a:gd name="connsiteY96" fmla="*/ 12899 h 330201"/>
                  <a:gd name="connsiteX97" fmla="*/ 47141 w 258763"/>
                  <a:gd name="connsiteY97" fmla="*/ 12899 h 330201"/>
                  <a:gd name="connsiteX98" fmla="*/ 48438 w 258763"/>
                  <a:gd name="connsiteY98" fmla="*/ 12899 h 330201"/>
                  <a:gd name="connsiteX99" fmla="*/ 48438 w 258763"/>
                  <a:gd name="connsiteY99" fmla="*/ 14189 h 330201"/>
                  <a:gd name="connsiteX100" fmla="*/ 49735 w 258763"/>
                  <a:gd name="connsiteY100" fmla="*/ 14189 h 330201"/>
                  <a:gd name="connsiteX101" fmla="*/ 52329 w 258763"/>
                  <a:gd name="connsiteY101" fmla="*/ 14189 h 330201"/>
                  <a:gd name="connsiteX102" fmla="*/ 54924 w 258763"/>
                  <a:gd name="connsiteY102" fmla="*/ 15478 h 330201"/>
                  <a:gd name="connsiteX103" fmla="*/ 56221 w 258763"/>
                  <a:gd name="connsiteY103" fmla="*/ 15478 h 330201"/>
                  <a:gd name="connsiteX104" fmla="*/ 57518 w 258763"/>
                  <a:gd name="connsiteY104" fmla="*/ 15478 h 330201"/>
                  <a:gd name="connsiteX105" fmla="*/ 58815 w 258763"/>
                  <a:gd name="connsiteY105" fmla="*/ 15478 h 330201"/>
                  <a:gd name="connsiteX106" fmla="*/ 60112 w 258763"/>
                  <a:gd name="connsiteY106" fmla="*/ 16768 h 330201"/>
                  <a:gd name="connsiteX107" fmla="*/ 62706 w 258763"/>
                  <a:gd name="connsiteY107" fmla="*/ 16768 h 330201"/>
                  <a:gd name="connsiteX108" fmla="*/ 65301 w 258763"/>
                  <a:gd name="connsiteY108" fmla="*/ 18058 h 330201"/>
                  <a:gd name="connsiteX109" fmla="*/ 66598 w 258763"/>
                  <a:gd name="connsiteY109" fmla="*/ 18058 h 330201"/>
                  <a:gd name="connsiteX110" fmla="*/ 69192 w 258763"/>
                  <a:gd name="connsiteY110" fmla="*/ 18058 h 330201"/>
                  <a:gd name="connsiteX111" fmla="*/ 70489 w 258763"/>
                  <a:gd name="connsiteY111" fmla="*/ 18058 h 330201"/>
                  <a:gd name="connsiteX112" fmla="*/ 71786 w 258763"/>
                  <a:gd name="connsiteY112" fmla="*/ 18058 h 330201"/>
                  <a:gd name="connsiteX113" fmla="*/ 76975 w 258763"/>
                  <a:gd name="connsiteY113" fmla="*/ 20638 h 330201"/>
                  <a:gd name="connsiteX114" fmla="*/ 89946 w 258763"/>
                  <a:gd name="connsiteY114" fmla="*/ 24507 h 330201"/>
                  <a:gd name="connsiteX115" fmla="*/ 95134 w 258763"/>
                  <a:gd name="connsiteY115" fmla="*/ 27087 h 330201"/>
                  <a:gd name="connsiteX116" fmla="*/ 96431 w 258763"/>
                  <a:gd name="connsiteY116" fmla="*/ 28377 h 330201"/>
                  <a:gd name="connsiteX117" fmla="*/ 97728 w 258763"/>
                  <a:gd name="connsiteY117" fmla="*/ 28377 h 330201"/>
                  <a:gd name="connsiteX118" fmla="*/ 99025 w 258763"/>
                  <a:gd name="connsiteY118" fmla="*/ 29667 h 330201"/>
                  <a:gd name="connsiteX119" fmla="*/ 100323 w 258763"/>
                  <a:gd name="connsiteY119" fmla="*/ 30957 h 330201"/>
                  <a:gd name="connsiteX120" fmla="*/ 108105 w 258763"/>
                  <a:gd name="connsiteY120" fmla="*/ 38696 h 330201"/>
                  <a:gd name="connsiteX121" fmla="*/ 113294 w 258763"/>
                  <a:gd name="connsiteY121" fmla="*/ 47725 h 330201"/>
                  <a:gd name="connsiteX122" fmla="*/ 114591 w 258763"/>
                  <a:gd name="connsiteY122" fmla="*/ 55464 h 330201"/>
                  <a:gd name="connsiteX123" fmla="*/ 114591 w 258763"/>
                  <a:gd name="connsiteY123" fmla="*/ 58044 h 330201"/>
                  <a:gd name="connsiteX124" fmla="*/ 114591 w 258763"/>
                  <a:gd name="connsiteY124" fmla="*/ 59334 h 330201"/>
                  <a:gd name="connsiteX125" fmla="*/ 114591 w 258763"/>
                  <a:gd name="connsiteY125" fmla="*/ 60623 h 330201"/>
                  <a:gd name="connsiteX126" fmla="*/ 113294 w 258763"/>
                  <a:gd name="connsiteY126" fmla="*/ 61913 h 330201"/>
                  <a:gd name="connsiteX127" fmla="*/ 111997 w 258763"/>
                  <a:gd name="connsiteY127" fmla="*/ 60623 h 330201"/>
                  <a:gd name="connsiteX128" fmla="*/ 111997 w 258763"/>
                  <a:gd name="connsiteY128" fmla="*/ 59334 h 330201"/>
                  <a:gd name="connsiteX129" fmla="*/ 110700 w 258763"/>
                  <a:gd name="connsiteY129" fmla="*/ 58044 h 330201"/>
                  <a:gd name="connsiteX130" fmla="*/ 109403 w 258763"/>
                  <a:gd name="connsiteY130" fmla="*/ 58044 h 330201"/>
                  <a:gd name="connsiteX131" fmla="*/ 104214 w 258763"/>
                  <a:gd name="connsiteY131" fmla="*/ 54174 h 330201"/>
                  <a:gd name="connsiteX132" fmla="*/ 97728 w 258763"/>
                  <a:gd name="connsiteY132" fmla="*/ 51594 h 330201"/>
                  <a:gd name="connsiteX133" fmla="*/ 89946 w 258763"/>
                  <a:gd name="connsiteY133" fmla="*/ 50305 h 330201"/>
                  <a:gd name="connsiteX134" fmla="*/ 88649 w 258763"/>
                  <a:gd name="connsiteY134" fmla="*/ 50305 h 330201"/>
                  <a:gd name="connsiteX135" fmla="*/ 86054 w 258763"/>
                  <a:gd name="connsiteY135" fmla="*/ 49015 h 330201"/>
                  <a:gd name="connsiteX136" fmla="*/ 80866 w 258763"/>
                  <a:gd name="connsiteY136" fmla="*/ 47725 h 330201"/>
                  <a:gd name="connsiteX137" fmla="*/ 71786 w 258763"/>
                  <a:gd name="connsiteY137" fmla="*/ 46435 h 330201"/>
                  <a:gd name="connsiteX138" fmla="*/ 66598 w 258763"/>
                  <a:gd name="connsiteY138" fmla="*/ 45145 h 330201"/>
                  <a:gd name="connsiteX139" fmla="*/ 65301 w 258763"/>
                  <a:gd name="connsiteY139" fmla="*/ 45145 h 330201"/>
                  <a:gd name="connsiteX140" fmla="*/ 64003 w 258763"/>
                  <a:gd name="connsiteY140" fmla="*/ 45145 h 330201"/>
                  <a:gd name="connsiteX141" fmla="*/ 62706 w 258763"/>
                  <a:gd name="connsiteY141" fmla="*/ 45145 h 330201"/>
                  <a:gd name="connsiteX142" fmla="*/ 61409 w 258763"/>
                  <a:gd name="connsiteY142" fmla="*/ 43855 h 330201"/>
                  <a:gd name="connsiteX143" fmla="*/ 60112 w 258763"/>
                  <a:gd name="connsiteY143" fmla="*/ 43855 h 330201"/>
                  <a:gd name="connsiteX144" fmla="*/ 56221 w 258763"/>
                  <a:gd name="connsiteY144" fmla="*/ 42565 h 330201"/>
                  <a:gd name="connsiteX145" fmla="*/ 53627 w 258763"/>
                  <a:gd name="connsiteY145" fmla="*/ 42565 h 330201"/>
                  <a:gd name="connsiteX146" fmla="*/ 51032 w 258763"/>
                  <a:gd name="connsiteY146" fmla="*/ 41276 h 330201"/>
                  <a:gd name="connsiteX147" fmla="*/ 47141 w 258763"/>
                  <a:gd name="connsiteY147" fmla="*/ 39986 h 330201"/>
                  <a:gd name="connsiteX148" fmla="*/ 36764 w 258763"/>
                  <a:gd name="connsiteY148" fmla="*/ 34826 h 330201"/>
                  <a:gd name="connsiteX149" fmla="*/ 26387 w 258763"/>
                  <a:gd name="connsiteY149" fmla="*/ 27087 h 330201"/>
                  <a:gd name="connsiteX150" fmla="*/ 18605 w 258763"/>
                  <a:gd name="connsiteY150" fmla="*/ 19348 h 330201"/>
                  <a:gd name="connsiteX151" fmla="*/ 13416 w 258763"/>
                  <a:gd name="connsiteY151" fmla="*/ 12899 h 330201"/>
                  <a:gd name="connsiteX152" fmla="*/ 10822 w 258763"/>
                  <a:gd name="connsiteY152" fmla="*/ 6450 h 330201"/>
                  <a:gd name="connsiteX153" fmla="*/ 9525 w 258763"/>
                  <a:gd name="connsiteY153" fmla="*/ 1290 h 330201"/>
                  <a:gd name="connsiteX154" fmla="*/ 9525 w 258763"/>
                  <a:gd name="connsiteY154" fmla="*/ 0 h 33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</a:cxnLst>
                <a:rect l="l" t="t" r="r" b="b"/>
                <a:pathLst>
                  <a:path w="258763" h="330201">
                    <a:moveTo>
                      <a:pt x="43815" y="130175"/>
                    </a:moveTo>
                    <a:cubicBezTo>
                      <a:pt x="34925" y="130175"/>
                      <a:pt x="28575" y="137968"/>
                      <a:pt x="28575" y="147060"/>
                    </a:cubicBezTo>
                    <a:cubicBezTo>
                      <a:pt x="28575" y="147060"/>
                      <a:pt x="28575" y="147060"/>
                      <a:pt x="28575" y="227590"/>
                    </a:cubicBezTo>
                    <a:cubicBezTo>
                      <a:pt x="28575" y="236682"/>
                      <a:pt x="34925" y="244475"/>
                      <a:pt x="43815" y="244475"/>
                    </a:cubicBezTo>
                    <a:cubicBezTo>
                      <a:pt x="52705" y="244475"/>
                      <a:pt x="60325" y="236682"/>
                      <a:pt x="60325" y="227590"/>
                    </a:cubicBezTo>
                    <a:cubicBezTo>
                      <a:pt x="60325" y="227590"/>
                      <a:pt x="60325" y="227590"/>
                      <a:pt x="60325" y="147060"/>
                    </a:cubicBezTo>
                    <a:cubicBezTo>
                      <a:pt x="60325" y="137968"/>
                      <a:pt x="52705" y="130175"/>
                      <a:pt x="43815" y="130175"/>
                    </a:cubicBezTo>
                    <a:close/>
                    <a:moveTo>
                      <a:pt x="221457" y="98425"/>
                    </a:moveTo>
                    <a:cubicBezTo>
                      <a:pt x="215008" y="98425"/>
                      <a:pt x="211138" y="103579"/>
                      <a:pt x="211138" y="110021"/>
                    </a:cubicBezTo>
                    <a:lnTo>
                      <a:pt x="211138" y="265918"/>
                    </a:lnTo>
                    <a:cubicBezTo>
                      <a:pt x="211138" y="271072"/>
                      <a:pt x="215008" y="276225"/>
                      <a:pt x="221457" y="276225"/>
                    </a:cubicBezTo>
                    <a:cubicBezTo>
                      <a:pt x="227907" y="276225"/>
                      <a:pt x="231776" y="271072"/>
                      <a:pt x="231776" y="265918"/>
                    </a:cubicBezTo>
                    <a:cubicBezTo>
                      <a:pt x="231776" y="265918"/>
                      <a:pt x="231776" y="265918"/>
                      <a:pt x="231776" y="110021"/>
                    </a:cubicBezTo>
                    <a:cubicBezTo>
                      <a:pt x="231776" y="103579"/>
                      <a:pt x="227907" y="98425"/>
                      <a:pt x="221457" y="98425"/>
                    </a:cubicBezTo>
                    <a:close/>
                    <a:moveTo>
                      <a:pt x="80216" y="71438"/>
                    </a:moveTo>
                    <a:cubicBezTo>
                      <a:pt x="80216" y="71438"/>
                      <a:pt x="80216" y="71438"/>
                      <a:pt x="236768" y="71438"/>
                    </a:cubicBezTo>
                    <a:cubicBezTo>
                      <a:pt x="258763" y="71438"/>
                      <a:pt x="258763" y="71438"/>
                      <a:pt x="258763" y="93324"/>
                    </a:cubicBezTo>
                    <a:cubicBezTo>
                      <a:pt x="258763" y="93324"/>
                      <a:pt x="258763" y="93324"/>
                      <a:pt x="258763" y="274844"/>
                    </a:cubicBezTo>
                    <a:cubicBezTo>
                      <a:pt x="258763" y="330201"/>
                      <a:pt x="258763" y="330201"/>
                      <a:pt x="204423" y="330201"/>
                    </a:cubicBezTo>
                    <a:cubicBezTo>
                      <a:pt x="204423" y="330201"/>
                      <a:pt x="204423" y="330201"/>
                      <a:pt x="113856" y="330201"/>
                    </a:cubicBezTo>
                    <a:cubicBezTo>
                      <a:pt x="59515" y="330201"/>
                      <a:pt x="59515" y="330201"/>
                      <a:pt x="59515" y="274844"/>
                    </a:cubicBezTo>
                    <a:cubicBezTo>
                      <a:pt x="59515" y="274844"/>
                      <a:pt x="59515" y="274844"/>
                      <a:pt x="59515" y="267120"/>
                    </a:cubicBezTo>
                    <a:cubicBezTo>
                      <a:pt x="54340" y="269694"/>
                      <a:pt x="49165" y="270982"/>
                      <a:pt x="42696" y="270982"/>
                    </a:cubicBezTo>
                    <a:cubicBezTo>
                      <a:pt x="19407" y="270982"/>
                      <a:pt x="0" y="251671"/>
                      <a:pt x="0" y="227211"/>
                    </a:cubicBezTo>
                    <a:cubicBezTo>
                      <a:pt x="0" y="227211"/>
                      <a:pt x="0" y="227211"/>
                      <a:pt x="0" y="147394"/>
                    </a:cubicBezTo>
                    <a:cubicBezTo>
                      <a:pt x="0" y="122933"/>
                      <a:pt x="19407" y="103623"/>
                      <a:pt x="42696" y="103623"/>
                    </a:cubicBezTo>
                    <a:cubicBezTo>
                      <a:pt x="49165" y="103623"/>
                      <a:pt x="54340" y="104910"/>
                      <a:pt x="59515" y="107485"/>
                    </a:cubicBezTo>
                    <a:cubicBezTo>
                      <a:pt x="59515" y="107485"/>
                      <a:pt x="59515" y="107485"/>
                      <a:pt x="59515" y="93324"/>
                    </a:cubicBezTo>
                    <a:cubicBezTo>
                      <a:pt x="59515" y="71438"/>
                      <a:pt x="59515" y="71438"/>
                      <a:pt x="80216" y="71438"/>
                    </a:cubicBezTo>
                    <a:close/>
                    <a:moveTo>
                      <a:pt x="107950" y="0"/>
                    </a:moveTo>
                    <a:cubicBezTo>
                      <a:pt x="107950" y="0"/>
                      <a:pt x="107950" y="0"/>
                      <a:pt x="109247" y="1290"/>
                    </a:cubicBezTo>
                    <a:cubicBezTo>
                      <a:pt x="110544" y="1290"/>
                      <a:pt x="111841" y="2580"/>
                      <a:pt x="113139" y="2580"/>
                    </a:cubicBezTo>
                    <a:cubicBezTo>
                      <a:pt x="114436" y="3870"/>
                      <a:pt x="117030" y="3870"/>
                      <a:pt x="119624" y="5160"/>
                    </a:cubicBezTo>
                    <a:cubicBezTo>
                      <a:pt x="120921" y="6450"/>
                      <a:pt x="123515" y="6450"/>
                      <a:pt x="126110" y="7739"/>
                    </a:cubicBezTo>
                    <a:cubicBezTo>
                      <a:pt x="131298" y="10319"/>
                      <a:pt x="137784" y="11609"/>
                      <a:pt x="144269" y="12899"/>
                    </a:cubicBezTo>
                    <a:cubicBezTo>
                      <a:pt x="144269" y="12899"/>
                      <a:pt x="144269" y="12899"/>
                      <a:pt x="145566" y="12899"/>
                    </a:cubicBezTo>
                    <a:cubicBezTo>
                      <a:pt x="145566" y="12899"/>
                      <a:pt x="146863" y="12899"/>
                      <a:pt x="146863" y="14189"/>
                    </a:cubicBezTo>
                    <a:cubicBezTo>
                      <a:pt x="146863" y="14189"/>
                      <a:pt x="146863" y="14189"/>
                      <a:pt x="148161" y="14189"/>
                    </a:cubicBezTo>
                    <a:cubicBezTo>
                      <a:pt x="148161" y="14189"/>
                      <a:pt x="149458" y="14189"/>
                      <a:pt x="149458" y="14189"/>
                    </a:cubicBezTo>
                    <a:cubicBezTo>
                      <a:pt x="149458" y="14189"/>
                      <a:pt x="150755" y="14189"/>
                      <a:pt x="152052" y="14189"/>
                    </a:cubicBezTo>
                    <a:cubicBezTo>
                      <a:pt x="152052" y="15478"/>
                      <a:pt x="153349" y="15478"/>
                      <a:pt x="154646" y="15478"/>
                    </a:cubicBezTo>
                    <a:cubicBezTo>
                      <a:pt x="154646" y="15478"/>
                      <a:pt x="154646" y="15478"/>
                      <a:pt x="155943" y="15478"/>
                    </a:cubicBezTo>
                    <a:cubicBezTo>
                      <a:pt x="155943" y="15478"/>
                      <a:pt x="155943" y="15478"/>
                      <a:pt x="157240" y="15478"/>
                    </a:cubicBezTo>
                    <a:cubicBezTo>
                      <a:pt x="157240" y="15478"/>
                      <a:pt x="157240" y="15478"/>
                      <a:pt x="158537" y="16768"/>
                    </a:cubicBezTo>
                    <a:cubicBezTo>
                      <a:pt x="158537" y="16768"/>
                      <a:pt x="158537" y="16768"/>
                      <a:pt x="159835" y="16768"/>
                    </a:cubicBezTo>
                    <a:cubicBezTo>
                      <a:pt x="161132" y="16768"/>
                      <a:pt x="161132" y="16768"/>
                      <a:pt x="162429" y="16768"/>
                    </a:cubicBezTo>
                    <a:cubicBezTo>
                      <a:pt x="163726" y="16768"/>
                      <a:pt x="163726" y="16768"/>
                      <a:pt x="165023" y="18058"/>
                    </a:cubicBezTo>
                    <a:cubicBezTo>
                      <a:pt x="165023" y="18058"/>
                      <a:pt x="165023" y="18058"/>
                      <a:pt x="166320" y="18058"/>
                    </a:cubicBezTo>
                    <a:cubicBezTo>
                      <a:pt x="166320" y="18058"/>
                      <a:pt x="166320" y="18058"/>
                      <a:pt x="167617" y="18058"/>
                    </a:cubicBezTo>
                    <a:cubicBezTo>
                      <a:pt x="167617" y="18058"/>
                      <a:pt x="167617" y="18058"/>
                      <a:pt x="168914" y="18058"/>
                    </a:cubicBezTo>
                    <a:cubicBezTo>
                      <a:pt x="168914" y="18058"/>
                      <a:pt x="168914" y="18058"/>
                      <a:pt x="170211" y="18058"/>
                    </a:cubicBezTo>
                    <a:cubicBezTo>
                      <a:pt x="172806" y="19348"/>
                      <a:pt x="174103" y="19348"/>
                      <a:pt x="176697" y="20638"/>
                    </a:cubicBezTo>
                    <a:cubicBezTo>
                      <a:pt x="180588" y="21928"/>
                      <a:pt x="184480" y="23218"/>
                      <a:pt x="188371" y="24507"/>
                    </a:cubicBezTo>
                    <a:cubicBezTo>
                      <a:pt x="190965" y="25797"/>
                      <a:pt x="192262" y="25797"/>
                      <a:pt x="193559" y="27087"/>
                    </a:cubicBezTo>
                    <a:cubicBezTo>
                      <a:pt x="194856" y="28377"/>
                      <a:pt x="194856" y="28377"/>
                      <a:pt x="194856" y="28377"/>
                    </a:cubicBezTo>
                    <a:cubicBezTo>
                      <a:pt x="196154" y="28377"/>
                      <a:pt x="196154" y="28377"/>
                      <a:pt x="196154" y="29667"/>
                    </a:cubicBezTo>
                    <a:cubicBezTo>
                      <a:pt x="197451" y="29667"/>
                      <a:pt x="197451" y="29667"/>
                      <a:pt x="197451" y="29667"/>
                    </a:cubicBezTo>
                    <a:cubicBezTo>
                      <a:pt x="198748" y="29667"/>
                      <a:pt x="198748" y="30957"/>
                      <a:pt x="198748" y="30957"/>
                    </a:cubicBezTo>
                    <a:cubicBezTo>
                      <a:pt x="202639" y="33536"/>
                      <a:pt x="205233" y="36116"/>
                      <a:pt x="207828" y="38696"/>
                    </a:cubicBezTo>
                    <a:cubicBezTo>
                      <a:pt x="210422" y="41276"/>
                      <a:pt x="211719" y="45145"/>
                      <a:pt x="213016" y="47725"/>
                    </a:cubicBezTo>
                    <a:cubicBezTo>
                      <a:pt x="214313" y="50305"/>
                      <a:pt x="214313" y="52884"/>
                      <a:pt x="214313" y="55464"/>
                    </a:cubicBezTo>
                    <a:cubicBezTo>
                      <a:pt x="214313" y="56754"/>
                      <a:pt x="214313" y="56754"/>
                      <a:pt x="214313" y="58044"/>
                    </a:cubicBezTo>
                    <a:cubicBezTo>
                      <a:pt x="214313" y="58044"/>
                      <a:pt x="214313" y="59334"/>
                      <a:pt x="213016" y="59334"/>
                    </a:cubicBezTo>
                    <a:cubicBezTo>
                      <a:pt x="213016" y="59334"/>
                      <a:pt x="213016" y="59334"/>
                      <a:pt x="213016" y="60623"/>
                    </a:cubicBezTo>
                    <a:cubicBezTo>
                      <a:pt x="213016" y="61913"/>
                      <a:pt x="213016" y="61913"/>
                      <a:pt x="213016" y="61913"/>
                    </a:cubicBezTo>
                    <a:cubicBezTo>
                      <a:pt x="213016" y="61913"/>
                      <a:pt x="213016" y="61913"/>
                      <a:pt x="211719" y="60623"/>
                    </a:cubicBezTo>
                    <a:cubicBezTo>
                      <a:pt x="211719" y="60623"/>
                      <a:pt x="211719" y="59334"/>
                      <a:pt x="210422" y="59334"/>
                    </a:cubicBezTo>
                    <a:cubicBezTo>
                      <a:pt x="210422" y="59334"/>
                      <a:pt x="210422" y="58044"/>
                      <a:pt x="209125" y="58044"/>
                    </a:cubicBezTo>
                    <a:cubicBezTo>
                      <a:pt x="207828" y="56754"/>
                      <a:pt x="205233" y="55464"/>
                      <a:pt x="203936" y="54174"/>
                    </a:cubicBezTo>
                    <a:cubicBezTo>
                      <a:pt x="201342" y="54174"/>
                      <a:pt x="200045" y="52884"/>
                      <a:pt x="197451" y="51594"/>
                    </a:cubicBezTo>
                    <a:cubicBezTo>
                      <a:pt x="194856" y="51594"/>
                      <a:pt x="192262" y="50305"/>
                      <a:pt x="189668" y="50305"/>
                    </a:cubicBezTo>
                    <a:cubicBezTo>
                      <a:pt x="188371" y="50305"/>
                      <a:pt x="188371" y="50305"/>
                      <a:pt x="187074" y="50305"/>
                    </a:cubicBezTo>
                    <a:cubicBezTo>
                      <a:pt x="187074" y="49015"/>
                      <a:pt x="185777" y="49015"/>
                      <a:pt x="184480" y="49015"/>
                    </a:cubicBezTo>
                    <a:cubicBezTo>
                      <a:pt x="183182" y="49015"/>
                      <a:pt x="181885" y="49015"/>
                      <a:pt x="180588" y="47725"/>
                    </a:cubicBezTo>
                    <a:cubicBezTo>
                      <a:pt x="176697" y="47725"/>
                      <a:pt x="174103" y="47725"/>
                      <a:pt x="170211" y="46435"/>
                    </a:cubicBezTo>
                    <a:cubicBezTo>
                      <a:pt x="168914" y="46435"/>
                      <a:pt x="166320" y="45145"/>
                      <a:pt x="165023" y="45145"/>
                    </a:cubicBezTo>
                    <a:cubicBezTo>
                      <a:pt x="165023" y="45145"/>
                      <a:pt x="165023" y="45145"/>
                      <a:pt x="163726" y="45145"/>
                    </a:cubicBezTo>
                    <a:cubicBezTo>
                      <a:pt x="163726" y="45145"/>
                      <a:pt x="163726" y="45145"/>
                      <a:pt x="162429" y="45145"/>
                    </a:cubicBezTo>
                    <a:cubicBezTo>
                      <a:pt x="162429" y="45145"/>
                      <a:pt x="162429" y="45145"/>
                      <a:pt x="159835" y="43855"/>
                    </a:cubicBezTo>
                    <a:cubicBezTo>
                      <a:pt x="159835" y="43855"/>
                      <a:pt x="159835" y="43855"/>
                      <a:pt x="158537" y="43855"/>
                    </a:cubicBezTo>
                    <a:cubicBezTo>
                      <a:pt x="157240" y="43855"/>
                      <a:pt x="157240" y="43855"/>
                      <a:pt x="155943" y="42565"/>
                    </a:cubicBezTo>
                    <a:cubicBezTo>
                      <a:pt x="154646" y="42565"/>
                      <a:pt x="153349" y="42565"/>
                      <a:pt x="152052" y="42565"/>
                    </a:cubicBezTo>
                    <a:cubicBezTo>
                      <a:pt x="152052" y="41276"/>
                      <a:pt x="150755" y="41276"/>
                      <a:pt x="149458" y="41276"/>
                    </a:cubicBezTo>
                    <a:cubicBezTo>
                      <a:pt x="148161" y="41276"/>
                      <a:pt x="146863" y="39986"/>
                      <a:pt x="146863" y="39986"/>
                    </a:cubicBezTo>
                    <a:cubicBezTo>
                      <a:pt x="142972" y="38696"/>
                      <a:pt x="139081" y="36116"/>
                      <a:pt x="135189" y="34826"/>
                    </a:cubicBezTo>
                    <a:cubicBezTo>
                      <a:pt x="131298" y="32247"/>
                      <a:pt x="128704" y="29667"/>
                      <a:pt x="124813" y="27087"/>
                    </a:cubicBezTo>
                    <a:cubicBezTo>
                      <a:pt x="122218" y="24507"/>
                      <a:pt x="119624" y="21928"/>
                      <a:pt x="117030" y="19348"/>
                    </a:cubicBezTo>
                    <a:cubicBezTo>
                      <a:pt x="115733" y="16768"/>
                      <a:pt x="113139" y="15478"/>
                      <a:pt x="111841" y="12899"/>
                    </a:cubicBezTo>
                    <a:cubicBezTo>
                      <a:pt x="110544" y="10319"/>
                      <a:pt x="110544" y="7739"/>
                      <a:pt x="109247" y="6450"/>
                    </a:cubicBezTo>
                    <a:cubicBezTo>
                      <a:pt x="109247" y="3870"/>
                      <a:pt x="107950" y="2580"/>
                      <a:pt x="107950" y="1290"/>
                    </a:cubicBezTo>
                    <a:cubicBezTo>
                      <a:pt x="107950" y="1290"/>
                      <a:pt x="107950" y="0"/>
                      <a:pt x="107950" y="0"/>
                    </a:cubicBezTo>
                    <a:close/>
                    <a:moveTo>
                      <a:pt x="9525" y="0"/>
                    </a:moveTo>
                    <a:cubicBezTo>
                      <a:pt x="9525" y="0"/>
                      <a:pt x="9525" y="0"/>
                      <a:pt x="10822" y="1290"/>
                    </a:cubicBezTo>
                    <a:cubicBezTo>
                      <a:pt x="12119" y="1290"/>
                      <a:pt x="12119" y="2580"/>
                      <a:pt x="14713" y="2580"/>
                    </a:cubicBezTo>
                    <a:cubicBezTo>
                      <a:pt x="16010" y="3870"/>
                      <a:pt x="17308" y="3870"/>
                      <a:pt x="19902" y="5160"/>
                    </a:cubicBezTo>
                    <a:cubicBezTo>
                      <a:pt x="22496" y="6450"/>
                      <a:pt x="25090" y="6450"/>
                      <a:pt x="27684" y="7739"/>
                    </a:cubicBezTo>
                    <a:cubicBezTo>
                      <a:pt x="32873" y="9029"/>
                      <a:pt x="39358" y="11609"/>
                      <a:pt x="45844" y="12899"/>
                    </a:cubicBezTo>
                    <a:cubicBezTo>
                      <a:pt x="45844" y="12899"/>
                      <a:pt x="45844" y="12899"/>
                      <a:pt x="47141" y="12899"/>
                    </a:cubicBezTo>
                    <a:cubicBezTo>
                      <a:pt x="47141" y="12899"/>
                      <a:pt x="47141" y="12899"/>
                      <a:pt x="48438" y="12899"/>
                    </a:cubicBezTo>
                    <a:cubicBezTo>
                      <a:pt x="48438" y="12899"/>
                      <a:pt x="48438" y="12899"/>
                      <a:pt x="48438" y="14189"/>
                    </a:cubicBezTo>
                    <a:cubicBezTo>
                      <a:pt x="49735" y="14189"/>
                      <a:pt x="49735" y="14189"/>
                      <a:pt x="49735" y="14189"/>
                    </a:cubicBezTo>
                    <a:cubicBezTo>
                      <a:pt x="51032" y="14189"/>
                      <a:pt x="52329" y="14189"/>
                      <a:pt x="52329" y="14189"/>
                    </a:cubicBezTo>
                    <a:cubicBezTo>
                      <a:pt x="53627" y="15478"/>
                      <a:pt x="54924" y="15478"/>
                      <a:pt x="54924" y="15478"/>
                    </a:cubicBezTo>
                    <a:cubicBezTo>
                      <a:pt x="56221" y="15478"/>
                      <a:pt x="56221" y="15478"/>
                      <a:pt x="56221" y="15478"/>
                    </a:cubicBezTo>
                    <a:cubicBezTo>
                      <a:pt x="57518" y="15478"/>
                      <a:pt x="57518" y="15478"/>
                      <a:pt x="57518" y="15478"/>
                    </a:cubicBezTo>
                    <a:cubicBezTo>
                      <a:pt x="58815" y="15478"/>
                      <a:pt x="58815" y="15478"/>
                      <a:pt x="58815" y="15478"/>
                    </a:cubicBezTo>
                    <a:cubicBezTo>
                      <a:pt x="60112" y="16768"/>
                      <a:pt x="60112" y="16768"/>
                      <a:pt x="60112" y="16768"/>
                    </a:cubicBezTo>
                    <a:cubicBezTo>
                      <a:pt x="61409" y="16768"/>
                      <a:pt x="62706" y="16768"/>
                      <a:pt x="62706" y="16768"/>
                    </a:cubicBezTo>
                    <a:cubicBezTo>
                      <a:pt x="64003" y="16768"/>
                      <a:pt x="65301" y="16768"/>
                      <a:pt x="65301" y="18058"/>
                    </a:cubicBezTo>
                    <a:cubicBezTo>
                      <a:pt x="65301" y="18058"/>
                      <a:pt x="65301" y="18058"/>
                      <a:pt x="66598" y="18058"/>
                    </a:cubicBezTo>
                    <a:cubicBezTo>
                      <a:pt x="66598" y="18058"/>
                      <a:pt x="66598" y="18058"/>
                      <a:pt x="69192" y="18058"/>
                    </a:cubicBezTo>
                    <a:cubicBezTo>
                      <a:pt x="69192" y="18058"/>
                      <a:pt x="69192" y="18058"/>
                      <a:pt x="70489" y="18058"/>
                    </a:cubicBezTo>
                    <a:cubicBezTo>
                      <a:pt x="70489" y="18058"/>
                      <a:pt x="70489" y="18058"/>
                      <a:pt x="71786" y="18058"/>
                    </a:cubicBezTo>
                    <a:cubicBezTo>
                      <a:pt x="73083" y="19348"/>
                      <a:pt x="75677" y="19348"/>
                      <a:pt x="76975" y="20638"/>
                    </a:cubicBezTo>
                    <a:cubicBezTo>
                      <a:pt x="82163" y="20638"/>
                      <a:pt x="86054" y="23218"/>
                      <a:pt x="89946" y="24507"/>
                    </a:cubicBezTo>
                    <a:cubicBezTo>
                      <a:pt x="91243" y="25797"/>
                      <a:pt x="93837" y="25797"/>
                      <a:pt x="95134" y="27087"/>
                    </a:cubicBezTo>
                    <a:cubicBezTo>
                      <a:pt x="95134" y="27087"/>
                      <a:pt x="96431" y="28377"/>
                      <a:pt x="96431" y="28377"/>
                    </a:cubicBezTo>
                    <a:cubicBezTo>
                      <a:pt x="96431" y="28377"/>
                      <a:pt x="97728" y="28377"/>
                      <a:pt x="97728" y="28377"/>
                    </a:cubicBezTo>
                    <a:cubicBezTo>
                      <a:pt x="97728" y="29667"/>
                      <a:pt x="99025" y="29667"/>
                      <a:pt x="99025" y="29667"/>
                    </a:cubicBezTo>
                    <a:cubicBezTo>
                      <a:pt x="99025" y="29667"/>
                      <a:pt x="100323" y="30957"/>
                      <a:pt x="100323" y="30957"/>
                    </a:cubicBezTo>
                    <a:cubicBezTo>
                      <a:pt x="102917" y="33536"/>
                      <a:pt x="106808" y="36116"/>
                      <a:pt x="108105" y="38696"/>
                    </a:cubicBezTo>
                    <a:cubicBezTo>
                      <a:pt x="110700" y="41276"/>
                      <a:pt x="111997" y="45145"/>
                      <a:pt x="113294" y="47725"/>
                    </a:cubicBezTo>
                    <a:cubicBezTo>
                      <a:pt x="114591" y="50305"/>
                      <a:pt x="115888" y="52884"/>
                      <a:pt x="114591" y="55464"/>
                    </a:cubicBezTo>
                    <a:cubicBezTo>
                      <a:pt x="114591" y="56754"/>
                      <a:pt x="114591" y="56754"/>
                      <a:pt x="114591" y="58044"/>
                    </a:cubicBezTo>
                    <a:cubicBezTo>
                      <a:pt x="114591" y="58044"/>
                      <a:pt x="114591" y="59334"/>
                      <a:pt x="114591" y="59334"/>
                    </a:cubicBezTo>
                    <a:cubicBezTo>
                      <a:pt x="114591" y="59334"/>
                      <a:pt x="114591" y="59334"/>
                      <a:pt x="114591" y="60623"/>
                    </a:cubicBezTo>
                    <a:cubicBezTo>
                      <a:pt x="114591" y="60623"/>
                      <a:pt x="113294" y="60623"/>
                      <a:pt x="113294" y="61913"/>
                    </a:cubicBezTo>
                    <a:cubicBezTo>
                      <a:pt x="113294" y="60623"/>
                      <a:pt x="113294" y="60623"/>
                      <a:pt x="111997" y="60623"/>
                    </a:cubicBezTo>
                    <a:cubicBezTo>
                      <a:pt x="111997" y="60623"/>
                      <a:pt x="111997" y="59334"/>
                      <a:pt x="111997" y="59334"/>
                    </a:cubicBezTo>
                    <a:cubicBezTo>
                      <a:pt x="110700" y="59334"/>
                      <a:pt x="110700" y="58044"/>
                      <a:pt x="110700" y="58044"/>
                    </a:cubicBezTo>
                    <a:cubicBezTo>
                      <a:pt x="110700" y="58044"/>
                      <a:pt x="110700" y="58044"/>
                      <a:pt x="109403" y="58044"/>
                    </a:cubicBezTo>
                    <a:cubicBezTo>
                      <a:pt x="108105" y="56754"/>
                      <a:pt x="106808" y="55464"/>
                      <a:pt x="104214" y="54174"/>
                    </a:cubicBezTo>
                    <a:cubicBezTo>
                      <a:pt x="102917" y="54174"/>
                      <a:pt x="100323" y="52884"/>
                      <a:pt x="97728" y="51594"/>
                    </a:cubicBezTo>
                    <a:cubicBezTo>
                      <a:pt x="96431" y="51594"/>
                      <a:pt x="93837" y="50305"/>
                      <a:pt x="89946" y="50305"/>
                    </a:cubicBezTo>
                    <a:cubicBezTo>
                      <a:pt x="89946" y="50305"/>
                      <a:pt x="88649" y="50305"/>
                      <a:pt x="88649" y="50305"/>
                    </a:cubicBezTo>
                    <a:cubicBezTo>
                      <a:pt x="87351" y="49015"/>
                      <a:pt x="87351" y="49015"/>
                      <a:pt x="86054" y="49015"/>
                    </a:cubicBezTo>
                    <a:cubicBezTo>
                      <a:pt x="84757" y="49015"/>
                      <a:pt x="83460" y="49015"/>
                      <a:pt x="80866" y="47725"/>
                    </a:cubicBezTo>
                    <a:cubicBezTo>
                      <a:pt x="78272" y="47725"/>
                      <a:pt x="74380" y="47725"/>
                      <a:pt x="71786" y="46435"/>
                    </a:cubicBezTo>
                    <a:cubicBezTo>
                      <a:pt x="69192" y="46435"/>
                      <a:pt x="67895" y="45145"/>
                      <a:pt x="66598" y="45145"/>
                    </a:cubicBezTo>
                    <a:cubicBezTo>
                      <a:pt x="66598" y="45145"/>
                      <a:pt x="66598" y="45145"/>
                      <a:pt x="65301" y="45145"/>
                    </a:cubicBezTo>
                    <a:cubicBezTo>
                      <a:pt x="65301" y="45145"/>
                      <a:pt x="65301" y="45145"/>
                      <a:pt x="64003" y="45145"/>
                    </a:cubicBezTo>
                    <a:cubicBezTo>
                      <a:pt x="64003" y="45145"/>
                      <a:pt x="64003" y="45145"/>
                      <a:pt x="62706" y="45145"/>
                    </a:cubicBezTo>
                    <a:cubicBezTo>
                      <a:pt x="62706" y="45145"/>
                      <a:pt x="62706" y="45145"/>
                      <a:pt x="61409" y="43855"/>
                    </a:cubicBezTo>
                    <a:cubicBezTo>
                      <a:pt x="61409" y="43855"/>
                      <a:pt x="61409" y="43855"/>
                      <a:pt x="60112" y="43855"/>
                    </a:cubicBezTo>
                    <a:cubicBezTo>
                      <a:pt x="58815" y="43855"/>
                      <a:pt x="57518" y="43855"/>
                      <a:pt x="56221" y="42565"/>
                    </a:cubicBezTo>
                    <a:cubicBezTo>
                      <a:pt x="56221" y="42565"/>
                      <a:pt x="54924" y="42565"/>
                      <a:pt x="53627" y="42565"/>
                    </a:cubicBezTo>
                    <a:cubicBezTo>
                      <a:pt x="52329" y="41276"/>
                      <a:pt x="51032" y="41276"/>
                      <a:pt x="51032" y="41276"/>
                    </a:cubicBezTo>
                    <a:cubicBezTo>
                      <a:pt x="49735" y="41276"/>
                      <a:pt x="48438" y="39986"/>
                      <a:pt x="47141" y="39986"/>
                    </a:cubicBezTo>
                    <a:cubicBezTo>
                      <a:pt x="43250" y="38696"/>
                      <a:pt x="39358" y="36116"/>
                      <a:pt x="36764" y="34826"/>
                    </a:cubicBezTo>
                    <a:cubicBezTo>
                      <a:pt x="32873" y="32247"/>
                      <a:pt x="28982" y="29667"/>
                      <a:pt x="26387" y="27087"/>
                    </a:cubicBezTo>
                    <a:cubicBezTo>
                      <a:pt x="23793" y="24507"/>
                      <a:pt x="21199" y="21928"/>
                      <a:pt x="18605" y="19348"/>
                    </a:cubicBezTo>
                    <a:cubicBezTo>
                      <a:pt x="16010" y="18058"/>
                      <a:pt x="14713" y="15478"/>
                      <a:pt x="13416" y="12899"/>
                    </a:cubicBezTo>
                    <a:cubicBezTo>
                      <a:pt x="12119" y="10319"/>
                      <a:pt x="10822" y="7739"/>
                      <a:pt x="10822" y="6450"/>
                    </a:cubicBezTo>
                    <a:cubicBezTo>
                      <a:pt x="9525" y="3870"/>
                      <a:pt x="9525" y="2580"/>
                      <a:pt x="9525" y="1290"/>
                    </a:cubicBezTo>
                    <a:cubicBezTo>
                      <a:pt x="9525" y="0"/>
                      <a:pt x="9525" y="0"/>
                      <a:pt x="95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千图PPT彼岸天：ID 8661124库_组合 4"/>
          <p:cNvGrpSpPr/>
          <p:nvPr>
            <p:custDataLst>
              <p:tags r:id="rId2"/>
            </p:custDataLst>
          </p:nvPr>
        </p:nvGrpSpPr>
        <p:grpSpPr>
          <a:xfrm>
            <a:off x="3779000" y="2228282"/>
            <a:ext cx="2332469" cy="2933458"/>
            <a:chOff x="5208390" y="2240868"/>
            <a:chExt cx="2332469" cy="2933458"/>
          </a:xfrm>
        </p:grpSpPr>
        <p:grpSp>
          <p:nvGrpSpPr>
            <p:cNvPr id="24" name="组合 23"/>
            <p:cNvGrpSpPr/>
            <p:nvPr/>
          </p:nvGrpSpPr>
          <p:grpSpPr>
            <a:xfrm>
              <a:off x="5232426" y="4386932"/>
              <a:ext cx="1715248" cy="787394"/>
              <a:chOff x="5122025" y="525814"/>
              <a:chExt cx="2020976" cy="927740"/>
            </a:xfrm>
          </p:grpSpPr>
          <p:sp>
            <p:nvSpPr>
              <p:cNvPr id="30" name="文本框 20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sz="1000" dirty="0"/>
                  <a:t>点击此处更换文本</a:t>
                </a:r>
                <a:r>
                  <a:rPr sz="1000"/>
                  <a:t>https://</a:t>
                </a:r>
                <a:r>
                  <a:rPr lang="en-US" sz="1000"/>
                  <a:t>xnwe.taobao.com</a:t>
                </a:r>
                <a:r>
                  <a:rPr sz="1000"/>
                  <a:t>/</a:t>
                </a:r>
                <a:endParaRPr sz="1000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accent2"/>
                    </a:solidFill>
                  </a:rPr>
                  <a:t>输入标题文本</a:t>
                </a: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5208390" y="2240868"/>
              <a:ext cx="2332469" cy="1908503"/>
              <a:chOff x="5208390" y="2240868"/>
              <a:chExt cx="2332469" cy="1908503"/>
            </a:xfrm>
          </p:grpSpPr>
          <p:sp>
            <p:nvSpPr>
              <p:cNvPr id="26" name="等腰三角形 25"/>
              <p:cNvSpPr/>
              <p:nvPr/>
            </p:nvSpPr>
            <p:spPr>
              <a:xfrm>
                <a:off x="6240459" y="2240868"/>
                <a:ext cx="1300400" cy="1908503"/>
              </a:xfrm>
              <a:prstGeom prst="triangle">
                <a:avLst/>
              </a:prstGeom>
              <a:solidFill>
                <a:schemeClr val="accent2">
                  <a:alpha val="66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>
                <a:off x="5620712" y="2240868"/>
                <a:ext cx="1300401" cy="1908503"/>
              </a:xfrm>
              <a:prstGeom prst="triangle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>
                <a:off x="5208390" y="3305697"/>
                <a:ext cx="824645" cy="843674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1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>
                        <a:lumMod val="100000"/>
                      </a:schemeClr>
                    </a:solidFill>
                  </a:rPr>
                  <a:t>2</a:t>
                </a:r>
                <a:endParaRPr lang="en-US" altLang="zh-CN" sz="2000" b="1" dirty="0">
                  <a:solidFill>
                    <a:schemeClr val="bg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 16" title="PVbvzsHBvL"/>
              <p:cNvSpPr>
                <a:spLocks noChangeAspect="1"/>
              </p:cNvSpPr>
              <p:nvPr/>
            </p:nvSpPr>
            <p:spPr bwMode="auto">
              <a:xfrm>
                <a:off x="6097962" y="3426358"/>
                <a:ext cx="345902" cy="435959"/>
              </a:xfrm>
              <a:custGeom>
                <a:avLst/>
                <a:gdLst>
                  <a:gd name="connsiteX0" fmla="*/ 179388 w 268288"/>
                  <a:gd name="connsiteY0" fmla="*/ 166688 h 338138"/>
                  <a:gd name="connsiteX1" fmla="*/ 203200 w 268288"/>
                  <a:gd name="connsiteY1" fmla="*/ 190443 h 338138"/>
                  <a:gd name="connsiteX2" fmla="*/ 203200 w 268288"/>
                  <a:gd name="connsiteY2" fmla="*/ 252471 h 338138"/>
                  <a:gd name="connsiteX3" fmla="*/ 179388 w 268288"/>
                  <a:gd name="connsiteY3" fmla="*/ 276226 h 338138"/>
                  <a:gd name="connsiteX4" fmla="*/ 155575 w 268288"/>
                  <a:gd name="connsiteY4" fmla="*/ 252471 h 338138"/>
                  <a:gd name="connsiteX5" fmla="*/ 155575 w 268288"/>
                  <a:gd name="connsiteY5" fmla="*/ 190443 h 338138"/>
                  <a:gd name="connsiteX6" fmla="*/ 179388 w 268288"/>
                  <a:gd name="connsiteY6" fmla="*/ 166688 h 338138"/>
                  <a:gd name="connsiteX7" fmla="*/ 179388 w 268288"/>
                  <a:gd name="connsiteY7" fmla="*/ 150813 h 338138"/>
                  <a:gd name="connsiteX8" fmla="*/ 139700 w 268288"/>
                  <a:gd name="connsiteY8" fmla="*/ 190427 h 338138"/>
                  <a:gd name="connsiteX9" fmla="*/ 139700 w 268288"/>
                  <a:gd name="connsiteY9" fmla="*/ 252488 h 338138"/>
                  <a:gd name="connsiteX10" fmla="*/ 179388 w 268288"/>
                  <a:gd name="connsiteY10" fmla="*/ 292101 h 338138"/>
                  <a:gd name="connsiteX11" fmla="*/ 219075 w 268288"/>
                  <a:gd name="connsiteY11" fmla="*/ 252488 h 338138"/>
                  <a:gd name="connsiteX12" fmla="*/ 219075 w 268288"/>
                  <a:gd name="connsiteY12" fmla="*/ 190427 h 338138"/>
                  <a:gd name="connsiteX13" fmla="*/ 179388 w 268288"/>
                  <a:gd name="connsiteY13" fmla="*/ 150813 h 338138"/>
                  <a:gd name="connsiteX14" fmla="*/ 57120 w 268288"/>
                  <a:gd name="connsiteY14" fmla="*/ 150813 h 338138"/>
                  <a:gd name="connsiteX15" fmla="*/ 49212 w 268288"/>
                  <a:gd name="connsiteY15" fmla="*/ 158705 h 338138"/>
                  <a:gd name="connsiteX16" fmla="*/ 57120 w 268288"/>
                  <a:gd name="connsiteY16" fmla="*/ 166597 h 338138"/>
                  <a:gd name="connsiteX17" fmla="*/ 80842 w 268288"/>
                  <a:gd name="connsiteY17" fmla="*/ 166597 h 338138"/>
                  <a:gd name="connsiteX18" fmla="*/ 103247 w 268288"/>
                  <a:gd name="connsiteY18" fmla="*/ 188959 h 338138"/>
                  <a:gd name="connsiteX19" fmla="*/ 103247 w 268288"/>
                  <a:gd name="connsiteY19" fmla="*/ 190274 h 338138"/>
                  <a:gd name="connsiteX20" fmla="*/ 80842 w 268288"/>
                  <a:gd name="connsiteY20" fmla="*/ 212635 h 338138"/>
                  <a:gd name="connsiteX21" fmla="*/ 57120 w 268288"/>
                  <a:gd name="connsiteY21" fmla="*/ 212635 h 338138"/>
                  <a:gd name="connsiteX22" fmla="*/ 49212 w 268288"/>
                  <a:gd name="connsiteY22" fmla="*/ 220527 h 338138"/>
                  <a:gd name="connsiteX23" fmla="*/ 57120 w 268288"/>
                  <a:gd name="connsiteY23" fmla="*/ 228419 h 338138"/>
                  <a:gd name="connsiteX24" fmla="*/ 80842 w 268288"/>
                  <a:gd name="connsiteY24" fmla="*/ 228419 h 338138"/>
                  <a:gd name="connsiteX25" fmla="*/ 103247 w 268288"/>
                  <a:gd name="connsiteY25" fmla="*/ 250781 h 338138"/>
                  <a:gd name="connsiteX26" fmla="*/ 80842 w 268288"/>
                  <a:gd name="connsiteY26" fmla="*/ 273142 h 338138"/>
                  <a:gd name="connsiteX27" fmla="*/ 57120 w 268288"/>
                  <a:gd name="connsiteY27" fmla="*/ 273142 h 338138"/>
                  <a:gd name="connsiteX28" fmla="*/ 49212 w 268288"/>
                  <a:gd name="connsiteY28" fmla="*/ 281034 h 338138"/>
                  <a:gd name="connsiteX29" fmla="*/ 57120 w 268288"/>
                  <a:gd name="connsiteY29" fmla="*/ 288926 h 338138"/>
                  <a:gd name="connsiteX30" fmla="*/ 80842 w 268288"/>
                  <a:gd name="connsiteY30" fmla="*/ 288926 h 338138"/>
                  <a:gd name="connsiteX31" fmla="*/ 119062 w 268288"/>
                  <a:gd name="connsiteY31" fmla="*/ 250781 h 338138"/>
                  <a:gd name="connsiteX32" fmla="*/ 103247 w 268288"/>
                  <a:gd name="connsiteY32" fmla="*/ 220527 h 338138"/>
                  <a:gd name="connsiteX33" fmla="*/ 119062 w 268288"/>
                  <a:gd name="connsiteY33" fmla="*/ 190274 h 338138"/>
                  <a:gd name="connsiteX34" fmla="*/ 119062 w 268288"/>
                  <a:gd name="connsiteY34" fmla="*/ 188959 h 338138"/>
                  <a:gd name="connsiteX35" fmla="*/ 80842 w 268288"/>
                  <a:gd name="connsiteY35" fmla="*/ 150813 h 338138"/>
                  <a:gd name="connsiteX36" fmla="*/ 57120 w 268288"/>
                  <a:gd name="connsiteY36" fmla="*/ 150813 h 338138"/>
                  <a:gd name="connsiteX37" fmla="*/ 46099 w 268288"/>
                  <a:gd name="connsiteY37" fmla="*/ 47625 h 338138"/>
                  <a:gd name="connsiteX38" fmla="*/ 15875 w 268288"/>
                  <a:gd name="connsiteY38" fmla="*/ 79629 h 338138"/>
                  <a:gd name="connsiteX39" fmla="*/ 15875 w 268288"/>
                  <a:gd name="connsiteY39" fmla="*/ 114300 h 338138"/>
                  <a:gd name="connsiteX40" fmla="*/ 252413 w 268288"/>
                  <a:gd name="connsiteY40" fmla="*/ 114300 h 338138"/>
                  <a:gd name="connsiteX41" fmla="*/ 252413 w 268288"/>
                  <a:gd name="connsiteY41" fmla="*/ 79629 h 338138"/>
                  <a:gd name="connsiteX42" fmla="*/ 222189 w 268288"/>
                  <a:gd name="connsiteY42" fmla="*/ 47625 h 338138"/>
                  <a:gd name="connsiteX43" fmla="*/ 210362 w 268288"/>
                  <a:gd name="connsiteY43" fmla="*/ 47625 h 338138"/>
                  <a:gd name="connsiteX44" fmla="*/ 210362 w 268288"/>
                  <a:gd name="connsiteY44" fmla="*/ 71628 h 338138"/>
                  <a:gd name="connsiteX45" fmla="*/ 202477 w 268288"/>
                  <a:gd name="connsiteY45" fmla="*/ 79629 h 338138"/>
                  <a:gd name="connsiteX46" fmla="*/ 194593 w 268288"/>
                  <a:gd name="connsiteY46" fmla="*/ 71628 h 338138"/>
                  <a:gd name="connsiteX47" fmla="*/ 194593 w 268288"/>
                  <a:gd name="connsiteY47" fmla="*/ 47625 h 338138"/>
                  <a:gd name="connsiteX48" fmla="*/ 73696 w 268288"/>
                  <a:gd name="connsiteY48" fmla="*/ 47625 h 338138"/>
                  <a:gd name="connsiteX49" fmla="*/ 73696 w 268288"/>
                  <a:gd name="connsiteY49" fmla="*/ 71628 h 338138"/>
                  <a:gd name="connsiteX50" fmla="*/ 65811 w 268288"/>
                  <a:gd name="connsiteY50" fmla="*/ 79629 h 338138"/>
                  <a:gd name="connsiteX51" fmla="*/ 57926 w 268288"/>
                  <a:gd name="connsiteY51" fmla="*/ 71628 h 338138"/>
                  <a:gd name="connsiteX52" fmla="*/ 57926 w 268288"/>
                  <a:gd name="connsiteY52" fmla="*/ 47625 h 338138"/>
                  <a:gd name="connsiteX53" fmla="*/ 46099 w 268288"/>
                  <a:gd name="connsiteY53" fmla="*/ 47625 h 338138"/>
                  <a:gd name="connsiteX54" fmla="*/ 65757 w 268288"/>
                  <a:gd name="connsiteY54" fmla="*/ 0 h 338138"/>
                  <a:gd name="connsiteX55" fmla="*/ 73648 w 268288"/>
                  <a:gd name="connsiteY55" fmla="*/ 7925 h 338138"/>
                  <a:gd name="connsiteX56" fmla="*/ 73648 w 268288"/>
                  <a:gd name="connsiteY56" fmla="*/ 31700 h 338138"/>
                  <a:gd name="connsiteX57" fmla="*/ 194640 w 268288"/>
                  <a:gd name="connsiteY57" fmla="*/ 31700 h 338138"/>
                  <a:gd name="connsiteX58" fmla="*/ 194640 w 268288"/>
                  <a:gd name="connsiteY58" fmla="*/ 7925 h 338138"/>
                  <a:gd name="connsiteX59" fmla="*/ 202531 w 268288"/>
                  <a:gd name="connsiteY59" fmla="*/ 0 h 338138"/>
                  <a:gd name="connsiteX60" fmla="*/ 210422 w 268288"/>
                  <a:gd name="connsiteY60" fmla="*/ 7925 h 338138"/>
                  <a:gd name="connsiteX61" fmla="*/ 210422 w 268288"/>
                  <a:gd name="connsiteY61" fmla="*/ 31700 h 338138"/>
                  <a:gd name="connsiteX62" fmla="*/ 222258 w 268288"/>
                  <a:gd name="connsiteY62" fmla="*/ 31700 h 338138"/>
                  <a:gd name="connsiteX63" fmla="*/ 268288 w 268288"/>
                  <a:gd name="connsiteY63" fmla="*/ 79251 h 338138"/>
                  <a:gd name="connsiteX64" fmla="*/ 268288 w 268288"/>
                  <a:gd name="connsiteY64" fmla="*/ 290587 h 338138"/>
                  <a:gd name="connsiteX65" fmla="*/ 222258 w 268288"/>
                  <a:gd name="connsiteY65" fmla="*/ 338138 h 338138"/>
                  <a:gd name="connsiteX66" fmla="*/ 46030 w 268288"/>
                  <a:gd name="connsiteY66" fmla="*/ 338138 h 338138"/>
                  <a:gd name="connsiteX67" fmla="*/ 0 w 268288"/>
                  <a:gd name="connsiteY67" fmla="*/ 290587 h 338138"/>
                  <a:gd name="connsiteX68" fmla="*/ 0 w 268288"/>
                  <a:gd name="connsiteY68" fmla="*/ 79251 h 338138"/>
                  <a:gd name="connsiteX69" fmla="*/ 46030 w 268288"/>
                  <a:gd name="connsiteY69" fmla="*/ 31700 h 338138"/>
                  <a:gd name="connsiteX70" fmla="*/ 57866 w 268288"/>
                  <a:gd name="connsiteY70" fmla="*/ 31700 h 338138"/>
                  <a:gd name="connsiteX71" fmla="*/ 57866 w 268288"/>
                  <a:gd name="connsiteY71" fmla="*/ 7925 h 338138"/>
                  <a:gd name="connsiteX72" fmla="*/ 65757 w 268288"/>
                  <a:gd name="connsiteY72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8288" h="338138">
                    <a:moveTo>
                      <a:pt x="179388" y="166688"/>
                    </a:moveTo>
                    <a:cubicBezTo>
                      <a:pt x="192617" y="166688"/>
                      <a:pt x="203200" y="177246"/>
                      <a:pt x="203200" y="190443"/>
                    </a:cubicBezTo>
                    <a:cubicBezTo>
                      <a:pt x="203200" y="252471"/>
                      <a:pt x="203200" y="252471"/>
                      <a:pt x="203200" y="252471"/>
                    </a:cubicBezTo>
                    <a:cubicBezTo>
                      <a:pt x="203200" y="265668"/>
                      <a:pt x="192617" y="276226"/>
                      <a:pt x="179388" y="276226"/>
                    </a:cubicBezTo>
                    <a:cubicBezTo>
                      <a:pt x="166158" y="276226"/>
                      <a:pt x="155575" y="265668"/>
                      <a:pt x="155575" y="252471"/>
                    </a:cubicBezTo>
                    <a:cubicBezTo>
                      <a:pt x="155575" y="190443"/>
                      <a:pt x="155575" y="190443"/>
                      <a:pt x="155575" y="190443"/>
                    </a:cubicBezTo>
                    <a:cubicBezTo>
                      <a:pt x="155575" y="177246"/>
                      <a:pt x="166158" y="166688"/>
                      <a:pt x="179388" y="166688"/>
                    </a:cubicBezTo>
                    <a:close/>
                    <a:moveTo>
                      <a:pt x="179388" y="150813"/>
                    </a:moveTo>
                    <a:cubicBezTo>
                      <a:pt x="158221" y="150813"/>
                      <a:pt x="139700" y="169299"/>
                      <a:pt x="139700" y="190427"/>
                    </a:cubicBezTo>
                    <a:cubicBezTo>
                      <a:pt x="139700" y="252488"/>
                      <a:pt x="139700" y="252488"/>
                      <a:pt x="139700" y="252488"/>
                    </a:cubicBezTo>
                    <a:cubicBezTo>
                      <a:pt x="139700" y="273615"/>
                      <a:pt x="158221" y="292101"/>
                      <a:pt x="179388" y="292101"/>
                    </a:cubicBezTo>
                    <a:cubicBezTo>
                      <a:pt x="201877" y="292101"/>
                      <a:pt x="219075" y="273615"/>
                      <a:pt x="219075" y="252488"/>
                    </a:cubicBezTo>
                    <a:lnTo>
                      <a:pt x="219075" y="190427"/>
                    </a:lnTo>
                    <a:cubicBezTo>
                      <a:pt x="219075" y="169299"/>
                      <a:pt x="201877" y="150813"/>
                      <a:pt x="179388" y="150813"/>
                    </a:cubicBezTo>
                    <a:close/>
                    <a:moveTo>
                      <a:pt x="57120" y="150813"/>
                    </a:moveTo>
                    <a:cubicBezTo>
                      <a:pt x="51848" y="150813"/>
                      <a:pt x="49212" y="154759"/>
                      <a:pt x="49212" y="158705"/>
                    </a:cubicBezTo>
                    <a:cubicBezTo>
                      <a:pt x="49212" y="163967"/>
                      <a:pt x="51848" y="166597"/>
                      <a:pt x="57120" y="166597"/>
                    </a:cubicBezTo>
                    <a:cubicBezTo>
                      <a:pt x="80842" y="166597"/>
                      <a:pt x="80842" y="166597"/>
                      <a:pt x="80842" y="166597"/>
                    </a:cubicBezTo>
                    <a:cubicBezTo>
                      <a:pt x="92704" y="166597"/>
                      <a:pt x="103247" y="177120"/>
                      <a:pt x="103247" y="188959"/>
                    </a:cubicBezTo>
                    <a:cubicBezTo>
                      <a:pt x="103247" y="190274"/>
                      <a:pt x="103247" y="190274"/>
                      <a:pt x="103247" y="190274"/>
                    </a:cubicBezTo>
                    <a:cubicBezTo>
                      <a:pt x="103247" y="202112"/>
                      <a:pt x="92704" y="212635"/>
                      <a:pt x="80842" y="212635"/>
                    </a:cubicBezTo>
                    <a:cubicBezTo>
                      <a:pt x="57120" y="212635"/>
                      <a:pt x="57120" y="212635"/>
                      <a:pt x="57120" y="212635"/>
                    </a:cubicBezTo>
                    <a:cubicBezTo>
                      <a:pt x="51848" y="212635"/>
                      <a:pt x="49212" y="215266"/>
                      <a:pt x="49212" y="220527"/>
                    </a:cubicBezTo>
                    <a:cubicBezTo>
                      <a:pt x="49212" y="224473"/>
                      <a:pt x="51848" y="228419"/>
                      <a:pt x="57120" y="228419"/>
                    </a:cubicBezTo>
                    <a:cubicBezTo>
                      <a:pt x="80842" y="228419"/>
                      <a:pt x="80842" y="228419"/>
                      <a:pt x="80842" y="228419"/>
                    </a:cubicBezTo>
                    <a:cubicBezTo>
                      <a:pt x="92704" y="228419"/>
                      <a:pt x="103247" y="237627"/>
                      <a:pt x="103247" y="250781"/>
                    </a:cubicBezTo>
                    <a:cubicBezTo>
                      <a:pt x="103247" y="263934"/>
                      <a:pt x="92704" y="273142"/>
                      <a:pt x="80842" y="273142"/>
                    </a:cubicBezTo>
                    <a:cubicBezTo>
                      <a:pt x="57120" y="273142"/>
                      <a:pt x="57120" y="273142"/>
                      <a:pt x="57120" y="273142"/>
                    </a:cubicBezTo>
                    <a:cubicBezTo>
                      <a:pt x="51848" y="273142"/>
                      <a:pt x="49212" y="277088"/>
                      <a:pt x="49212" y="281034"/>
                    </a:cubicBezTo>
                    <a:cubicBezTo>
                      <a:pt x="49212" y="284980"/>
                      <a:pt x="51848" y="288926"/>
                      <a:pt x="57120" y="288926"/>
                    </a:cubicBezTo>
                    <a:cubicBezTo>
                      <a:pt x="80842" y="288926"/>
                      <a:pt x="80842" y="288926"/>
                      <a:pt x="80842" y="288926"/>
                    </a:cubicBezTo>
                    <a:cubicBezTo>
                      <a:pt x="101929" y="288926"/>
                      <a:pt x="119062" y="271826"/>
                      <a:pt x="119062" y="250781"/>
                    </a:cubicBezTo>
                    <a:cubicBezTo>
                      <a:pt x="119062" y="237627"/>
                      <a:pt x="112473" y="227104"/>
                      <a:pt x="103247" y="220527"/>
                    </a:cubicBezTo>
                    <a:cubicBezTo>
                      <a:pt x="112473" y="212635"/>
                      <a:pt x="119062" y="202112"/>
                      <a:pt x="119062" y="190274"/>
                    </a:cubicBezTo>
                    <a:lnTo>
                      <a:pt x="119062" y="188959"/>
                    </a:lnTo>
                    <a:cubicBezTo>
                      <a:pt x="119062" y="167913"/>
                      <a:pt x="101929" y="150813"/>
                      <a:pt x="80842" y="150813"/>
                    </a:cubicBezTo>
                    <a:cubicBezTo>
                      <a:pt x="57120" y="150813"/>
                      <a:pt x="57120" y="150813"/>
                      <a:pt x="57120" y="150813"/>
                    </a:cubicBezTo>
                    <a:close/>
                    <a:moveTo>
                      <a:pt x="46099" y="47625"/>
                    </a:moveTo>
                    <a:cubicBezTo>
                      <a:pt x="29016" y="47625"/>
                      <a:pt x="15875" y="62294"/>
                      <a:pt x="15875" y="79629"/>
                    </a:cubicBezTo>
                    <a:cubicBezTo>
                      <a:pt x="15875" y="114300"/>
                      <a:pt x="15875" y="114300"/>
                      <a:pt x="15875" y="114300"/>
                    </a:cubicBezTo>
                    <a:cubicBezTo>
                      <a:pt x="252413" y="114300"/>
                      <a:pt x="252413" y="114300"/>
                      <a:pt x="252413" y="114300"/>
                    </a:cubicBezTo>
                    <a:lnTo>
                      <a:pt x="252413" y="79629"/>
                    </a:lnTo>
                    <a:cubicBezTo>
                      <a:pt x="252413" y="62294"/>
                      <a:pt x="239272" y="47625"/>
                      <a:pt x="222189" y="47625"/>
                    </a:cubicBezTo>
                    <a:cubicBezTo>
                      <a:pt x="210362" y="47625"/>
                      <a:pt x="210362" y="47625"/>
                      <a:pt x="210362" y="47625"/>
                    </a:cubicBezTo>
                    <a:cubicBezTo>
                      <a:pt x="210362" y="71628"/>
                      <a:pt x="210362" y="71628"/>
                      <a:pt x="210362" y="71628"/>
                    </a:cubicBezTo>
                    <a:cubicBezTo>
                      <a:pt x="210362" y="75629"/>
                      <a:pt x="206420" y="79629"/>
                      <a:pt x="202477" y="79629"/>
                    </a:cubicBezTo>
                    <a:cubicBezTo>
                      <a:pt x="197221" y="79629"/>
                      <a:pt x="194593" y="75629"/>
                      <a:pt x="194593" y="71628"/>
                    </a:cubicBezTo>
                    <a:cubicBezTo>
                      <a:pt x="194593" y="47625"/>
                      <a:pt x="194593" y="47625"/>
                      <a:pt x="194593" y="47625"/>
                    </a:cubicBezTo>
                    <a:cubicBezTo>
                      <a:pt x="73696" y="47625"/>
                      <a:pt x="73696" y="47625"/>
                      <a:pt x="73696" y="47625"/>
                    </a:cubicBezTo>
                    <a:cubicBezTo>
                      <a:pt x="73696" y="71628"/>
                      <a:pt x="73696" y="71628"/>
                      <a:pt x="73696" y="71628"/>
                    </a:cubicBezTo>
                    <a:cubicBezTo>
                      <a:pt x="73696" y="75629"/>
                      <a:pt x="71067" y="79629"/>
                      <a:pt x="65811" y="79629"/>
                    </a:cubicBezTo>
                    <a:cubicBezTo>
                      <a:pt x="61869" y="79629"/>
                      <a:pt x="57926" y="75629"/>
                      <a:pt x="57926" y="71628"/>
                    </a:cubicBezTo>
                    <a:cubicBezTo>
                      <a:pt x="57926" y="47625"/>
                      <a:pt x="57926" y="47625"/>
                      <a:pt x="57926" y="47625"/>
                    </a:cubicBezTo>
                    <a:cubicBezTo>
                      <a:pt x="46099" y="47625"/>
                      <a:pt x="46099" y="47625"/>
                      <a:pt x="46099" y="47625"/>
                    </a:cubicBezTo>
                    <a:close/>
                    <a:moveTo>
                      <a:pt x="65757" y="0"/>
                    </a:moveTo>
                    <a:cubicBezTo>
                      <a:pt x="71018" y="0"/>
                      <a:pt x="73648" y="3962"/>
                      <a:pt x="73648" y="7925"/>
                    </a:cubicBezTo>
                    <a:cubicBezTo>
                      <a:pt x="73648" y="31700"/>
                      <a:pt x="73648" y="31700"/>
                      <a:pt x="73648" y="31700"/>
                    </a:cubicBezTo>
                    <a:cubicBezTo>
                      <a:pt x="194640" y="31700"/>
                      <a:pt x="194640" y="31700"/>
                      <a:pt x="194640" y="31700"/>
                    </a:cubicBezTo>
                    <a:cubicBezTo>
                      <a:pt x="194640" y="7925"/>
                      <a:pt x="194640" y="7925"/>
                      <a:pt x="194640" y="7925"/>
                    </a:cubicBezTo>
                    <a:cubicBezTo>
                      <a:pt x="194640" y="3962"/>
                      <a:pt x="197271" y="0"/>
                      <a:pt x="202531" y="0"/>
                    </a:cubicBezTo>
                    <a:cubicBezTo>
                      <a:pt x="206477" y="0"/>
                      <a:pt x="210422" y="3962"/>
                      <a:pt x="210422" y="7925"/>
                    </a:cubicBezTo>
                    <a:cubicBezTo>
                      <a:pt x="210422" y="31700"/>
                      <a:pt x="210422" y="31700"/>
                      <a:pt x="210422" y="31700"/>
                    </a:cubicBezTo>
                    <a:cubicBezTo>
                      <a:pt x="222258" y="31700"/>
                      <a:pt x="222258" y="31700"/>
                      <a:pt x="222258" y="31700"/>
                    </a:cubicBezTo>
                    <a:cubicBezTo>
                      <a:pt x="247246" y="31700"/>
                      <a:pt x="268288" y="52834"/>
                      <a:pt x="268288" y="79251"/>
                    </a:cubicBezTo>
                    <a:cubicBezTo>
                      <a:pt x="268288" y="290587"/>
                      <a:pt x="268288" y="290587"/>
                      <a:pt x="268288" y="290587"/>
                    </a:cubicBezTo>
                    <a:cubicBezTo>
                      <a:pt x="268288" y="317005"/>
                      <a:pt x="247246" y="338138"/>
                      <a:pt x="222258" y="338138"/>
                    </a:cubicBezTo>
                    <a:cubicBezTo>
                      <a:pt x="46030" y="338138"/>
                      <a:pt x="46030" y="338138"/>
                      <a:pt x="46030" y="338138"/>
                    </a:cubicBezTo>
                    <a:cubicBezTo>
                      <a:pt x="21042" y="338138"/>
                      <a:pt x="0" y="317005"/>
                      <a:pt x="0" y="290587"/>
                    </a:cubicBezTo>
                    <a:cubicBezTo>
                      <a:pt x="0" y="79251"/>
                      <a:pt x="0" y="79251"/>
                      <a:pt x="0" y="79251"/>
                    </a:cubicBezTo>
                    <a:cubicBezTo>
                      <a:pt x="0" y="52834"/>
                      <a:pt x="21042" y="31700"/>
                      <a:pt x="46030" y="31700"/>
                    </a:cubicBezTo>
                    <a:cubicBezTo>
                      <a:pt x="57866" y="31700"/>
                      <a:pt x="57866" y="31700"/>
                      <a:pt x="57866" y="31700"/>
                    </a:cubicBezTo>
                    <a:cubicBezTo>
                      <a:pt x="57866" y="7925"/>
                      <a:pt x="57866" y="7925"/>
                      <a:pt x="57866" y="7925"/>
                    </a:cubicBezTo>
                    <a:cubicBezTo>
                      <a:pt x="57866" y="3962"/>
                      <a:pt x="61812" y="0"/>
                      <a:pt x="657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6" name="千图PPT彼岸天：ID 8661124库_组合 5"/>
          <p:cNvGrpSpPr/>
          <p:nvPr>
            <p:custDataLst>
              <p:tags r:id="rId3"/>
            </p:custDataLst>
          </p:nvPr>
        </p:nvGrpSpPr>
        <p:grpSpPr>
          <a:xfrm>
            <a:off x="6063719" y="2096852"/>
            <a:ext cx="2365447" cy="2181144"/>
            <a:chOff x="8327214" y="2993182"/>
            <a:chExt cx="2365447" cy="2181144"/>
          </a:xfrm>
        </p:grpSpPr>
        <p:grpSp>
          <p:nvGrpSpPr>
            <p:cNvPr id="16" name="组合 15"/>
            <p:cNvGrpSpPr/>
            <p:nvPr/>
          </p:nvGrpSpPr>
          <p:grpSpPr>
            <a:xfrm>
              <a:off x="8327214" y="4386932"/>
              <a:ext cx="1715248" cy="787394"/>
              <a:chOff x="5122025" y="525814"/>
              <a:chExt cx="2020976" cy="927740"/>
            </a:xfrm>
          </p:grpSpPr>
          <p:sp>
            <p:nvSpPr>
              <p:cNvPr id="22" name="文本框 18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sz="1000" dirty="0"/>
                  <a:t>点击此处更换文本</a:t>
                </a:r>
                <a:r>
                  <a:rPr sz="1000"/>
                  <a:t>https://</a:t>
                </a:r>
                <a:r>
                  <a:rPr lang="en-US" sz="1000"/>
                  <a:t>xnwe.taobao.com</a:t>
                </a:r>
                <a:r>
                  <a:rPr sz="1000"/>
                  <a:t>/</a:t>
                </a:r>
                <a:endParaRPr sz="10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8360193" y="2993182"/>
              <a:ext cx="2332468" cy="1156189"/>
              <a:chOff x="8360193" y="2993182"/>
              <a:chExt cx="2332468" cy="1156189"/>
            </a:xfrm>
          </p:grpSpPr>
          <p:sp>
            <p:nvSpPr>
              <p:cNvPr id="18" name="等腰三角形 17"/>
              <p:cNvSpPr/>
              <p:nvPr/>
            </p:nvSpPr>
            <p:spPr>
              <a:xfrm>
                <a:off x="9392261" y="2993182"/>
                <a:ext cx="1300400" cy="1156189"/>
              </a:xfrm>
              <a:prstGeom prst="triangle">
                <a:avLst/>
              </a:prstGeom>
              <a:solidFill>
                <a:schemeClr val="accent3">
                  <a:alpha val="66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>
                <a:off x="8772515" y="2993182"/>
                <a:ext cx="1300401" cy="1156189"/>
              </a:xfrm>
              <a:prstGeom prst="triangle">
                <a:avLst/>
              </a:prstGeom>
              <a:solidFill>
                <a:schemeClr val="accent3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8360193" y="3305697"/>
                <a:ext cx="824645" cy="843674"/>
              </a:xfrm>
              <a:prstGeom prst="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1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>
                        <a:lumMod val="100000"/>
                      </a:schemeClr>
                    </a:solidFill>
                  </a:rPr>
                  <a:t>3</a:t>
                </a:r>
                <a:endParaRPr lang="en-US" altLang="zh-CN" sz="2000" b="1" dirty="0">
                  <a:solidFill>
                    <a:schemeClr val="bg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 17" title="zumY2Jory7koa69K2WYW"/>
              <p:cNvSpPr/>
              <p:nvPr/>
            </p:nvSpPr>
            <p:spPr bwMode="auto">
              <a:xfrm>
                <a:off x="9251057" y="3532538"/>
                <a:ext cx="343317" cy="343502"/>
              </a:xfrm>
              <a:custGeom>
                <a:avLst/>
                <a:gdLst>
                  <a:gd name="connsiteX0" fmla="*/ 94638 w 328437"/>
                  <a:gd name="connsiteY0" fmla="*/ 163513 h 328613"/>
                  <a:gd name="connsiteX1" fmla="*/ 95937 w 328437"/>
                  <a:gd name="connsiteY1" fmla="*/ 163513 h 328613"/>
                  <a:gd name="connsiteX2" fmla="*/ 134903 w 328437"/>
                  <a:gd name="connsiteY2" fmla="*/ 169971 h 328613"/>
                  <a:gd name="connsiteX3" fmla="*/ 136202 w 328437"/>
                  <a:gd name="connsiteY3" fmla="*/ 171262 h 328613"/>
                  <a:gd name="connsiteX4" fmla="*/ 136202 w 328437"/>
                  <a:gd name="connsiteY4" fmla="*/ 238422 h 328613"/>
                  <a:gd name="connsiteX5" fmla="*/ 136202 w 328437"/>
                  <a:gd name="connsiteY5" fmla="*/ 239713 h 328613"/>
                  <a:gd name="connsiteX6" fmla="*/ 134903 w 328437"/>
                  <a:gd name="connsiteY6" fmla="*/ 239713 h 328613"/>
                  <a:gd name="connsiteX7" fmla="*/ 133604 w 328437"/>
                  <a:gd name="connsiteY7" fmla="*/ 239713 h 328613"/>
                  <a:gd name="connsiteX8" fmla="*/ 94638 w 328437"/>
                  <a:gd name="connsiteY8" fmla="*/ 226798 h 328613"/>
                  <a:gd name="connsiteX9" fmla="*/ 93339 w 328437"/>
                  <a:gd name="connsiteY9" fmla="*/ 225506 h 328613"/>
                  <a:gd name="connsiteX10" fmla="*/ 93339 w 328437"/>
                  <a:gd name="connsiteY10" fmla="*/ 166096 h 328613"/>
                  <a:gd name="connsiteX11" fmla="*/ 94638 w 328437"/>
                  <a:gd name="connsiteY11" fmla="*/ 163513 h 328613"/>
                  <a:gd name="connsiteX12" fmla="*/ 45714 w 328437"/>
                  <a:gd name="connsiteY12" fmla="*/ 157163 h 328613"/>
                  <a:gd name="connsiteX13" fmla="*/ 48227 w 328437"/>
                  <a:gd name="connsiteY13" fmla="*/ 157163 h 328613"/>
                  <a:gd name="connsiteX14" fmla="*/ 74620 w 328437"/>
                  <a:gd name="connsiteY14" fmla="*/ 161051 h 328613"/>
                  <a:gd name="connsiteX15" fmla="*/ 75877 w 328437"/>
                  <a:gd name="connsiteY15" fmla="*/ 162347 h 328613"/>
                  <a:gd name="connsiteX16" fmla="*/ 75877 w 328437"/>
                  <a:gd name="connsiteY16" fmla="*/ 218071 h 328613"/>
                  <a:gd name="connsiteX17" fmla="*/ 74620 w 328437"/>
                  <a:gd name="connsiteY17" fmla="*/ 219367 h 328613"/>
                  <a:gd name="connsiteX18" fmla="*/ 73363 w 328437"/>
                  <a:gd name="connsiteY18" fmla="*/ 220663 h 328613"/>
                  <a:gd name="connsiteX19" fmla="*/ 46971 w 328437"/>
                  <a:gd name="connsiteY19" fmla="*/ 211592 h 328613"/>
                  <a:gd name="connsiteX20" fmla="*/ 45714 w 328437"/>
                  <a:gd name="connsiteY20" fmla="*/ 209000 h 328613"/>
                  <a:gd name="connsiteX21" fmla="*/ 45714 w 328437"/>
                  <a:gd name="connsiteY21" fmla="*/ 158459 h 328613"/>
                  <a:gd name="connsiteX22" fmla="*/ 45714 w 328437"/>
                  <a:gd name="connsiteY22" fmla="*/ 157163 h 328613"/>
                  <a:gd name="connsiteX23" fmla="*/ 34601 w 328437"/>
                  <a:gd name="connsiteY23" fmla="*/ 131763 h 328613"/>
                  <a:gd name="connsiteX24" fmla="*/ 34601 w 328437"/>
                  <a:gd name="connsiteY24" fmla="*/ 246063 h 328613"/>
                  <a:gd name="connsiteX25" fmla="*/ 161601 w 328437"/>
                  <a:gd name="connsiteY25" fmla="*/ 311151 h 328613"/>
                  <a:gd name="connsiteX26" fmla="*/ 161601 w 328437"/>
                  <a:gd name="connsiteY26" fmla="*/ 133351 h 328613"/>
                  <a:gd name="connsiteX27" fmla="*/ 134613 w 328437"/>
                  <a:gd name="connsiteY27" fmla="*/ 133351 h 328613"/>
                  <a:gd name="connsiteX28" fmla="*/ 235241 w 328437"/>
                  <a:gd name="connsiteY28" fmla="*/ 15875 h 328613"/>
                  <a:gd name="connsiteX29" fmla="*/ 147314 w 328437"/>
                  <a:gd name="connsiteY29" fmla="*/ 120775 h 328613"/>
                  <a:gd name="connsiteX30" fmla="*/ 165417 w 328437"/>
                  <a:gd name="connsiteY30" fmla="*/ 120775 h 328613"/>
                  <a:gd name="connsiteX31" fmla="*/ 171882 w 328437"/>
                  <a:gd name="connsiteY31" fmla="*/ 127251 h 328613"/>
                  <a:gd name="connsiteX32" fmla="*/ 171882 w 328437"/>
                  <a:gd name="connsiteY32" fmla="*/ 311150 h 328613"/>
                  <a:gd name="connsiteX33" fmla="*/ 222311 w 328437"/>
                  <a:gd name="connsiteY33" fmla="*/ 285249 h 328613"/>
                  <a:gd name="connsiteX34" fmla="*/ 222311 w 328437"/>
                  <a:gd name="connsiteY34" fmla="*/ 157037 h 328613"/>
                  <a:gd name="connsiteX35" fmla="*/ 223604 w 328437"/>
                  <a:gd name="connsiteY35" fmla="*/ 154447 h 328613"/>
                  <a:gd name="connsiteX36" fmla="*/ 257223 w 328437"/>
                  <a:gd name="connsiteY36" fmla="*/ 151857 h 328613"/>
                  <a:gd name="connsiteX37" fmla="*/ 258516 w 328437"/>
                  <a:gd name="connsiteY37" fmla="*/ 151857 h 328613"/>
                  <a:gd name="connsiteX38" fmla="*/ 259809 w 328437"/>
                  <a:gd name="connsiteY38" fmla="*/ 153152 h 328613"/>
                  <a:gd name="connsiteX39" fmla="*/ 259809 w 328437"/>
                  <a:gd name="connsiteY39" fmla="*/ 265823 h 328613"/>
                  <a:gd name="connsiteX40" fmla="*/ 293429 w 328437"/>
                  <a:gd name="connsiteY40" fmla="*/ 247692 h 328613"/>
                  <a:gd name="connsiteX41" fmla="*/ 294722 w 328437"/>
                  <a:gd name="connsiteY41" fmla="*/ 118185 h 328613"/>
                  <a:gd name="connsiteX42" fmla="*/ 296015 w 328437"/>
                  <a:gd name="connsiteY42" fmla="*/ 114300 h 328613"/>
                  <a:gd name="connsiteX43" fmla="*/ 301187 w 328437"/>
                  <a:gd name="connsiteY43" fmla="*/ 111710 h 328613"/>
                  <a:gd name="connsiteX44" fmla="*/ 307652 w 328437"/>
                  <a:gd name="connsiteY44" fmla="*/ 113005 h 328613"/>
                  <a:gd name="connsiteX45" fmla="*/ 235241 w 328437"/>
                  <a:gd name="connsiteY45" fmla="*/ 15875 h 328613"/>
                  <a:gd name="connsiteX46" fmla="*/ 235348 w 328437"/>
                  <a:gd name="connsiteY46" fmla="*/ 0 h 328613"/>
                  <a:gd name="connsiteX47" fmla="*/ 239233 w 328437"/>
                  <a:gd name="connsiteY47" fmla="*/ 0 h 328613"/>
                  <a:gd name="connsiteX48" fmla="*/ 241823 w 328437"/>
                  <a:gd name="connsiteY48" fmla="*/ 2598 h 328613"/>
                  <a:gd name="connsiteX49" fmla="*/ 327286 w 328437"/>
                  <a:gd name="connsiteY49" fmla="*/ 115599 h 328613"/>
                  <a:gd name="connsiteX50" fmla="*/ 327286 w 328437"/>
                  <a:gd name="connsiteY50" fmla="*/ 123392 h 328613"/>
                  <a:gd name="connsiteX51" fmla="*/ 322107 w 328437"/>
                  <a:gd name="connsiteY51" fmla="*/ 125990 h 328613"/>
                  <a:gd name="connsiteX52" fmla="*/ 307863 w 328437"/>
                  <a:gd name="connsiteY52" fmla="*/ 124691 h 328613"/>
                  <a:gd name="connsiteX53" fmla="*/ 307863 w 328437"/>
                  <a:gd name="connsiteY53" fmla="*/ 251980 h 328613"/>
                  <a:gd name="connsiteX54" fmla="*/ 303978 w 328437"/>
                  <a:gd name="connsiteY54" fmla="*/ 257175 h 328613"/>
                  <a:gd name="connsiteX55" fmla="*/ 169308 w 328437"/>
                  <a:gd name="connsiteY55" fmla="*/ 327314 h 328613"/>
                  <a:gd name="connsiteX56" fmla="*/ 166718 w 328437"/>
                  <a:gd name="connsiteY56" fmla="*/ 328613 h 328613"/>
                  <a:gd name="connsiteX57" fmla="*/ 164129 w 328437"/>
                  <a:gd name="connsiteY57" fmla="*/ 327314 h 328613"/>
                  <a:gd name="connsiteX58" fmla="*/ 25574 w 328437"/>
                  <a:gd name="connsiteY58" fmla="*/ 254578 h 328613"/>
                  <a:gd name="connsiteX59" fmla="*/ 21689 w 328437"/>
                  <a:gd name="connsiteY59" fmla="*/ 249382 h 328613"/>
                  <a:gd name="connsiteX60" fmla="*/ 21689 w 328437"/>
                  <a:gd name="connsiteY60" fmla="*/ 129887 h 328613"/>
                  <a:gd name="connsiteX61" fmla="*/ 6150 w 328437"/>
                  <a:gd name="connsiteY61" fmla="*/ 129887 h 328613"/>
                  <a:gd name="connsiteX62" fmla="*/ 971 w 328437"/>
                  <a:gd name="connsiteY62" fmla="*/ 127289 h 328613"/>
                  <a:gd name="connsiteX63" fmla="*/ 971 w 328437"/>
                  <a:gd name="connsiteY63" fmla="*/ 120795 h 328613"/>
                  <a:gd name="connsiteX64" fmla="*/ 34638 w 328437"/>
                  <a:gd name="connsiteY64" fmla="*/ 54552 h 328613"/>
                  <a:gd name="connsiteX65" fmla="*/ 38523 w 328437"/>
                  <a:gd name="connsiteY65" fmla="*/ 50656 h 328613"/>
                  <a:gd name="connsiteX66" fmla="*/ 59241 w 328437"/>
                  <a:gd name="connsiteY66" fmla="*/ 45460 h 328613"/>
                  <a:gd name="connsiteX67" fmla="*/ 59241 w 328437"/>
                  <a:gd name="connsiteY67" fmla="*/ 27276 h 328613"/>
                  <a:gd name="connsiteX68" fmla="*/ 63126 w 328437"/>
                  <a:gd name="connsiteY68" fmla="*/ 20782 h 328613"/>
                  <a:gd name="connsiteX69" fmla="*/ 83844 w 328437"/>
                  <a:gd name="connsiteY69" fmla="*/ 14287 h 328613"/>
                  <a:gd name="connsiteX70" fmla="*/ 85139 w 328437"/>
                  <a:gd name="connsiteY70" fmla="*/ 14287 h 328613"/>
                  <a:gd name="connsiteX71" fmla="*/ 86434 w 328437"/>
                  <a:gd name="connsiteY71" fmla="*/ 14287 h 328613"/>
                  <a:gd name="connsiteX72" fmla="*/ 98088 w 328437"/>
                  <a:gd name="connsiteY72" fmla="*/ 16885 h 328613"/>
                  <a:gd name="connsiteX73" fmla="*/ 103268 w 328437"/>
                  <a:gd name="connsiteY73" fmla="*/ 22081 h 328613"/>
                  <a:gd name="connsiteX74" fmla="*/ 103268 w 328437"/>
                  <a:gd name="connsiteY74" fmla="*/ 33771 h 328613"/>
                  <a:gd name="connsiteX75" fmla="*/ 235348 w 328437"/>
                  <a:gd name="connsiteY75" fmla="*/ 0 h 32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8437" h="328613">
                    <a:moveTo>
                      <a:pt x="94638" y="163513"/>
                    </a:moveTo>
                    <a:cubicBezTo>
                      <a:pt x="94638" y="163513"/>
                      <a:pt x="95937" y="163513"/>
                      <a:pt x="95937" y="163513"/>
                    </a:cubicBezTo>
                    <a:cubicBezTo>
                      <a:pt x="95937" y="163513"/>
                      <a:pt x="95937" y="163513"/>
                      <a:pt x="134903" y="169971"/>
                    </a:cubicBezTo>
                    <a:cubicBezTo>
                      <a:pt x="136202" y="169971"/>
                      <a:pt x="136202" y="169971"/>
                      <a:pt x="136202" y="171262"/>
                    </a:cubicBezTo>
                    <a:cubicBezTo>
                      <a:pt x="136202" y="171262"/>
                      <a:pt x="136202" y="171262"/>
                      <a:pt x="136202" y="238422"/>
                    </a:cubicBezTo>
                    <a:cubicBezTo>
                      <a:pt x="136202" y="238422"/>
                      <a:pt x="136202" y="239713"/>
                      <a:pt x="136202" y="239713"/>
                    </a:cubicBezTo>
                    <a:cubicBezTo>
                      <a:pt x="134903" y="239713"/>
                      <a:pt x="134903" y="239713"/>
                      <a:pt x="134903" y="239713"/>
                    </a:cubicBezTo>
                    <a:cubicBezTo>
                      <a:pt x="134903" y="239713"/>
                      <a:pt x="134903" y="239713"/>
                      <a:pt x="133604" y="239713"/>
                    </a:cubicBezTo>
                    <a:cubicBezTo>
                      <a:pt x="133604" y="239713"/>
                      <a:pt x="133604" y="239713"/>
                      <a:pt x="94638" y="226798"/>
                    </a:cubicBezTo>
                    <a:cubicBezTo>
                      <a:pt x="94638" y="226798"/>
                      <a:pt x="93339" y="225506"/>
                      <a:pt x="93339" y="225506"/>
                    </a:cubicBezTo>
                    <a:cubicBezTo>
                      <a:pt x="93339" y="225506"/>
                      <a:pt x="93339" y="225506"/>
                      <a:pt x="93339" y="166096"/>
                    </a:cubicBezTo>
                    <a:cubicBezTo>
                      <a:pt x="93339" y="164805"/>
                      <a:pt x="94638" y="164805"/>
                      <a:pt x="94638" y="163513"/>
                    </a:cubicBezTo>
                    <a:close/>
                    <a:moveTo>
                      <a:pt x="45714" y="157163"/>
                    </a:moveTo>
                    <a:cubicBezTo>
                      <a:pt x="46971" y="157163"/>
                      <a:pt x="46971" y="157163"/>
                      <a:pt x="48227" y="157163"/>
                    </a:cubicBezTo>
                    <a:cubicBezTo>
                      <a:pt x="48227" y="157163"/>
                      <a:pt x="48227" y="157163"/>
                      <a:pt x="74620" y="161051"/>
                    </a:cubicBezTo>
                    <a:cubicBezTo>
                      <a:pt x="74620" y="161051"/>
                      <a:pt x="75877" y="161051"/>
                      <a:pt x="75877" y="162347"/>
                    </a:cubicBezTo>
                    <a:cubicBezTo>
                      <a:pt x="75877" y="162347"/>
                      <a:pt x="75877" y="162347"/>
                      <a:pt x="75877" y="218071"/>
                    </a:cubicBezTo>
                    <a:cubicBezTo>
                      <a:pt x="75877" y="219367"/>
                      <a:pt x="75877" y="219367"/>
                      <a:pt x="74620" y="219367"/>
                    </a:cubicBezTo>
                    <a:cubicBezTo>
                      <a:pt x="74620" y="220663"/>
                      <a:pt x="74620" y="220663"/>
                      <a:pt x="73363" y="220663"/>
                    </a:cubicBezTo>
                    <a:cubicBezTo>
                      <a:pt x="73363" y="220663"/>
                      <a:pt x="73363" y="220663"/>
                      <a:pt x="46971" y="211592"/>
                    </a:cubicBezTo>
                    <a:cubicBezTo>
                      <a:pt x="45714" y="210296"/>
                      <a:pt x="45714" y="210296"/>
                      <a:pt x="45714" y="209000"/>
                    </a:cubicBezTo>
                    <a:cubicBezTo>
                      <a:pt x="45714" y="209000"/>
                      <a:pt x="45714" y="209000"/>
                      <a:pt x="45714" y="158459"/>
                    </a:cubicBezTo>
                    <a:cubicBezTo>
                      <a:pt x="45714" y="158459"/>
                      <a:pt x="45714" y="157163"/>
                      <a:pt x="45714" y="157163"/>
                    </a:cubicBezTo>
                    <a:close/>
                    <a:moveTo>
                      <a:pt x="34601" y="131763"/>
                    </a:moveTo>
                    <a:lnTo>
                      <a:pt x="34601" y="246063"/>
                    </a:lnTo>
                    <a:lnTo>
                      <a:pt x="161601" y="311151"/>
                    </a:lnTo>
                    <a:lnTo>
                      <a:pt x="161601" y="133351"/>
                    </a:lnTo>
                    <a:lnTo>
                      <a:pt x="134613" y="133351"/>
                    </a:lnTo>
                    <a:close/>
                    <a:moveTo>
                      <a:pt x="235241" y="15875"/>
                    </a:moveTo>
                    <a:cubicBezTo>
                      <a:pt x="235241" y="15875"/>
                      <a:pt x="235241" y="15875"/>
                      <a:pt x="147314" y="120775"/>
                    </a:cubicBezTo>
                    <a:cubicBezTo>
                      <a:pt x="147314" y="120775"/>
                      <a:pt x="147314" y="120775"/>
                      <a:pt x="165417" y="120775"/>
                    </a:cubicBezTo>
                    <a:cubicBezTo>
                      <a:pt x="169296" y="120775"/>
                      <a:pt x="171882" y="123365"/>
                      <a:pt x="171882" y="127251"/>
                    </a:cubicBezTo>
                    <a:cubicBezTo>
                      <a:pt x="171882" y="127251"/>
                      <a:pt x="171882" y="127251"/>
                      <a:pt x="171882" y="311150"/>
                    </a:cubicBezTo>
                    <a:cubicBezTo>
                      <a:pt x="171882" y="311150"/>
                      <a:pt x="171882" y="311150"/>
                      <a:pt x="222311" y="285249"/>
                    </a:cubicBezTo>
                    <a:cubicBezTo>
                      <a:pt x="222311" y="285249"/>
                      <a:pt x="222311" y="285249"/>
                      <a:pt x="222311" y="157037"/>
                    </a:cubicBezTo>
                    <a:cubicBezTo>
                      <a:pt x="222311" y="155742"/>
                      <a:pt x="222311" y="154447"/>
                      <a:pt x="223604" y="154447"/>
                    </a:cubicBezTo>
                    <a:cubicBezTo>
                      <a:pt x="223604" y="154447"/>
                      <a:pt x="223604" y="154447"/>
                      <a:pt x="257223" y="151857"/>
                    </a:cubicBezTo>
                    <a:cubicBezTo>
                      <a:pt x="257223" y="151857"/>
                      <a:pt x="258516" y="151857"/>
                      <a:pt x="258516" y="151857"/>
                    </a:cubicBezTo>
                    <a:cubicBezTo>
                      <a:pt x="258516" y="153152"/>
                      <a:pt x="259809" y="153152"/>
                      <a:pt x="259809" y="153152"/>
                    </a:cubicBezTo>
                    <a:cubicBezTo>
                      <a:pt x="259809" y="153152"/>
                      <a:pt x="259809" y="153152"/>
                      <a:pt x="259809" y="265823"/>
                    </a:cubicBezTo>
                    <a:cubicBezTo>
                      <a:pt x="259809" y="265823"/>
                      <a:pt x="259809" y="265823"/>
                      <a:pt x="293429" y="247692"/>
                    </a:cubicBezTo>
                    <a:cubicBezTo>
                      <a:pt x="293429" y="247692"/>
                      <a:pt x="293429" y="247692"/>
                      <a:pt x="294722" y="118185"/>
                    </a:cubicBezTo>
                    <a:cubicBezTo>
                      <a:pt x="294722" y="116890"/>
                      <a:pt x="294722" y="115595"/>
                      <a:pt x="296015" y="114300"/>
                    </a:cubicBezTo>
                    <a:cubicBezTo>
                      <a:pt x="297308" y="113005"/>
                      <a:pt x="298601" y="111710"/>
                      <a:pt x="301187" y="111710"/>
                    </a:cubicBezTo>
                    <a:lnTo>
                      <a:pt x="307652" y="113005"/>
                    </a:lnTo>
                    <a:cubicBezTo>
                      <a:pt x="307652" y="113005"/>
                      <a:pt x="307652" y="113005"/>
                      <a:pt x="235241" y="15875"/>
                    </a:cubicBezTo>
                    <a:close/>
                    <a:moveTo>
                      <a:pt x="235348" y="0"/>
                    </a:moveTo>
                    <a:cubicBezTo>
                      <a:pt x="235348" y="0"/>
                      <a:pt x="237938" y="0"/>
                      <a:pt x="239233" y="0"/>
                    </a:cubicBezTo>
                    <a:cubicBezTo>
                      <a:pt x="241823" y="1299"/>
                      <a:pt x="241823" y="2598"/>
                      <a:pt x="241823" y="2598"/>
                    </a:cubicBezTo>
                    <a:cubicBezTo>
                      <a:pt x="241823" y="2598"/>
                      <a:pt x="241823" y="2598"/>
                      <a:pt x="327286" y="115599"/>
                    </a:cubicBezTo>
                    <a:cubicBezTo>
                      <a:pt x="327286" y="115599"/>
                      <a:pt x="329876" y="119496"/>
                      <a:pt x="327286" y="123392"/>
                    </a:cubicBezTo>
                    <a:cubicBezTo>
                      <a:pt x="324697" y="125990"/>
                      <a:pt x="322107" y="125990"/>
                      <a:pt x="322107" y="125990"/>
                    </a:cubicBezTo>
                    <a:cubicBezTo>
                      <a:pt x="322107" y="125990"/>
                      <a:pt x="322107" y="125990"/>
                      <a:pt x="307863" y="124691"/>
                    </a:cubicBezTo>
                    <a:cubicBezTo>
                      <a:pt x="307863" y="124691"/>
                      <a:pt x="307863" y="124691"/>
                      <a:pt x="307863" y="251980"/>
                    </a:cubicBezTo>
                    <a:cubicBezTo>
                      <a:pt x="307863" y="254578"/>
                      <a:pt x="306568" y="255877"/>
                      <a:pt x="303978" y="257175"/>
                    </a:cubicBezTo>
                    <a:cubicBezTo>
                      <a:pt x="303978" y="257175"/>
                      <a:pt x="303978" y="257175"/>
                      <a:pt x="169308" y="327314"/>
                    </a:cubicBezTo>
                    <a:cubicBezTo>
                      <a:pt x="169308" y="327314"/>
                      <a:pt x="168013" y="328613"/>
                      <a:pt x="166718" y="328613"/>
                    </a:cubicBezTo>
                    <a:cubicBezTo>
                      <a:pt x="165424" y="328613"/>
                      <a:pt x="164129" y="327314"/>
                      <a:pt x="164129" y="327314"/>
                    </a:cubicBezTo>
                    <a:cubicBezTo>
                      <a:pt x="164129" y="327314"/>
                      <a:pt x="164129" y="327314"/>
                      <a:pt x="25574" y="254578"/>
                    </a:cubicBezTo>
                    <a:cubicBezTo>
                      <a:pt x="22984" y="254578"/>
                      <a:pt x="21689" y="251980"/>
                      <a:pt x="21689" y="249382"/>
                    </a:cubicBezTo>
                    <a:cubicBezTo>
                      <a:pt x="21689" y="249382"/>
                      <a:pt x="21689" y="249382"/>
                      <a:pt x="21689" y="129887"/>
                    </a:cubicBezTo>
                    <a:cubicBezTo>
                      <a:pt x="21689" y="129887"/>
                      <a:pt x="21689" y="129887"/>
                      <a:pt x="6150" y="129887"/>
                    </a:cubicBezTo>
                    <a:cubicBezTo>
                      <a:pt x="3561" y="129887"/>
                      <a:pt x="2266" y="128588"/>
                      <a:pt x="971" y="127289"/>
                    </a:cubicBezTo>
                    <a:cubicBezTo>
                      <a:pt x="-324" y="125990"/>
                      <a:pt x="-324" y="123392"/>
                      <a:pt x="971" y="120795"/>
                    </a:cubicBezTo>
                    <a:cubicBezTo>
                      <a:pt x="971" y="120795"/>
                      <a:pt x="971" y="120795"/>
                      <a:pt x="34638" y="54552"/>
                    </a:cubicBezTo>
                    <a:cubicBezTo>
                      <a:pt x="35933" y="51955"/>
                      <a:pt x="37228" y="51955"/>
                      <a:pt x="38523" y="50656"/>
                    </a:cubicBezTo>
                    <a:cubicBezTo>
                      <a:pt x="38523" y="50656"/>
                      <a:pt x="38523" y="50656"/>
                      <a:pt x="59241" y="45460"/>
                    </a:cubicBezTo>
                    <a:cubicBezTo>
                      <a:pt x="59241" y="45460"/>
                      <a:pt x="59241" y="45460"/>
                      <a:pt x="59241" y="27276"/>
                    </a:cubicBezTo>
                    <a:cubicBezTo>
                      <a:pt x="59241" y="24678"/>
                      <a:pt x="60536" y="22081"/>
                      <a:pt x="63126" y="20782"/>
                    </a:cubicBezTo>
                    <a:cubicBezTo>
                      <a:pt x="63126" y="20782"/>
                      <a:pt x="63126" y="20782"/>
                      <a:pt x="83844" y="14287"/>
                    </a:cubicBezTo>
                    <a:cubicBezTo>
                      <a:pt x="83844" y="14287"/>
                      <a:pt x="83844" y="14287"/>
                      <a:pt x="85139" y="14287"/>
                    </a:cubicBezTo>
                    <a:cubicBezTo>
                      <a:pt x="86434" y="14287"/>
                      <a:pt x="86434" y="14287"/>
                      <a:pt x="86434" y="14287"/>
                    </a:cubicBezTo>
                    <a:cubicBezTo>
                      <a:pt x="86434" y="14287"/>
                      <a:pt x="86434" y="14287"/>
                      <a:pt x="98088" y="16885"/>
                    </a:cubicBezTo>
                    <a:cubicBezTo>
                      <a:pt x="100678" y="16885"/>
                      <a:pt x="103268" y="19483"/>
                      <a:pt x="103268" y="22081"/>
                    </a:cubicBezTo>
                    <a:cubicBezTo>
                      <a:pt x="103268" y="22081"/>
                      <a:pt x="103268" y="22081"/>
                      <a:pt x="103268" y="33771"/>
                    </a:cubicBezTo>
                    <a:cubicBezTo>
                      <a:pt x="103268" y="33771"/>
                      <a:pt x="103268" y="33771"/>
                      <a:pt x="2353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7" name="千图PPT彼岸天：ID 8661124库_组合 6"/>
          <p:cNvGrpSpPr/>
          <p:nvPr>
            <p:custDataLst>
              <p:tags r:id="rId4"/>
            </p:custDataLst>
          </p:nvPr>
        </p:nvGrpSpPr>
        <p:grpSpPr>
          <a:xfrm>
            <a:off x="8381417" y="2228282"/>
            <a:ext cx="2332469" cy="2933458"/>
            <a:chOff x="5208390" y="2240868"/>
            <a:chExt cx="2332469" cy="2933458"/>
          </a:xfrm>
        </p:grpSpPr>
        <p:grpSp>
          <p:nvGrpSpPr>
            <p:cNvPr id="8" name="组合 7"/>
            <p:cNvGrpSpPr/>
            <p:nvPr/>
          </p:nvGrpSpPr>
          <p:grpSpPr>
            <a:xfrm>
              <a:off x="5232426" y="4386932"/>
              <a:ext cx="1715248" cy="787394"/>
              <a:chOff x="5122025" y="525814"/>
              <a:chExt cx="2020976" cy="927740"/>
            </a:xfrm>
          </p:grpSpPr>
          <p:sp>
            <p:nvSpPr>
              <p:cNvPr id="14" name="文本框 37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sz="1000" dirty="0"/>
                  <a:t>点击此处更换文本</a:t>
                </a:r>
                <a:r>
                  <a:rPr sz="1000"/>
                  <a:t>https://</a:t>
                </a:r>
                <a:r>
                  <a:rPr lang="en-US" sz="1000"/>
                  <a:t>xnwe.taobao.com</a:t>
                </a:r>
                <a:r>
                  <a:rPr sz="1000"/>
                  <a:t>/</a:t>
                </a:r>
                <a:endParaRPr sz="1000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accent2"/>
                    </a:solidFill>
                  </a:rPr>
                  <a:t>输入标题文本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5208390" y="2240868"/>
              <a:ext cx="2332469" cy="1908503"/>
              <a:chOff x="5208390" y="2240868"/>
              <a:chExt cx="2332469" cy="1908503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6240459" y="2240868"/>
                <a:ext cx="1300400" cy="1908503"/>
              </a:xfrm>
              <a:prstGeom prst="triangle">
                <a:avLst/>
              </a:prstGeom>
              <a:solidFill>
                <a:schemeClr val="accent4">
                  <a:alpha val="66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>
                <a:off x="5620712" y="2240868"/>
                <a:ext cx="1300401" cy="1908503"/>
              </a:xfrm>
              <a:prstGeom prst="triangle">
                <a:avLst/>
              </a:prstGeom>
              <a:solidFill>
                <a:schemeClr val="accent4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>
                <a:off x="5208390" y="3305697"/>
                <a:ext cx="824645" cy="843674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1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>
                        <a:lumMod val="100000"/>
                      </a:schemeClr>
                    </a:solidFill>
                  </a:rPr>
                  <a:t>4</a:t>
                </a:r>
                <a:endParaRPr lang="en-US" altLang="zh-CN" sz="2000" b="1" dirty="0">
                  <a:solidFill>
                    <a:schemeClr val="bg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 36" title="PVbvzsHBvL"/>
              <p:cNvSpPr>
                <a:spLocks noChangeAspect="1"/>
              </p:cNvSpPr>
              <p:nvPr/>
            </p:nvSpPr>
            <p:spPr bwMode="auto">
              <a:xfrm>
                <a:off x="6097962" y="3426358"/>
                <a:ext cx="345902" cy="435959"/>
              </a:xfrm>
              <a:custGeom>
                <a:avLst/>
                <a:gdLst>
                  <a:gd name="connsiteX0" fmla="*/ 179388 w 268288"/>
                  <a:gd name="connsiteY0" fmla="*/ 166688 h 338138"/>
                  <a:gd name="connsiteX1" fmla="*/ 203200 w 268288"/>
                  <a:gd name="connsiteY1" fmla="*/ 190443 h 338138"/>
                  <a:gd name="connsiteX2" fmla="*/ 203200 w 268288"/>
                  <a:gd name="connsiteY2" fmla="*/ 252471 h 338138"/>
                  <a:gd name="connsiteX3" fmla="*/ 179388 w 268288"/>
                  <a:gd name="connsiteY3" fmla="*/ 276226 h 338138"/>
                  <a:gd name="connsiteX4" fmla="*/ 155575 w 268288"/>
                  <a:gd name="connsiteY4" fmla="*/ 252471 h 338138"/>
                  <a:gd name="connsiteX5" fmla="*/ 155575 w 268288"/>
                  <a:gd name="connsiteY5" fmla="*/ 190443 h 338138"/>
                  <a:gd name="connsiteX6" fmla="*/ 179388 w 268288"/>
                  <a:gd name="connsiteY6" fmla="*/ 166688 h 338138"/>
                  <a:gd name="connsiteX7" fmla="*/ 179388 w 268288"/>
                  <a:gd name="connsiteY7" fmla="*/ 150813 h 338138"/>
                  <a:gd name="connsiteX8" fmla="*/ 139700 w 268288"/>
                  <a:gd name="connsiteY8" fmla="*/ 190427 h 338138"/>
                  <a:gd name="connsiteX9" fmla="*/ 139700 w 268288"/>
                  <a:gd name="connsiteY9" fmla="*/ 252488 h 338138"/>
                  <a:gd name="connsiteX10" fmla="*/ 179388 w 268288"/>
                  <a:gd name="connsiteY10" fmla="*/ 292101 h 338138"/>
                  <a:gd name="connsiteX11" fmla="*/ 219075 w 268288"/>
                  <a:gd name="connsiteY11" fmla="*/ 252488 h 338138"/>
                  <a:gd name="connsiteX12" fmla="*/ 219075 w 268288"/>
                  <a:gd name="connsiteY12" fmla="*/ 190427 h 338138"/>
                  <a:gd name="connsiteX13" fmla="*/ 179388 w 268288"/>
                  <a:gd name="connsiteY13" fmla="*/ 150813 h 338138"/>
                  <a:gd name="connsiteX14" fmla="*/ 57120 w 268288"/>
                  <a:gd name="connsiteY14" fmla="*/ 150813 h 338138"/>
                  <a:gd name="connsiteX15" fmla="*/ 49212 w 268288"/>
                  <a:gd name="connsiteY15" fmla="*/ 158705 h 338138"/>
                  <a:gd name="connsiteX16" fmla="*/ 57120 w 268288"/>
                  <a:gd name="connsiteY16" fmla="*/ 166597 h 338138"/>
                  <a:gd name="connsiteX17" fmla="*/ 80842 w 268288"/>
                  <a:gd name="connsiteY17" fmla="*/ 166597 h 338138"/>
                  <a:gd name="connsiteX18" fmla="*/ 103247 w 268288"/>
                  <a:gd name="connsiteY18" fmla="*/ 188959 h 338138"/>
                  <a:gd name="connsiteX19" fmla="*/ 103247 w 268288"/>
                  <a:gd name="connsiteY19" fmla="*/ 190274 h 338138"/>
                  <a:gd name="connsiteX20" fmla="*/ 80842 w 268288"/>
                  <a:gd name="connsiteY20" fmla="*/ 212635 h 338138"/>
                  <a:gd name="connsiteX21" fmla="*/ 57120 w 268288"/>
                  <a:gd name="connsiteY21" fmla="*/ 212635 h 338138"/>
                  <a:gd name="connsiteX22" fmla="*/ 49212 w 268288"/>
                  <a:gd name="connsiteY22" fmla="*/ 220527 h 338138"/>
                  <a:gd name="connsiteX23" fmla="*/ 57120 w 268288"/>
                  <a:gd name="connsiteY23" fmla="*/ 228419 h 338138"/>
                  <a:gd name="connsiteX24" fmla="*/ 80842 w 268288"/>
                  <a:gd name="connsiteY24" fmla="*/ 228419 h 338138"/>
                  <a:gd name="connsiteX25" fmla="*/ 103247 w 268288"/>
                  <a:gd name="connsiteY25" fmla="*/ 250781 h 338138"/>
                  <a:gd name="connsiteX26" fmla="*/ 80842 w 268288"/>
                  <a:gd name="connsiteY26" fmla="*/ 273142 h 338138"/>
                  <a:gd name="connsiteX27" fmla="*/ 57120 w 268288"/>
                  <a:gd name="connsiteY27" fmla="*/ 273142 h 338138"/>
                  <a:gd name="connsiteX28" fmla="*/ 49212 w 268288"/>
                  <a:gd name="connsiteY28" fmla="*/ 281034 h 338138"/>
                  <a:gd name="connsiteX29" fmla="*/ 57120 w 268288"/>
                  <a:gd name="connsiteY29" fmla="*/ 288926 h 338138"/>
                  <a:gd name="connsiteX30" fmla="*/ 80842 w 268288"/>
                  <a:gd name="connsiteY30" fmla="*/ 288926 h 338138"/>
                  <a:gd name="connsiteX31" fmla="*/ 119062 w 268288"/>
                  <a:gd name="connsiteY31" fmla="*/ 250781 h 338138"/>
                  <a:gd name="connsiteX32" fmla="*/ 103247 w 268288"/>
                  <a:gd name="connsiteY32" fmla="*/ 220527 h 338138"/>
                  <a:gd name="connsiteX33" fmla="*/ 119062 w 268288"/>
                  <a:gd name="connsiteY33" fmla="*/ 190274 h 338138"/>
                  <a:gd name="connsiteX34" fmla="*/ 119062 w 268288"/>
                  <a:gd name="connsiteY34" fmla="*/ 188959 h 338138"/>
                  <a:gd name="connsiteX35" fmla="*/ 80842 w 268288"/>
                  <a:gd name="connsiteY35" fmla="*/ 150813 h 338138"/>
                  <a:gd name="connsiteX36" fmla="*/ 57120 w 268288"/>
                  <a:gd name="connsiteY36" fmla="*/ 150813 h 338138"/>
                  <a:gd name="connsiteX37" fmla="*/ 46099 w 268288"/>
                  <a:gd name="connsiteY37" fmla="*/ 47625 h 338138"/>
                  <a:gd name="connsiteX38" fmla="*/ 15875 w 268288"/>
                  <a:gd name="connsiteY38" fmla="*/ 79629 h 338138"/>
                  <a:gd name="connsiteX39" fmla="*/ 15875 w 268288"/>
                  <a:gd name="connsiteY39" fmla="*/ 114300 h 338138"/>
                  <a:gd name="connsiteX40" fmla="*/ 252413 w 268288"/>
                  <a:gd name="connsiteY40" fmla="*/ 114300 h 338138"/>
                  <a:gd name="connsiteX41" fmla="*/ 252413 w 268288"/>
                  <a:gd name="connsiteY41" fmla="*/ 79629 h 338138"/>
                  <a:gd name="connsiteX42" fmla="*/ 222189 w 268288"/>
                  <a:gd name="connsiteY42" fmla="*/ 47625 h 338138"/>
                  <a:gd name="connsiteX43" fmla="*/ 210362 w 268288"/>
                  <a:gd name="connsiteY43" fmla="*/ 47625 h 338138"/>
                  <a:gd name="connsiteX44" fmla="*/ 210362 w 268288"/>
                  <a:gd name="connsiteY44" fmla="*/ 71628 h 338138"/>
                  <a:gd name="connsiteX45" fmla="*/ 202477 w 268288"/>
                  <a:gd name="connsiteY45" fmla="*/ 79629 h 338138"/>
                  <a:gd name="connsiteX46" fmla="*/ 194593 w 268288"/>
                  <a:gd name="connsiteY46" fmla="*/ 71628 h 338138"/>
                  <a:gd name="connsiteX47" fmla="*/ 194593 w 268288"/>
                  <a:gd name="connsiteY47" fmla="*/ 47625 h 338138"/>
                  <a:gd name="connsiteX48" fmla="*/ 73696 w 268288"/>
                  <a:gd name="connsiteY48" fmla="*/ 47625 h 338138"/>
                  <a:gd name="connsiteX49" fmla="*/ 73696 w 268288"/>
                  <a:gd name="connsiteY49" fmla="*/ 71628 h 338138"/>
                  <a:gd name="connsiteX50" fmla="*/ 65811 w 268288"/>
                  <a:gd name="connsiteY50" fmla="*/ 79629 h 338138"/>
                  <a:gd name="connsiteX51" fmla="*/ 57926 w 268288"/>
                  <a:gd name="connsiteY51" fmla="*/ 71628 h 338138"/>
                  <a:gd name="connsiteX52" fmla="*/ 57926 w 268288"/>
                  <a:gd name="connsiteY52" fmla="*/ 47625 h 338138"/>
                  <a:gd name="connsiteX53" fmla="*/ 46099 w 268288"/>
                  <a:gd name="connsiteY53" fmla="*/ 47625 h 338138"/>
                  <a:gd name="connsiteX54" fmla="*/ 65757 w 268288"/>
                  <a:gd name="connsiteY54" fmla="*/ 0 h 338138"/>
                  <a:gd name="connsiteX55" fmla="*/ 73648 w 268288"/>
                  <a:gd name="connsiteY55" fmla="*/ 7925 h 338138"/>
                  <a:gd name="connsiteX56" fmla="*/ 73648 w 268288"/>
                  <a:gd name="connsiteY56" fmla="*/ 31700 h 338138"/>
                  <a:gd name="connsiteX57" fmla="*/ 194640 w 268288"/>
                  <a:gd name="connsiteY57" fmla="*/ 31700 h 338138"/>
                  <a:gd name="connsiteX58" fmla="*/ 194640 w 268288"/>
                  <a:gd name="connsiteY58" fmla="*/ 7925 h 338138"/>
                  <a:gd name="connsiteX59" fmla="*/ 202531 w 268288"/>
                  <a:gd name="connsiteY59" fmla="*/ 0 h 338138"/>
                  <a:gd name="connsiteX60" fmla="*/ 210422 w 268288"/>
                  <a:gd name="connsiteY60" fmla="*/ 7925 h 338138"/>
                  <a:gd name="connsiteX61" fmla="*/ 210422 w 268288"/>
                  <a:gd name="connsiteY61" fmla="*/ 31700 h 338138"/>
                  <a:gd name="connsiteX62" fmla="*/ 222258 w 268288"/>
                  <a:gd name="connsiteY62" fmla="*/ 31700 h 338138"/>
                  <a:gd name="connsiteX63" fmla="*/ 268288 w 268288"/>
                  <a:gd name="connsiteY63" fmla="*/ 79251 h 338138"/>
                  <a:gd name="connsiteX64" fmla="*/ 268288 w 268288"/>
                  <a:gd name="connsiteY64" fmla="*/ 290587 h 338138"/>
                  <a:gd name="connsiteX65" fmla="*/ 222258 w 268288"/>
                  <a:gd name="connsiteY65" fmla="*/ 338138 h 338138"/>
                  <a:gd name="connsiteX66" fmla="*/ 46030 w 268288"/>
                  <a:gd name="connsiteY66" fmla="*/ 338138 h 338138"/>
                  <a:gd name="connsiteX67" fmla="*/ 0 w 268288"/>
                  <a:gd name="connsiteY67" fmla="*/ 290587 h 338138"/>
                  <a:gd name="connsiteX68" fmla="*/ 0 w 268288"/>
                  <a:gd name="connsiteY68" fmla="*/ 79251 h 338138"/>
                  <a:gd name="connsiteX69" fmla="*/ 46030 w 268288"/>
                  <a:gd name="connsiteY69" fmla="*/ 31700 h 338138"/>
                  <a:gd name="connsiteX70" fmla="*/ 57866 w 268288"/>
                  <a:gd name="connsiteY70" fmla="*/ 31700 h 338138"/>
                  <a:gd name="connsiteX71" fmla="*/ 57866 w 268288"/>
                  <a:gd name="connsiteY71" fmla="*/ 7925 h 338138"/>
                  <a:gd name="connsiteX72" fmla="*/ 65757 w 268288"/>
                  <a:gd name="connsiteY72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8288" h="338138">
                    <a:moveTo>
                      <a:pt x="179388" y="166688"/>
                    </a:moveTo>
                    <a:cubicBezTo>
                      <a:pt x="192617" y="166688"/>
                      <a:pt x="203200" y="177246"/>
                      <a:pt x="203200" y="190443"/>
                    </a:cubicBezTo>
                    <a:cubicBezTo>
                      <a:pt x="203200" y="252471"/>
                      <a:pt x="203200" y="252471"/>
                      <a:pt x="203200" y="252471"/>
                    </a:cubicBezTo>
                    <a:cubicBezTo>
                      <a:pt x="203200" y="265668"/>
                      <a:pt x="192617" y="276226"/>
                      <a:pt x="179388" y="276226"/>
                    </a:cubicBezTo>
                    <a:cubicBezTo>
                      <a:pt x="166158" y="276226"/>
                      <a:pt x="155575" y="265668"/>
                      <a:pt x="155575" y="252471"/>
                    </a:cubicBezTo>
                    <a:cubicBezTo>
                      <a:pt x="155575" y="190443"/>
                      <a:pt x="155575" y="190443"/>
                      <a:pt x="155575" y="190443"/>
                    </a:cubicBezTo>
                    <a:cubicBezTo>
                      <a:pt x="155575" y="177246"/>
                      <a:pt x="166158" y="166688"/>
                      <a:pt x="179388" y="166688"/>
                    </a:cubicBezTo>
                    <a:close/>
                    <a:moveTo>
                      <a:pt x="179388" y="150813"/>
                    </a:moveTo>
                    <a:cubicBezTo>
                      <a:pt x="158221" y="150813"/>
                      <a:pt x="139700" y="169299"/>
                      <a:pt x="139700" y="190427"/>
                    </a:cubicBezTo>
                    <a:cubicBezTo>
                      <a:pt x="139700" y="252488"/>
                      <a:pt x="139700" y="252488"/>
                      <a:pt x="139700" y="252488"/>
                    </a:cubicBezTo>
                    <a:cubicBezTo>
                      <a:pt x="139700" y="273615"/>
                      <a:pt x="158221" y="292101"/>
                      <a:pt x="179388" y="292101"/>
                    </a:cubicBezTo>
                    <a:cubicBezTo>
                      <a:pt x="201877" y="292101"/>
                      <a:pt x="219075" y="273615"/>
                      <a:pt x="219075" y="252488"/>
                    </a:cubicBezTo>
                    <a:lnTo>
                      <a:pt x="219075" y="190427"/>
                    </a:lnTo>
                    <a:cubicBezTo>
                      <a:pt x="219075" y="169299"/>
                      <a:pt x="201877" y="150813"/>
                      <a:pt x="179388" y="150813"/>
                    </a:cubicBezTo>
                    <a:close/>
                    <a:moveTo>
                      <a:pt x="57120" y="150813"/>
                    </a:moveTo>
                    <a:cubicBezTo>
                      <a:pt x="51848" y="150813"/>
                      <a:pt x="49212" y="154759"/>
                      <a:pt x="49212" y="158705"/>
                    </a:cubicBezTo>
                    <a:cubicBezTo>
                      <a:pt x="49212" y="163967"/>
                      <a:pt x="51848" y="166597"/>
                      <a:pt x="57120" y="166597"/>
                    </a:cubicBezTo>
                    <a:cubicBezTo>
                      <a:pt x="80842" y="166597"/>
                      <a:pt x="80842" y="166597"/>
                      <a:pt x="80842" y="166597"/>
                    </a:cubicBezTo>
                    <a:cubicBezTo>
                      <a:pt x="92704" y="166597"/>
                      <a:pt x="103247" y="177120"/>
                      <a:pt x="103247" y="188959"/>
                    </a:cubicBezTo>
                    <a:cubicBezTo>
                      <a:pt x="103247" y="190274"/>
                      <a:pt x="103247" y="190274"/>
                      <a:pt x="103247" y="190274"/>
                    </a:cubicBezTo>
                    <a:cubicBezTo>
                      <a:pt x="103247" y="202112"/>
                      <a:pt x="92704" y="212635"/>
                      <a:pt x="80842" y="212635"/>
                    </a:cubicBezTo>
                    <a:cubicBezTo>
                      <a:pt x="57120" y="212635"/>
                      <a:pt x="57120" y="212635"/>
                      <a:pt x="57120" y="212635"/>
                    </a:cubicBezTo>
                    <a:cubicBezTo>
                      <a:pt x="51848" y="212635"/>
                      <a:pt x="49212" y="215266"/>
                      <a:pt x="49212" y="220527"/>
                    </a:cubicBezTo>
                    <a:cubicBezTo>
                      <a:pt x="49212" y="224473"/>
                      <a:pt x="51848" y="228419"/>
                      <a:pt x="57120" y="228419"/>
                    </a:cubicBezTo>
                    <a:cubicBezTo>
                      <a:pt x="80842" y="228419"/>
                      <a:pt x="80842" y="228419"/>
                      <a:pt x="80842" y="228419"/>
                    </a:cubicBezTo>
                    <a:cubicBezTo>
                      <a:pt x="92704" y="228419"/>
                      <a:pt x="103247" y="237627"/>
                      <a:pt x="103247" y="250781"/>
                    </a:cubicBezTo>
                    <a:cubicBezTo>
                      <a:pt x="103247" y="263934"/>
                      <a:pt x="92704" y="273142"/>
                      <a:pt x="80842" y="273142"/>
                    </a:cubicBezTo>
                    <a:cubicBezTo>
                      <a:pt x="57120" y="273142"/>
                      <a:pt x="57120" y="273142"/>
                      <a:pt x="57120" y="273142"/>
                    </a:cubicBezTo>
                    <a:cubicBezTo>
                      <a:pt x="51848" y="273142"/>
                      <a:pt x="49212" y="277088"/>
                      <a:pt x="49212" y="281034"/>
                    </a:cubicBezTo>
                    <a:cubicBezTo>
                      <a:pt x="49212" y="284980"/>
                      <a:pt x="51848" y="288926"/>
                      <a:pt x="57120" y="288926"/>
                    </a:cubicBezTo>
                    <a:cubicBezTo>
                      <a:pt x="80842" y="288926"/>
                      <a:pt x="80842" y="288926"/>
                      <a:pt x="80842" y="288926"/>
                    </a:cubicBezTo>
                    <a:cubicBezTo>
                      <a:pt x="101929" y="288926"/>
                      <a:pt x="119062" y="271826"/>
                      <a:pt x="119062" y="250781"/>
                    </a:cubicBezTo>
                    <a:cubicBezTo>
                      <a:pt x="119062" y="237627"/>
                      <a:pt x="112473" y="227104"/>
                      <a:pt x="103247" y="220527"/>
                    </a:cubicBezTo>
                    <a:cubicBezTo>
                      <a:pt x="112473" y="212635"/>
                      <a:pt x="119062" y="202112"/>
                      <a:pt x="119062" y="190274"/>
                    </a:cubicBezTo>
                    <a:lnTo>
                      <a:pt x="119062" y="188959"/>
                    </a:lnTo>
                    <a:cubicBezTo>
                      <a:pt x="119062" y="167913"/>
                      <a:pt x="101929" y="150813"/>
                      <a:pt x="80842" y="150813"/>
                    </a:cubicBezTo>
                    <a:cubicBezTo>
                      <a:pt x="57120" y="150813"/>
                      <a:pt x="57120" y="150813"/>
                      <a:pt x="57120" y="150813"/>
                    </a:cubicBezTo>
                    <a:close/>
                    <a:moveTo>
                      <a:pt x="46099" y="47625"/>
                    </a:moveTo>
                    <a:cubicBezTo>
                      <a:pt x="29016" y="47625"/>
                      <a:pt x="15875" y="62294"/>
                      <a:pt x="15875" y="79629"/>
                    </a:cubicBezTo>
                    <a:cubicBezTo>
                      <a:pt x="15875" y="114300"/>
                      <a:pt x="15875" y="114300"/>
                      <a:pt x="15875" y="114300"/>
                    </a:cubicBezTo>
                    <a:cubicBezTo>
                      <a:pt x="252413" y="114300"/>
                      <a:pt x="252413" y="114300"/>
                      <a:pt x="252413" y="114300"/>
                    </a:cubicBezTo>
                    <a:lnTo>
                      <a:pt x="252413" y="79629"/>
                    </a:lnTo>
                    <a:cubicBezTo>
                      <a:pt x="252413" y="62294"/>
                      <a:pt x="239272" y="47625"/>
                      <a:pt x="222189" y="47625"/>
                    </a:cubicBezTo>
                    <a:cubicBezTo>
                      <a:pt x="210362" y="47625"/>
                      <a:pt x="210362" y="47625"/>
                      <a:pt x="210362" y="47625"/>
                    </a:cubicBezTo>
                    <a:cubicBezTo>
                      <a:pt x="210362" y="71628"/>
                      <a:pt x="210362" y="71628"/>
                      <a:pt x="210362" y="71628"/>
                    </a:cubicBezTo>
                    <a:cubicBezTo>
                      <a:pt x="210362" y="75629"/>
                      <a:pt x="206420" y="79629"/>
                      <a:pt x="202477" y="79629"/>
                    </a:cubicBezTo>
                    <a:cubicBezTo>
                      <a:pt x="197221" y="79629"/>
                      <a:pt x="194593" y="75629"/>
                      <a:pt x="194593" y="71628"/>
                    </a:cubicBezTo>
                    <a:cubicBezTo>
                      <a:pt x="194593" y="47625"/>
                      <a:pt x="194593" y="47625"/>
                      <a:pt x="194593" y="47625"/>
                    </a:cubicBezTo>
                    <a:cubicBezTo>
                      <a:pt x="73696" y="47625"/>
                      <a:pt x="73696" y="47625"/>
                      <a:pt x="73696" y="47625"/>
                    </a:cubicBezTo>
                    <a:cubicBezTo>
                      <a:pt x="73696" y="71628"/>
                      <a:pt x="73696" y="71628"/>
                      <a:pt x="73696" y="71628"/>
                    </a:cubicBezTo>
                    <a:cubicBezTo>
                      <a:pt x="73696" y="75629"/>
                      <a:pt x="71067" y="79629"/>
                      <a:pt x="65811" y="79629"/>
                    </a:cubicBezTo>
                    <a:cubicBezTo>
                      <a:pt x="61869" y="79629"/>
                      <a:pt x="57926" y="75629"/>
                      <a:pt x="57926" y="71628"/>
                    </a:cubicBezTo>
                    <a:cubicBezTo>
                      <a:pt x="57926" y="47625"/>
                      <a:pt x="57926" y="47625"/>
                      <a:pt x="57926" y="47625"/>
                    </a:cubicBezTo>
                    <a:cubicBezTo>
                      <a:pt x="46099" y="47625"/>
                      <a:pt x="46099" y="47625"/>
                      <a:pt x="46099" y="47625"/>
                    </a:cubicBezTo>
                    <a:close/>
                    <a:moveTo>
                      <a:pt x="65757" y="0"/>
                    </a:moveTo>
                    <a:cubicBezTo>
                      <a:pt x="71018" y="0"/>
                      <a:pt x="73648" y="3962"/>
                      <a:pt x="73648" y="7925"/>
                    </a:cubicBezTo>
                    <a:cubicBezTo>
                      <a:pt x="73648" y="31700"/>
                      <a:pt x="73648" y="31700"/>
                      <a:pt x="73648" y="31700"/>
                    </a:cubicBezTo>
                    <a:cubicBezTo>
                      <a:pt x="194640" y="31700"/>
                      <a:pt x="194640" y="31700"/>
                      <a:pt x="194640" y="31700"/>
                    </a:cubicBezTo>
                    <a:cubicBezTo>
                      <a:pt x="194640" y="7925"/>
                      <a:pt x="194640" y="7925"/>
                      <a:pt x="194640" y="7925"/>
                    </a:cubicBezTo>
                    <a:cubicBezTo>
                      <a:pt x="194640" y="3962"/>
                      <a:pt x="197271" y="0"/>
                      <a:pt x="202531" y="0"/>
                    </a:cubicBezTo>
                    <a:cubicBezTo>
                      <a:pt x="206477" y="0"/>
                      <a:pt x="210422" y="3962"/>
                      <a:pt x="210422" y="7925"/>
                    </a:cubicBezTo>
                    <a:cubicBezTo>
                      <a:pt x="210422" y="31700"/>
                      <a:pt x="210422" y="31700"/>
                      <a:pt x="210422" y="31700"/>
                    </a:cubicBezTo>
                    <a:cubicBezTo>
                      <a:pt x="222258" y="31700"/>
                      <a:pt x="222258" y="31700"/>
                      <a:pt x="222258" y="31700"/>
                    </a:cubicBezTo>
                    <a:cubicBezTo>
                      <a:pt x="247246" y="31700"/>
                      <a:pt x="268288" y="52834"/>
                      <a:pt x="268288" y="79251"/>
                    </a:cubicBezTo>
                    <a:cubicBezTo>
                      <a:pt x="268288" y="290587"/>
                      <a:pt x="268288" y="290587"/>
                      <a:pt x="268288" y="290587"/>
                    </a:cubicBezTo>
                    <a:cubicBezTo>
                      <a:pt x="268288" y="317005"/>
                      <a:pt x="247246" y="338138"/>
                      <a:pt x="222258" y="338138"/>
                    </a:cubicBezTo>
                    <a:cubicBezTo>
                      <a:pt x="46030" y="338138"/>
                      <a:pt x="46030" y="338138"/>
                      <a:pt x="46030" y="338138"/>
                    </a:cubicBezTo>
                    <a:cubicBezTo>
                      <a:pt x="21042" y="338138"/>
                      <a:pt x="0" y="317005"/>
                      <a:pt x="0" y="290587"/>
                    </a:cubicBezTo>
                    <a:cubicBezTo>
                      <a:pt x="0" y="79251"/>
                      <a:pt x="0" y="79251"/>
                      <a:pt x="0" y="79251"/>
                    </a:cubicBezTo>
                    <a:cubicBezTo>
                      <a:pt x="0" y="52834"/>
                      <a:pt x="21042" y="31700"/>
                      <a:pt x="46030" y="31700"/>
                    </a:cubicBezTo>
                    <a:cubicBezTo>
                      <a:pt x="57866" y="31700"/>
                      <a:pt x="57866" y="31700"/>
                      <a:pt x="57866" y="31700"/>
                    </a:cubicBezTo>
                    <a:cubicBezTo>
                      <a:pt x="57866" y="7925"/>
                      <a:pt x="57866" y="7925"/>
                      <a:pt x="57866" y="7925"/>
                    </a:cubicBezTo>
                    <a:cubicBezTo>
                      <a:pt x="57866" y="3962"/>
                      <a:pt x="61812" y="0"/>
                      <a:pt x="657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3950314" y="2384885"/>
            <a:ext cx="4328892" cy="4473115"/>
            <a:chOff x="6513526" y="1639850"/>
            <a:chExt cx="5049903" cy="5218150"/>
          </a:xfrm>
        </p:grpSpPr>
        <p:sp>
          <p:nvSpPr>
            <p:cNvPr id="32" name="Freeform: Shape 2"/>
            <p:cNvSpPr/>
            <p:nvPr/>
          </p:nvSpPr>
          <p:spPr bwMode="auto">
            <a:xfrm>
              <a:off x="7602087" y="3068398"/>
              <a:ext cx="3025592" cy="3789602"/>
            </a:xfrm>
            <a:custGeom>
              <a:avLst/>
              <a:gdLst>
                <a:gd name="T0" fmla="*/ 197 w 454"/>
                <a:gd name="T1" fmla="*/ 254 h 569"/>
                <a:gd name="T2" fmla="*/ 200 w 454"/>
                <a:gd name="T3" fmla="*/ 449 h 569"/>
                <a:gd name="T4" fmla="*/ 148 w 454"/>
                <a:gd name="T5" fmla="*/ 559 h 569"/>
                <a:gd name="T6" fmla="*/ 122 w 454"/>
                <a:gd name="T7" fmla="*/ 569 h 569"/>
                <a:gd name="T8" fmla="*/ 339 w 454"/>
                <a:gd name="T9" fmla="*/ 569 h 569"/>
                <a:gd name="T10" fmla="*/ 304 w 454"/>
                <a:gd name="T11" fmla="*/ 557 h 569"/>
                <a:gd name="T12" fmla="*/ 277 w 454"/>
                <a:gd name="T13" fmla="*/ 354 h 569"/>
                <a:gd name="T14" fmla="*/ 282 w 454"/>
                <a:gd name="T15" fmla="*/ 261 h 569"/>
                <a:gd name="T16" fmla="*/ 315 w 454"/>
                <a:gd name="T17" fmla="*/ 247 h 569"/>
                <a:gd name="T18" fmla="*/ 454 w 454"/>
                <a:gd name="T19" fmla="*/ 120 h 569"/>
                <a:gd name="T20" fmla="*/ 451 w 454"/>
                <a:gd name="T21" fmla="*/ 117 h 569"/>
                <a:gd name="T22" fmla="*/ 451 w 454"/>
                <a:gd name="T23" fmla="*/ 117 h 569"/>
                <a:gd name="T24" fmla="*/ 389 w 454"/>
                <a:gd name="T25" fmla="*/ 164 h 569"/>
                <a:gd name="T26" fmla="*/ 400 w 454"/>
                <a:gd name="T27" fmla="*/ 82 h 569"/>
                <a:gd name="T28" fmla="*/ 399 w 454"/>
                <a:gd name="T29" fmla="*/ 82 h 569"/>
                <a:gd name="T30" fmla="*/ 398 w 454"/>
                <a:gd name="T31" fmla="*/ 82 h 569"/>
                <a:gd name="T32" fmla="*/ 362 w 454"/>
                <a:gd name="T33" fmla="*/ 182 h 569"/>
                <a:gd name="T34" fmla="*/ 257 w 454"/>
                <a:gd name="T35" fmla="*/ 234 h 569"/>
                <a:gd name="T36" fmla="*/ 241 w 454"/>
                <a:gd name="T37" fmla="*/ 146 h 569"/>
                <a:gd name="T38" fmla="*/ 296 w 454"/>
                <a:gd name="T39" fmla="*/ 54 h 569"/>
                <a:gd name="T40" fmla="*/ 295 w 454"/>
                <a:gd name="T41" fmla="*/ 54 h 569"/>
                <a:gd name="T42" fmla="*/ 294 w 454"/>
                <a:gd name="T43" fmla="*/ 52 h 569"/>
                <a:gd name="T44" fmla="*/ 238 w 454"/>
                <a:gd name="T45" fmla="*/ 113 h 569"/>
                <a:gd name="T46" fmla="*/ 235 w 454"/>
                <a:gd name="T47" fmla="*/ 35 h 569"/>
                <a:gd name="T48" fmla="*/ 235 w 454"/>
                <a:gd name="T49" fmla="*/ 35 h 569"/>
                <a:gd name="T50" fmla="*/ 230 w 454"/>
                <a:gd name="T51" fmla="*/ 35 h 569"/>
                <a:gd name="T52" fmla="*/ 219 w 454"/>
                <a:gd name="T53" fmla="*/ 223 h 569"/>
                <a:gd name="T54" fmla="*/ 122 w 454"/>
                <a:gd name="T55" fmla="*/ 132 h 569"/>
                <a:gd name="T56" fmla="*/ 137 w 454"/>
                <a:gd name="T57" fmla="*/ 64 h 569"/>
                <a:gd name="T58" fmla="*/ 135 w 454"/>
                <a:gd name="T59" fmla="*/ 63 h 569"/>
                <a:gd name="T60" fmla="*/ 135 w 454"/>
                <a:gd name="T61" fmla="*/ 63 h 569"/>
                <a:gd name="T62" fmla="*/ 113 w 454"/>
                <a:gd name="T63" fmla="*/ 118 h 569"/>
                <a:gd name="T64" fmla="*/ 52 w 454"/>
                <a:gd name="T65" fmla="*/ 1 h 569"/>
                <a:gd name="T66" fmla="*/ 50 w 454"/>
                <a:gd name="T67" fmla="*/ 0 h 569"/>
                <a:gd name="T68" fmla="*/ 46 w 454"/>
                <a:gd name="T69" fmla="*/ 1 h 569"/>
                <a:gd name="T70" fmla="*/ 74 w 454"/>
                <a:gd name="T71" fmla="*/ 91 h 569"/>
                <a:gd name="T72" fmla="*/ 74 w 454"/>
                <a:gd name="T73" fmla="*/ 91 h 569"/>
                <a:gd name="T74" fmla="*/ 149 w 454"/>
                <a:gd name="T75" fmla="*/ 208 h 569"/>
                <a:gd name="T76" fmla="*/ 3 w 454"/>
                <a:gd name="T77" fmla="*/ 195 h 569"/>
                <a:gd name="T78" fmla="*/ 3 w 454"/>
                <a:gd name="T79" fmla="*/ 196 h 569"/>
                <a:gd name="T80" fmla="*/ 0 w 454"/>
                <a:gd name="T81" fmla="*/ 201 h 569"/>
                <a:gd name="T82" fmla="*/ 172 w 454"/>
                <a:gd name="T83" fmla="*/ 237 h 569"/>
                <a:gd name="T84" fmla="*/ 197 w 454"/>
                <a:gd name="T85" fmla="*/ 25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4" h="569">
                  <a:moveTo>
                    <a:pt x="197" y="254"/>
                  </a:moveTo>
                  <a:cubicBezTo>
                    <a:pt x="209" y="304"/>
                    <a:pt x="213" y="368"/>
                    <a:pt x="200" y="449"/>
                  </a:cubicBezTo>
                  <a:cubicBezTo>
                    <a:pt x="191" y="518"/>
                    <a:pt x="199" y="559"/>
                    <a:pt x="148" y="559"/>
                  </a:cubicBezTo>
                  <a:cubicBezTo>
                    <a:pt x="148" y="559"/>
                    <a:pt x="138" y="555"/>
                    <a:pt x="122" y="569"/>
                  </a:cubicBezTo>
                  <a:cubicBezTo>
                    <a:pt x="339" y="569"/>
                    <a:pt x="339" y="569"/>
                    <a:pt x="339" y="569"/>
                  </a:cubicBezTo>
                  <a:cubicBezTo>
                    <a:pt x="328" y="564"/>
                    <a:pt x="315" y="559"/>
                    <a:pt x="304" y="557"/>
                  </a:cubicBezTo>
                  <a:cubicBezTo>
                    <a:pt x="292" y="529"/>
                    <a:pt x="279" y="475"/>
                    <a:pt x="277" y="354"/>
                  </a:cubicBezTo>
                  <a:cubicBezTo>
                    <a:pt x="276" y="318"/>
                    <a:pt x="278" y="287"/>
                    <a:pt x="282" y="261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404" y="194"/>
                    <a:pt x="433" y="147"/>
                    <a:pt x="454" y="120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28" y="135"/>
                    <a:pt x="407" y="151"/>
                    <a:pt x="389" y="164"/>
                  </a:cubicBezTo>
                  <a:cubicBezTo>
                    <a:pt x="396" y="133"/>
                    <a:pt x="398" y="121"/>
                    <a:pt x="400" y="82"/>
                  </a:cubicBezTo>
                  <a:cubicBezTo>
                    <a:pt x="399" y="82"/>
                    <a:pt x="399" y="82"/>
                    <a:pt x="399" y="82"/>
                  </a:cubicBezTo>
                  <a:cubicBezTo>
                    <a:pt x="399" y="82"/>
                    <a:pt x="398" y="82"/>
                    <a:pt x="398" y="82"/>
                  </a:cubicBezTo>
                  <a:cubicBezTo>
                    <a:pt x="393" y="101"/>
                    <a:pt x="379" y="147"/>
                    <a:pt x="362" y="182"/>
                  </a:cubicBezTo>
                  <a:cubicBezTo>
                    <a:pt x="312" y="215"/>
                    <a:pt x="278" y="228"/>
                    <a:pt x="257" y="234"/>
                  </a:cubicBezTo>
                  <a:cubicBezTo>
                    <a:pt x="251" y="213"/>
                    <a:pt x="245" y="185"/>
                    <a:pt x="241" y="146"/>
                  </a:cubicBezTo>
                  <a:cubicBezTo>
                    <a:pt x="257" y="110"/>
                    <a:pt x="284" y="70"/>
                    <a:pt x="296" y="54"/>
                  </a:cubicBezTo>
                  <a:cubicBezTo>
                    <a:pt x="295" y="54"/>
                    <a:pt x="295" y="54"/>
                    <a:pt x="295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65" y="79"/>
                    <a:pt x="258" y="88"/>
                    <a:pt x="238" y="113"/>
                  </a:cubicBezTo>
                  <a:cubicBezTo>
                    <a:pt x="236" y="91"/>
                    <a:pt x="235" y="64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23" y="69"/>
                    <a:pt x="210" y="143"/>
                    <a:pt x="219" y="223"/>
                  </a:cubicBezTo>
                  <a:cubicBezTo>
                    <a:pt x="219" y="223"/>
                    <a:pt x="175" y="205"/>
                    <a:pt x="122" y="132"/>
                  </a:cubicBezTo>
                  <a:cubicBezTo>
                    <a:pt x="123" y="120"/>
                    <a:pt x="125" y="90"/>
                    <a:pt x="137" y="64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27" y="75"/>
                    <a:pt x="118" y="94"/>
                    <a:pt x="113" y="118"/>
                  </a:cubicBezTo>
                  <a:cubicBezTo>
                    <a:pt x="93" y="88"/>
                    <a:pt x="72" y="50"/>
                    <a:pt x="52" y="1"/>
                  </a:cubicBezTo>
                  <a:cubicBezTo>
                    <a:pt x="51" y="1"/>
                    <a:pt x="51" y="1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7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91" y="132"/>
                    <a:pt x="115" y="175"/>
                    <a:pt x="149" y="208"/>
                  </a:cubicBezTo>
                  <a:cubicBezTo>
                    <a:pt x="149" y="208"/>
                    <a:pt x="89" y="222"/>
                    <a:pt x="3" y="195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37" y="218"/>
                    <a:pt x="97" y="238"/>
                    <a:pt x="172" y="237"/>
                  </a:cubicBezTo>
                  <a:cubicBezTo>
                    <a:pt x="178" y="238"/>
                    <a:pt x="187" y="243"/>
                    <a:pt x="197" y="2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3" name="Group 3"/>
            <p:cNvGrpSpPr/>
            <p:nvPr/>
          </p:nvGrpSpPr>
          <p:grpSpPr>
            <a:xfrm>
              <a:off x="6685154" y="1639850"/>
              <a:ext cx="4779675" cy="3671505"/>
              <a:chOff x="7223605" y="1034167"/>
              <a:chExt cx="4779675" cy="3671505"/>
            </a:xfrm>
            <a:solidFill>
              <a:schemeClr val="accent5">
                <a:alpha val="70000"/>
              </a:schemeClr>
            </a:solidFill>
          </p:grpSpPr>
          <p:sp>
            <p:nvSpPr>
              <p:cNvPr id="78" name="Oval 49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Oval 50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Oval 51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Oval 52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Oval 53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Oval 54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Oval 55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Oval 56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Oval 57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4" name="Group 4"/>
            <p:cNvGrpSpPr/>
            <p:nvPr/>
          </p:nvGrpSpPr>
          <p:grpSpPr>
            <a:xfrm>
              <a:off x="6574014" y="1946200"/>
              <a:ext cx="4788017" cy="3731205"/>
              <a:chOff x="7071416" y="1121303"/>
              <a:chExt cx="4788017" cy="3731205"/>
            </a:xfrm>
            <a:solidFill>
              <a:schemeClr val="accent2">
                <a:alpha val="40000"/>
              </a:schemeClr>
            </a:solidFill>
          </p:grpSpPr>
          <p:sp>
            <p:nvSpPr>
              <p:cNvPr id="68" name="Oval 39"/>
              <p:cNvSpPr/>
              <p:nvPr/>
            </p:nvSpPr>
            <p:spPr>
              <a:xfrm>
                <a:off x="7071416" y="1970672"/>
                <a:ext cx="604144" cy="604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Oval 40"/>
              <p:cNvSpPr/>
              <p:nvPr/>
            </p:nvSpPr>
            <p:spPr>
              <a:xfrm>
                <a:off x="10028885" y="2266337"/>
                <a:ext cx="778885" cy="77888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Oval 41"/>
              <p:cNvSpPr/>
              <p:nvPr/>
            </p:nvSpPr>
            <p:spPr>
              <a:xfrm>
                <a:off x="8444595" y="4164419"/>
                <a:ext cx="688089" cy="6880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Oval 42"/>
              <p:cNvSpPr/>
              <p:nvPr/>
            </p:nvSpPr>
            <p:spPr>
              <a:xfrm>
                <a:off x="10677336" y="3875937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Oval 43"/>
              <p:cNvSpPr/>
              <p:nvPr/>
            </p:nvSpPr>
            <p:spPr>
              <a:xfrm>
                <a:off x="11598565" y="2698248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Oval 44"/>
              <p:cNvSpPr/>
              <p:nvPr/>
            </p:nvSpPr>
            <p:spPr>
              <a:xfrm>
                <a:off x="7688405" y="2869385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Oval 45"/>
              <p:cNvSpPr/>
              <p:nvPr/>
            </p:nvSpPr>
            <p:spPr>
              <a:xfrm>
                <a:off x="9592298" y="1865334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Oval 46"/>
              <p:cNvSpPr/>
              <p:nvPr/>
            </p:nvSpPr>
            <p:spPr>
              <a:xfrm>
                <a:off x="7838577" y="1121303"/>
                <a:ext cx="759965" cy="75996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Oval 47"/>
              <p:cNvSpPr/>
              <p:nvPr/>
            </p:nvSpPr>
            <p:spPr>
              <a:xfrm>
                <a:off x="9111041" y="3345133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Oval 48"/>
              <p:cNvSpPr/>
              <p:nvPr/>
            </p:nvSpPr>
            <p:spPr>
              <a:xfrm>
                <a:off x="11106733" y="2785942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7210995" y="2279145"/>
              <a:ext cx="4142805" cy="3446444"/>
              <a:chOff x="7242069" y="1000204"/>
              <a:chExt cx="4142805" cy="344644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58" name="Oval 29"/>
              <p:cNvSpPr/>
              <p:nvPr/>
            </p:nvSpPr>
            <p:spPr>
              <a:xfrm>
                <a:off x="8373143" y="1000204"/>
                <a:ext cx="1180478" cy="118047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Oval 30"/>
              <p:cNvSpPr/>
              <p:nvPr/>
            </p:nvSpPr>
            <p:spPr>
              <a:xfrm>
                <a:off x="9793458" y="1543897"/>
                <a:ext cx="673424" cy="6734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Oval 31"/>
              <p:cNvSpPr/>
              <p:nvPr/>
            </p:nvSpPr>
            <p:spPr>
              <a:xfrm>
                <a:off x="7728795" y="3028844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Oval 32"/>
              <p:cNvSpPr/>
              <p:nvPr/>
            </p:nvSpPr>
            <p:spPr>
              <a:xfrm>
                <a:off x="10055853" y="2924511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Oval 33"/>
              <p:cNvSpPr/>
              <p:nvPr/>
            </p:nvSpPr>
            <p:spPr>
              <a:xfrm>
                <a:off x="7242069" y="1362158"/>
                <a:ext cx="550776" cy="5507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Oval 34"/>
              <p:cNvSpPr/>
              <p:nvPr/>
            </p:nvSpPr>
            <p:spPr>
              <a:xfrm>
                <a:off x="7460786" y="2351919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Oval 35"/>
              <p:cNvSpPr/>
              <p:nvPr/>
            </p:nvSpPr>
            <p:spPr>
              <a:xfrm>
                <a:off x="10593255" y="2042438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Oval 36"/>
              <p:cNvSpPr/>
              <p:nvPr/>
            </p:nvSpPr>
            <p:spPr>
              <a:xfrm>
                <a:off x="11048082" y="1704777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Oval 37"/>
              <p:cNvSpPr/>
              <p:nvPr/>
            </p:nvSpPr>
            <p:spPr>
              <a:xfrm>
                <a:off x="11027370" y="3450791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Oval 38"/>
              <p:cNvSpPr/>
              <p:nvPr/>
            </p:nvSpPr>
            <p:spPr>
              <a:xfrm>
                <a:off x="8453970" y="3618181"/>
                <a:ext cx="828467" cy="8284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6" name="Group 6"/>
            <p:cNvGrpSpPr/>
            <p:nvPr/>
          </p:nvGrpSpPr>
          <p:grpSpPr>
            <a:xfrm rot="9000000">
              <a:off x="7380010" y="1811773"/>
              <a:ext cx="3591334" cy="2758680"/>
              <a:chOff x="7223605" y="1034167"/>
              <a:chExt cx="4779675" cy="3671505"/>
            </a:xfrm>
            <a:solidFill>
              <a:schemeClr val="accent4">
                <a:alpha val="70000"/>
              </a:schemeClr>
            </a:solidFill>
          </p:grpSpPr>
          <p:sp>
            <p:nvSpPr>
              <p:cNvPr id="49" name="Oval 20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Oval 21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Oval 22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Oval 23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Oval 24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Oval 25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Oval 26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Oval 27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Oval 28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7" name="Oval 7"/>
            <p:cNvSpPr/>
            <p:nvPr/>
          </p:nvSpPr>
          <p:spPr>
            <a:xfrm>
              <a:off x="7498233" y="1881011"/>
              <a:ext cx="1514855" cy="1514855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Oval 8"/>
            <p:cNvSpPr/>
            <p:nvPr/>
          </p:nvSpPr>
          <p:spPr>
            <a:xfrm>
              <a:off x="9449885" y="2141135"/>
              <a:ext cx="1437159" cy="1437159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Oval 9"/>
            <p:cNvSpPr/>
            <p:nvPr/>
          </p:nvSpPr>
          <p:spPr>
            <a:xfrm>
              <a:off x="6513526" y="3453959"/>
              <a:ext cx="1437159" cy="1437159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Oval 10"/>
            <p:cNvSpPr/>
            <p:nvPr/>
          </p:nvSpPr>
          <p:spPr>
            <a:xfrm>
              <a:off x="10126270" y="3664860"/>
              <a:ext cx="1437159" cy="1437159"/>
            </a:xfrm>
            <a:prstGeom prst="ellipse">
              <a:avLst/>
            </a:prstGeom>
            <a:solidFill>
              <a:schemeClr val="accent5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1" name="Group 11"/>
            <p:cNvGrpSpPr/>
            <p:nvPr/>
          </p:nvGrpSpPr>
          <p:grpSpPr>
            <a:xfrm>
              <a:off x="9937478" y="2603151"/>
              <a:ext cx="500065" cy="470320"/>
              <a:chOff x="4433888" y="4613275"/>
              <a:chExt cx="1147763" cy="1079500"/>
            </a:xfrm>
            <a:solidFill>
              <a:schemeClr val="bg1"/>
            </a:solidFill>
          </p:grpSpPr>
          <p:sp>
            <p:nvSpPr>
              <p:cNvPr id="47" name="Oval 18"/>
              <p:cNvSpPr/>
              <p:nvPr/>
            </p:nvSpPr>
            <p:spPr bwMode="auto">
              <a:xfrm>
                <a:off x="4991100" y="5203825"/>
                <a:ext cx="138113" cy="1397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Freeform: Shape 19"/>
              <p:cNvSpPr/>
              <p:nvPr/>
            </p:nvSpPr>
            <p:spPr bwMode="auto">
              <a:xfrm>
                <a:off x="4433888" y="4613275"/>
                <a:ext cx="1147763" cy="1079500"/>
              </a:xfrm>
              <a:custGeom>
                <a:avLst/>
                <a:gdLst>
                  <a:gd name="T0" fmla="*/ 268 w 305"/>
                  <a:gd name="T1" fmla="*/ 111 h 287"/>
                  <a:gd name="T2" fmla="*/ 268 w 305"/>
                  <a:gd name="T3" fmla="*/ 51 h 287"/>
                  <a:gd name="T4" fmla="*/ 240 w 305"/>
                  <a:gd name="T5" fmla="*/ 0 h 287"/>
                  <a:gd name="T6" fmla="*/ 51 w 305"/>
                  <a:gd name="T7" fmla="*/ 0 h 287"/>
                  <a:gd name="T8" fmla="*/ 0 w 305"/>
                  <a:gd name="T9" fmla="*/ 236 h 287"/>
                  <a:gd name="T10" fmla="*/ 217 w 305"/>
                  <a:gd name="T11" fmla="*/ 287 h 287"/>
                  <a:gd name="T12" fmla="*/ 268 w 305"/>
                  <a:gd name="T13" fmla="*/ 222 h 287"/>
                  <a:gd name="T14" fmla="*/ 268 w 305"/>
                  <a:gd name="T15" fmla="*/ 111 h 287"/>
                  <a:gd name="T16" fmla="*/ 203 w 305"/>
                  <a:gd name="T17" fmla="*/ 19 h 287"/>
                  <a:gd name="T18" fmla="*/ 250 w 305"/>
                  <a:gd name="T19" fmla="*/ 28 h 287"/>
                  <a:gd name="T20" fmla="*/ 250 w 305"/>
                  <a:gd name="T21" fmla="*/ 56 h 287"/>
                  <a:gd name="T22" fmla="*/ 240 w 305"/>
                  <a:gd name="T23" fmla="*/ 83 h 287"/>
                  <a:gd name="T24" fmla="*/ 240 w 305"/>
                  <a:gd name="T25" fmla="*/ 74 h 287"/>
                  <a:gd name="T26" fmla="*/ 240 w 305"/>
                  <a:gd name="T27" fmla="*/ 37 h 287"/>
                  <a:gd name="T28" fmla="*/ 37 w 305"/>
                  <a:gd name="T29" fmla="*/ 28 h 287"/>
                  <a:gd name="T30" fmla="*/ 28 w 305"/>
                  <a:gd name="T31" fmla="*/ 56 h 287"/>
                  <a:gd name="T32" fmla="*/ 18 w 305"/>
                  <a:gd name="T33" fmla="*/ 51 h 287"/>
                  <a:gd name="T34" fmla="*/ 231 w 305"/>
                  <a:gd name="T35" fmla="*/ 46 h 287"/>
                  <a:gd name="T36" fmla="*/ 37 w 305"/>
                  <a:gd name="T37" fmla="*/ 37 h 287"/>
                  <a:gd name="T38" fmla="*/ 231 w 305"/>
                  <a:gd name="T39" fmla="*/ 46 h 287"/>
                  <a:gd name="T40" fmla="*/ 231 w 305"/>
                  <a:gd name="T41" fmla="*/ 65 h 287"/>
                  <a:gd name="T42" fmla="*/ 37 w 305"/>
                  <a:gd name="T43" fmla="*/ 56 h 287"/>
                  <a:gd name="T44" fmla="*/ 231 w 305"/>
                  <a:gd name="T45" fmla="*/ 74 h 287"/>
                  <a:gd name="T46" fmla="*/ 203 w 305"/>
                  <a:gd name="T47" fmla="*/ 83 h 287"/>
                  <a:gd name="T48" fmla="*/ 37 w 305"/>
                  <a:gd name="T49" fmla="*/ 80 h 287"/>
                  <a:gd name="T50" fmla="*/ 231 w 305"/>
                  <a:gd name="T51" fmla="*/ 74 h 287"/>
                  <a:gd name="T52" fmla="*/ 217 w 305"/>
                  <a:gd name="T53" fmla="*/ 268 h 287"/>
                  <a:gd name="T54" fmla="*/ 18 w 305"/>
                  <a:gd name="T55" fmla="*/ 236 h 287"/>
                  <a:gd name="T56" fmla="*/ 51 w 305"/>
                  <a:gd name="T57" fmla="*/ 102 h 287"/>
                  <a:gd name="T58" fmla="*/ 240 w 305"/>
                  <a:gd name="T59" fmla="*/ 102 h 287"/>
                  <a:gd name="T60" fmla="*/ 250 w 305"/>
                  <a:gd name="T61" fmla="*/ 130 h 287"/>
                  <a:gd name="T62" fmla="*/ 120 w 305"/>
                  <a:gd name="T63" fmla="*/ 176 h 287"/>
                  <a:gd name="T64" fmla="*/ 250 w 305"/>
                  <a:gd name="T65" fmla="*/ 222 h 287"/>
                  <a:gd name="T66" fmla="*/ 262 w 305"/>
                  <a:gd name="T67" fmla="*/ 204 h 287"/>
                  <a:gd name="T68" fmla="*/ 139 w 305"/>
                  <a:gd name="T69" fmla="*/ 176 h 287"/>
                  <a:gd name="T70" fmla="*/ 250 w 305"/>
                  <a:gd name="T71" fmla="*/ 148 h 287"/>
                  <a:gd name="T72" fmla="*/ 267 w 305"/>
                  <a:gd name="T73" fmla="*/ 136 h 287"/>
                  <a:gd name="T74" fmla="*/ 277 w 305"/>
                  <a:gd name="T75" fmla="*/ 16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5" h="287">
                    <a:moveTo>
                      <a:pt x="268" y="111"/>
                    </a:moveTo>
                    <a:cubicBezTo>
                      <a:pt x="268" y="111"/>
                      <a:pt x="268" y="111"/>
                      <a:pt x="268" y="111"/>
                    </a:cubicBezTo>
                    <a:cubicBezTo>
                      <a:pt x="268" y="56"/>
                      <a:pt x="268" y="56"/>
                      <a:pt x="268" y="56"/>
                    </a:cubicBezTo>
                    <a:cubicBezTo>
                      <a:pt x="268" y="51"/>
                      <a:pt x="268" y="51"/>
                      <a:pt x="268" y="51"/>
                    </a:cubicBezTo>
                    <a:cubicBezTo>
                      <a:pt x="268" y="28"/>
                      <a:pt x="268" y="28"/>
                      <a:pt x="268" y="28"/>
                    </a:cubicBezTo>
                    <a:cubicBezTo>
                      <a:pt x="268" y="13"/>
                      <a:pt x="256" y="0"/>
                      <a:pt x="240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236"/>
                      <a:pt x="0" y="236"/>
                      <a:pt x="0" y="236"/>
                    </a:cubicBezTo>
                    <a:cubicBezTo>
                      <a:pt x="0" y="264"/>
                      <a:pt x="23" y="287"/>
                      <a:pt x="51" y="287"/>
                    </a:cubicBezTo>
                    <a:cubicBezTo>
                      <a:pt x="217" y="287"/>
                      <a:pt x="217" y="287"/>
                      <a:pt x="217" y="287"/>
                    </a:cubicBezTo>
                    <a:cubicBezTo>
                      <a:pt x="245" y="287"/>
                      <a:pt x="268" y="264"/>
                      <a:pt x="268" y="236"/>
                    </a:cubicBezTo>
                    <a:cubicBezTo>
                      <a:pt x="268" y="222"/>
                      <a:pt x="268" y="222"/>
                      <a:pt x="268" y="222"/>
                    </a:cubicBezTo>
                    <a:cubicBezTo>
                      <a:pt x="268" y="222"/>
                      <a:pt x="268" y="222"/>
                      <a:pt x="268" y="222"/>
                    </a:cubicBezTo>
                    <a:cubicBezTo>
                      <a:pt x="305" y="194"/>
                      <a:pt x="305" y="139"/>
                      <a:pt x="268" y="111"/>
                    </a:cubicBezTo>
                    <a:close/>
                    <a:moveTo>
                      <a:pt x="51" y="19"/>
                    </a:moveTo>
                    <a:cubicBezTo>
                      <a:pt x="203" y="19"/>
                      <a:pt x="203" y="19"/>
                      <a:pt x="203" y="19"/>
                    </a:cubicBezTo>
                    <a:cubicBezTo>
                      <a:pt x="240" y="19"/>
                      <a:pt x="240" y="19"/>
                      <a:pt x="240" y="19"/>
                    </a:cubicBezTo>
                    <a:cubicBezTo>
                      <a:pt x="246" y="19"/>
                      <a:pt x="250" y="23"/>
                      <a:pt x="250" y="28"/>
                    </a:cubicBezTo>
                    <a:cubicBezTo>
                      <a:pt x="250" y="51"/>
                      <a:pt x="250" y="51"/>
                      <a:pt x="250" y="51"/>
                    </a:cubicBezTo>
                    <a:cubicBezTo>
                      <a:pt x="250" y="56"/>
                      <a:pt x="250" y="56"/>
                      <a:pt x="250" y="56"/>
                    </a:cubicBezTo>
                    <a:cubicBezTo>
                      <a:pt x="250" y="85"/>
                      <a:pt x="250" y="85"/>
                      <a:pt x="250" y="85"/>
                    </a:cubicBezTo>
                    <a:cubicBezTo>
                      <a:pt x="247" y="84"/>
                      <a:pt x="244" y="83"/>
                      <a:pt x="240" y="83"/>
                    </a:cubicBezTo>
                    <a:cubicBezTo>
                      <a:pt x="240" y="83"/>
                      <a:pt x="240" y="83"/>
                      <a:pt x="240" y="83"/>
                    </a:cubicBezTo>
                    <a:cubicBezTo>
                      <a:pt x="240" y="74"/>
                      <a:pt x="240" y="74"/>
                      <a:pt x="240" y="74"/>
                    </a:cubicBezTo>
                    <a:cubicBezTo>
                      <a:pt x="240" y="56"/>
                      <a:pt x="240" y="56"/>
                      <a:pt x="240" y="56"/>
                    </a:cubicBezTo>
                    <a:cubicBezTo>
                      <a:pt x="240" y="37"/>
                      <a:pt x="240" y="37"/>
                      <a:pt x="240" y="37"/>
                    </a:cubicBezTo>
                    <a:cubicBezTo>
                      <a:pt x="240" y="32"/>
                      <a:pt x="236" y="28"/>
                      <a:pt x="231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2" y="28"/>
                      <a:pt x="28" y="32"/>
                      <a:pt x="28" y="37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2" y="68"/>
                      <a:pt x="18" y="60"/>
                      <a:pt x="18" y="51"/>
                    </a:cubicBezTo>
                    <a:cubicBezTo>
                      <a:pt x="18" y="33"/>
                      <a:pt x="33" y="19"/>
                      <a:pt x="51" y="19"/>
                    </a:cubicBezTo>
                    <a:close/>
                    <a:moveTo>
                      <a:pt x="231" y="46"/>
                    </a:move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231" y="37"/>
                      <a:pt x="231" y="37"/>
                      <a:pt x="231" y="37"/>
                    </a:cubicBezTo>
                    <a:lnTo>
                      <a:pt x="231" y="46"/>
                    </a:lnTo>
                    <a:close/>
                    <a:moveTo>
                      <a:pt x="231" y="56"/>
                    </a:moveTo>
                    <a:cubicBezTo>
                      <a:pt x="231" y="65"/>
                      <a:pt x="231" y="65"/>
                      <a:pt x="231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56"/>
                      <a:pt x="37" y="56"/>
                      <a:pt x="37" y="56"/>
                    </a:cubicBezTo>
                    <a:lnTo>
                      <a:pt x="231" y="56"/>
                    </a:lnTo>
                    <a:close/>
                    <a:moveTo>
                      <a:pt x="231" y="74"/>
                    </a:moveTo>
                    <a:cubicBezTo>
                      <a:pt x="231" y="83"/>
                      <a:pt x="231" y="83"/>
                      <a:pt x="231" y="83"/>
                    </a:cubicBezTo>
                    <a:cubicBezTo>
                      <a:pt x="203" y="83"/>
                      <a:pt x="203" y="83"/>
                      <a:pt x="203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46" y="83"/>
                      <a:pt x="41" y="82"/>
                      <a:pt x="37" y="80"/>
                    </a:cubicBezTo>
                    <a:cubicBezTo>
                      <a:pt x="37" y="74"/>
                      <a:pt x="37" y="74"/>
                      <a:pt x="37" y="74"/>
                    </a:cubicBezTo>
                    <a:lnTo>
                      <a:pt x="231" y="74"/>
                    </a:lnTo>
                    <a:close/>
                    <a:moveTo>
                      <a:pt x="250" y="236"/>
                    </a:moveTo>
                    <a:cubicBezTo>
                      <a:pt x="250" y="254"/>
                      <a:pt x="235" y="268"/>
                      <a:pt x="217" y="268"/>
                    </a:cubicBezTo>
                    <a:cubicBezTo>
                      <a:pt x="51" y="268"/>
                      <a:pt x="51" y="268"/>
                      <a:pt x="51" y="268"/>
                    </a:cubicBezTo>
                    <a:cubicBezTo>
                      <a:pt x="33" y="268"/>
                      <a:pt x="18" y="254"/>
                      <a:pt x="18" y="236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27" y="98"/>
                      <a:pt x="38" y="102"/>
                      <a:pt x="51" y="102"/>
                    </a:cubicBezTo>
                    <a:cubicBezTo>
                      <a:pt x="203" y="102"/>
                      <a:pt x="203" y="102"/>
                      <a:pt x="203" y="102"/>
                    </a:cubicBezTo>
                    <a:cubicBezTo>
                      <a:pt x="240" y="102"/>
                      <a:pt x="240" y="102"/>
                      <a:pt x="240" y="102"/>
                    </a:cubicBezTo>
                    <a:cubicBezTo>
                      <a:pt x="246" y="102"/>
                      <a:pt x="250" y="106"/>
                      <a:pt x="250" y="111"/>
                    </a:cubicBezTo>
                    <a:cubicBezTo>
                      <a:pt x="250" y="130"/>
                      <a:pt x="250" y="130"/>
                      <a:pt x="250" y="130"/>
                    </a:cubicBezTo>
                    <a:cubicBezTo>
                      <a:pt x="166" y="130"/>
                      <a:pt x="166" y="130"/>
                      <a:pt x="166" y="130"/>
                    </a:cubicBezTo>
                    <a:cubicBezTo>
                      <a:pt x="141" y="130"/>
                      <a:pt x="120" y="150"/>
                      <a:pt x="120" y="176"/>
                    </a:cubicBezTo>
                    <a:cubicBezTo>
                      <a:pt x="120" y="201"/>
                      <a:pt x="141" y="222"/>
                      <a:pt x="166" y="222"/>
                    </a:cubicBezTo>
                    <a:cubicBezTo>
                      <a:pt x="250" y="222"/>
                      <a:pt x="250" y="222"/>
                      <a:pt x="250" y="222"/>
                    </a:cubicBezTo>
                    <a:lnTo>
                      <a:pt x="250" y="236"/>
                    </a:lnTo>
                    <a:close/>
                    <a:moveTo>
                      <a:pt x="262" y="204"/>
                    </a:moveTo>
                    <a:cubicBezTo>
                      <a:pt x="166" y="204"/>
                      <a:pt x="166" y="204"/>
                      <a:pt x="166" y="204"/>
                    </a:cubicBezTo>
                    <a:cubicBezTo>
                      <a:pt x="151" y="204"/>
                      <a:pt x="139" y="191"/>
                      <a:pt x="139" y="176"/>
                    </a:cubicBezTo>
                    <a:cubicBezTo>
                      <a:pt x="139" y="161"/>
                      <a:pt x="151" y="148"/>
                      <a:pt x="166" y="148"/>
                    </a:cubicBezTo>
                    <a:cubicBezTo>
                      <a:pt x="250" y="148"/>
                      <a:pt x="250" y="148"/>
                      <a:pt x="250" y="148"/>
                    </a:cubicBezTo>
                    <a:cubicBezTo>
                      <a:pt x="255" y="148"/>
                      <a:pt x="261" y="145"/>
                      <a:pt x="265" y="141"/>
                    </a:cubicBezTo>
                    <a:cubicBezTo>
                      <a:pt x="266" y="139"/>
                      <a:pt x="266" y="138"/>
                      <a:pt x="267" y="136"/>
                    </a:cubicBezTo>
                    <a:cubicBezTo>
                      <a:pt x="267" y="136"/>
                      <a:pt x="267" y="136"/>
                      <a:pt x="267" y="136"/>
                    </a:cubicBezTo>
                    <a:cubicBezTo>
                      <a:pt x="274" y="145"/>
                      <a:pt x="277" y="155"/>
                      <a:pt x="277" y="167"/>
                    </a:cubicBezTo>
                    <a:cubicBezTo>
                      <a:pt x="277" y="181"/>
                      <a:pt x="272" y="194"/>
                      <a:pt x="262" y="2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" name="Freeform: Shape 12"/>
            <p:cNvSpPr/>
            <p:nvPr/>
          </p:nvSpPr>
          <p:spPr bwMode="auto">
            <a:xfrm>
              <a:off x="10624922" y="4125900"/>
              <a:ext cx="485537" cy="485537"/>
            </a:xfrm>
            <a:custGeom>
              <a:avLst/>
              <a:gdLst>
                <a:gd name="T0" fmla="*/ 263 w 296"/>
                <a:gd name="T1" fmla="*/ 67 h 296"/>
                <a:gd name="T2" fmla="*/ 259 w 296"/>
                <a:gd name="T3" fmla="*/ 19 h 296"/>
                <a:gd name="T4" fmla="*/ 55 w 296"/>
                <a:gd name="T5" fmla="*/ 0 h 296"/>
                <a:gd name="T6" fmla="*/ 37 w 296"/>
                <a:gd name="T7" fmla="*/ 63 h 296"/>
                <a:gd name="T8" fmla="*/ 5 w 296"/>
                <a:gd name="T9" fmla="*/ 104 h 296"/>
                <a:gd name="T10" fmla="*/ 0 w 296"/>
                <a:gd name="T11" fmla="*/ 130 h 296"/>
                <a:gd name="T12" fmla="*/ 28 w 296"/>
                <a:gd name="T13" fmla="*/ 158 h 296"/>
                <a:gd name="T14" fmla="*/ 46 w 296"/>
                <a:gd name="T15" fmla="*/ 296 h 296"/>
                <a:gd name="T16" fmla="*/ 268 w 296"/>
                <a:gd name="T17" fmla="*/ 278 h 296"/>
                <a:gd name="T18" fmla="*/ 268 w 296"/>
                <a:gd name="T19" fmla="*/ 158 h 296"/>
                <a:gd name="T20" fmla="*/ 296 w 296"/>
                <a:gd name="T21" fmla="*/ 121 h 296"/>
                <a:gd name="T22" fmla="*/ 241 w 296"/>
                <a:gd name="T23" fmla="*/ 19 h 296"/>
                <a:gd name="T24" fmla="*/ 55 w 296"/>
                <a:gd name="T25" fmla="*/ 56 h 296"/>
                <a:gd name="T26" fmla="*/ 55 w 296"/>
                <a:gd name="T27" fmla="*/ 19 h 296"/>
                <a:gd name="T28" fmla="*/ 94 w 296"/>
                <a:gd name="T29" fmla="*/ 139 h 296"/>
                <a:gd name="T30" fmla="*/ 93 w 296"/>
                <a:gd name="T31" fmla="*/ 74 h 296"/>
                <a:gd name="T32" fmla="*/ 94 w 296"/>
                <a:gd name="T33" fmla="*/ 139 h 296"/>
                <a:gd name="T34" fmla="*/ 143 w 296"/>
                <a:gd name="T35" fmla="*/ 74 h 296"/>
                <a:gd name="T36" fmla="*/ 104 w 296"/>
                <a:gd name="T37" fmla="*/ 139 h 296"/>
                <a:gd name="T38" fmla="*/ 153 w 296"/>
                <a:gd name="T39" fmla="*/ 74 h 296"/>
                <a:gd name="T40" fmla="*/ 192 w 296"/>
                <a:gd name="T41" fmla="*/ 139 h 296"/>
                <a:gd name="T42" fmla="*/ 153 w 296"/>
                <a:gd name="T43" fmla="*/ 74 h 296"/>
                <a:gd name="T44" fmla="*/ 204 w 296"/>
                <a:gd name="T45" fmla="*/ 74 h 296"/>
                <a:gd name="T46" fmla="*/ 202 w 296"/>
                <a:gd name="T47" fmla="*/ 139 h 296"/>
                <a:gd name="T48" fmla="*/ 18 w 296"/>
                <a:gd name="T49" fmla="*/ 130 h 296"/>
                <a:gd name="T50" fmla="*/ 20 w 296"/>
                <a:gd name="T51" fmla="*/ 115 h 296"/>
                <a:gd name="T52" fmla="*/ 55 w 296"/>
                <a:gd name="T53" fmla="*/ 74 h 296"/>
                <a:gd name="T54" fmla="*/ 45 w 296"/>
                <a:gd name="T55" fmla="*/ 139 h 296"/>
                <a:gd name="T56" fmla="*/ 18 w 296"/>
                <a:gd name="T57" fmla="*/ 130 h 296"/>
                <a:gd name="T58" fmla="*/ 116 w 296"/>
                <a:gd name="T59" fmla="*/ 278 h 296"/>
                <a:gd name="T60" fmla="*/ 185 w 296"/>
                <a:gd name="T61" fmla="*/ 185 h 296"/>
                <a:gd name="T62" fmla="*/ 250 w 296"/>
                <a:gd name="T63" fmla="*/ 278 h 296"/>
                <a:gd name="T64" fmla="*/ 194 w 296"/>
                <a:gd name="T65" fmla="*/ 185 h 296"/>
                <a:gd name="T66" fmla="*/ 116 w 296"/>
                <a:gd name="T67" fmla="*/ 176 h 296"/>
                <a:gd name="T68" fmla="*/ 106 w 296"/>
                <a:gd name="T69" fmla="*/ 278 h 296"/>
                <a:gd name="T70" fmla="*/ 46 w 296"/>
                <a:gd name="T71" fmla="*/ 158 h 296"/>
                <a:gd name="T72" fmla="*/ 250 w 296"/>
                <a:gd name="T73" fmla="*/ 278 h 296"/>
                <a:gd name="T74" fmla="*/ 268 w 296"/>
                <a:gd name="T75" fmla="*/ 139 h 296"/>
                <a:gd name="T76" fmla="*/ 214 w 296"/>
                <a:gd name="T77" fmla="*/ 74 h 296"/>
                <a:gd name="T78" fmla="*/ 241 w 296"/>
                <a:gd name="T79" fmla="*/ 74 h 296"/>
                <a:gd name="T80" fmla="*/ 276 w 296"/>
                <a:gd name="T81" fmla="*/ 115 h 296"/>
                <a:gd name="T82" fmla="*/ 278 w 296"/>
                <a:gd name="T83" fmla="*/ 13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6" h="296">
                  <a:moveTo>
                    <a:pt x="291" y="104"/>
                  </a:moveTo>
                  <a:cubicBezTo>
                    <a:pt x="263" y="67"/>
                    <a:pt x="263" y="67"/>
                    <a:pt x="263" y="67"/>
                  </a:cubicBezTo>
                  <a:cubicBezTo>
                    <a:pt x="262" y="66"/>
                    <a:pt x="260" y="64"/>
                    <a:pt x="259" y="63"/>
                  </a:cubicBezTo>
                  <a:cubicBezTo>
                    <a:pt x="259" y="19"/>
                    <a:pt x="259" y="19"/>
                    <a:pt x="259" y="19"/>
                  </a:cubicBezTo>
                  <a:cubicBezTo>
                    <a:pt x="259" y="9"/>
                    <a:pt x="251" y="0"/>
                    <a:pt x="2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5" y="0"/>
                    <a:pt x="37" y="9"/>
                    <a:pt x="37" y="19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6" y="64"/>
                    <a:pt x="34" y="66"/>
                    <a:pt x="33" y="67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2" y="109"/>
                    <a:pt x="0" y="115"/>
                    <a:pt x="0" y="121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2" y="158"/>
                    <a:pt x="28" y="158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88"/>
                    <a:pt x="36" y="296"/>
                    <a:pt x="46" y="296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60" y="296"/>
                    <a:pt x="268" y="288"/>
                    <a:pt x="268" y="278"/>
                  </a:cubicBezTo>
                  <a:cubicBezTo>
                    <a:pt x="268" y="158"/>
                    <a:pt x="268" y="158"/>
                    <a:pt x="268" y="158"/>
                  </a:cubicBezTo>
                  <a:cubicBezTo>
                    <a:pt x="268" y="158"/>
                    <a:pt x="268" y="158"/>
                    <a:pt x="268" y="158"/>
                  </a:cubicBezTo>
                  <a:cubicBezTo>
                    <a:pt x="284" y="158"/>
                    <a:pt x="296" y="145"/>
                    <a:pt x="296" y="130"/>
                  </a:cubicBezTo>
                  <a:cubicBezTo>
                    <a:pt x="296" y="121"/>
                    <a:pt x="296" y="121"/>
                    <a:pt x="296" y="121"/>
                  </a:cubicBezTo>
                  <a:cubicBezTo>
                    <a:pt x="296" y="115"/>
                    <a:pt x="294" y="109"/>
                    <a:pt x="291" y="104"/>
                  </a:cubicBezTo>
                  <a:close/>
                  <a:moveTo>
                    <a:pt x="241" y="19"/>
                  </a:moveTo>
                  <a:cubicBezTo>
                    <a:pt x="241" y="56"/>
                    <a:pt x="241" y="56"/>
                    <a:pt x="241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19"/>
                    <a:pt x="55" y="19"/>
                    <a:pt x="55" y="19"/>
                  </a:cubicBezTo>
                  <a:lnTo>
                    <a:pt x="241" y="19"/>
                  </a:lnTo>
                  <a:close/>
                  <a:moveTo>
                    <a:pt x="94" y="139"/>
                  </a:moveTo>
                  <a:cubicBezTo>
                    <a:pt x="55" y="139"/>
                    <a:pt x="55" y="139"/>
                    <a:pt x="55" y="139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113" y="74"/>
                    <a:pt x="113" y="74"/>
                    <a:pt x="113" y="74"/>
                  </a:cubicBezTo>
                  <a:lnTo>
                    <a:pt x="94" y="139"/>
                  </a:lnTo>
                  <a:close/>
                  <a:moveTo>
                    <a:pt x="122" y="74"/>
                  </a:moveTo>
                  <a:cubicBezTo>
                    <a:pt x="143" y="74"/>
                    <a:pt x="143" y="74"/>
                    <a:pt x="143" y="74"/>
                  </a:cubicBezTo>
                  <a:cubicBezTo>
                    <a:pt x="143" y="139"/>
                    <a:pt x="143" y="139"/>
                    <a:pt x="143" y="139"/>
                  </a:cubicBezTo>
                  <a:cubicBezTo>
                    <a:pt x="104" y="139"/>
                    <a:pt x="104" y="139"/>
                    <a:pt x="104" y="139"/>
                  </a:cubicBezTo>
                  <a:lnTo>
                    <a:pt x="122" y="74"/>
                  </a:lnTo>
                  <a:close/>
                  <a:moveTo>
                    <a:pt x="153" y="74"/>
                  </a:moveTo>
                  <a:cubicBezTo>
                    <a:pt x="174" y="74"/>
                    <a:pt x="174" y="74"/>
                    <a:pt x="174" y="7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53" y="139"/>
                    <a:pt x="153" y="139"/>
                    <a:pt x="153" y="139"/>
                  </a:cubicBezTo>
                  <a:lnTo>
                    <a:pt x="153" y="74"/>
                  </a:lnTo>
                  <a:close/>
                  <a:moveTo>
                    <a:pt x="183" y="74"/>
                  </a:moveTo>
                  <a:cubicBezTo>
                    <a:pt x="204" y="74"/>
                    <a:pt x="204" y="74"/>
                    <a:pt x="204" y="74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02" y="139"/>
                    <a:pt x="202" y="139"/>
                    <a:pt x="202" y="139"/>
                  </a:cubicBezTo>
                  <a:lnTo>
                    <a:pt x="183" y="74"/>
                  </a:lnTo>
                  <a:close/>
                  <a:moveTo>
                    <a:pt x="18" y="130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18" y="119"/>
                    <a:pt x="19" y="117"/>
                    <a:pt x="20" y="115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76"/>
                    <a:pt x="53" y="74"/>
                    <a:pt x="55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3" y="139"/>
                    <a:pt x="18" y="135"/>
                    <a:pt x="18" y="130"/>
                  </a:cubicBezTo>
                  <a:close/>
                  <a:moveTo>
                    <a:pt x="185" y="278"/>
                  </a:moveTo>
                  <a:cubicBezTo>
                    <a:pt x="116" y="278"/>
                    <a:pt x="116" y="278"/>
                    <a:pt x="116" y="278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85" y="185"/>
                    <a:pt x="185" y="185"/>
                    <a:pt x="185" y="185"/>
                  </a:cubicBezTo>
                  <a:lnTo>
                    <a:pt x="185" y="278"/>
                  </a:lnTo>
                  <a:close/>
                  <a:moveTo>
                    <a:pt x="250" y="278"/>
                  </a:moveTo>
                  <a:cubicBezTo>
                    <a:pt x="194" y="278"/>
                    <a:pt x="194" y="278"/>
                    <a:pt x="194" y="278"/>
                  </a:cubicBezTo>
                  <a:cubicBezTo>
                    <a:pt x="194" y="185"/>
                    <a:pt x="194" y="185"/>
                    <a:pt x="194" y="185"/>
                  </a:cubicBezTo>
                  <a:cubicBezTo>
                    <a:pt x="194" y="180"/>
                    <a:pt x="190" y="176"/>
                    <a:pt x="185" y="176"/>
                  </a:cubicBezTo>
                  <a:cubicBezTo>
                    <a:pt x="116" y="176"/>
                    <a:pt x="116" y="176"/>
                    <a:pt x="116" y="176"/>
                  </a:cubicBezTo>
                  <a:cubicBezTo>
                    <a:pt x="111" y="176"/>
                    <a:pt x="106" y="180"/>
                    <a:pt x="106" y="185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46" y="278"/>
                    <a:pt x="46" y="278"/>
                    <a:pt x="46" y="278"/>
                  </a:cubicBezTo>
                  <a:cubicBezTo>
                    <a:pt x="46" y="158"/>
                    <a:pt x="46" y="158"/>
                    <a:pt x="46" y="158"/>
                  </a:cubicBezTo>
                  <a:cubicBezTo>
                    <a:pt x="250" y="158"/>
                    <a:pt x="250" y="158"/>
                    <a:pt x="250" y="158"/>
                  </a:cubicBezTo>
                  <a:lnTo>
                    <a:pt x="250" y="278"/>
                  </a:lnTo>
                  <a:close/>
                  <a:moveTo>
                    <a:pt x="278" y="130"/>
                  </a:moveTo>
                  <a:cubicBezTo>
                    <a:pt x="278" y="135"/>
                    <a:pt x="273" y="139"/>
                    <a:pt x="268" y="139"/>
                  </a:cubicBezTo>
                  <a:cubicBezTo>
                    <a:pt x="251" y="139"/>
                    <a:pt x="251" y="139"/>
                    <a:pt x="251" y="139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43" y="74"/>
                    <a:pt x="246" y="76"/>
                    <a:pt x="248" y="78"/>
                  </a:cubicBezTo>
                  <a:cubicBezTo>
                    <a:pt x="276" y="115"/>
                    <a:pt x="276" y="115"/>
                    <a:pt x="276" y="115"/>
                  </a:cubicBezTo>
                  <a:cubicBezTo>
                    <a:pt x="277" y="117"/>
                    <a:pt x="278" y="119"/>
                    <a:pt x="278" y="121"/>
                  </a:cubicBezTo>
                  <a:lnTo>
                    <a:pt x="278" y="1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3" name="Group 13"/>
            <p:cNvGrpSpPr/>
            <p:nvPr/>
          </p:nvGrpSpPr>
          <p:grpSpPr>
            <a:xfrm>
              <a:off x="6993231" y="3943997"/>
              <a:ext cx="486920" cy="424672"/>
              <a:chOff x="4233863" y="2697163"/>
              <a:chExt cx="1117600" cy="974725"/>
            </a:xfrm>
            <a:solidFill>
              <a:schemeClr val="bg1"/>
            </a:solidFill>
          </p:grpSpPr>
          <p:sp>
            <p:nvSpPr>
              <p:cNvPr id="45" name="Freeform: Shape 16"/>
              <p:cNvSpPr/>
              <p:nvPr/>
            </p:nvSpPr>
            <p:spPr bwMode="auto">
              <a:xfrm>
                <a:off x="4233863" y="2697163"/>
                <a:ext cx="1117600" cy="974725"/>
              </a:xfrm>
              <a:custGeom>
                <a:avLst/>
                <a:gdLst>
                  <a:gd name="T0" fmla="*/ 296 w 297"/>
                  <a:gd name="T1" fmla="*/ 152 h 259"/>
                  <a:gd name="T2" fmla="*/ 259 w 297"/>
                  <a:gd name="T3" fmla="*/ 13 h 259"/>
                  <a:gd name="T4" fmla="*/ 241 w 297"/>
                  <a:gd name="T5" fmla="*/ 0 h 259"/>
                  <a:gd name="T6" fmla="*/ 148 w 297"/>
                  <a:gd name="T7" fmla="*/ 0 h 259"/>
                  <a:gd name="T8" fmla="*/ 56 w 297"/>
                  <a:gd name="T9" fmla="*/ 0 h 259"/>
                  <a:gd name="T10" fmla="*/ 38 w 297"/>
                  <a:gd name="T11" fmla="*/ 13 h 259"/>
                  <a:gd name="T12" fmla="*/ 1 w 297"/>
                  <a:gd name="T13" fmla="*/ 152 h 259"/>
                  <a:gd name="T14" fmla="*/ 0 w 297"/>
                  <a:gd name="T15" fmla="*/ 157 h 259"/>
                  <a:gd name="T16" fmla="*/ 0 w 297"/>
                  <a:gd name="T17" fmla="*/ 222 h 259"/>
                  <a:gd name="T18" fmla="*/ 37 w 297"/>
                  <a:gd name="T19" fmla="*/ 259 h 259"/>
                  <a:gd name="T20" fmla="*/ 260 w 297"/>
                  <a:gd name="T21" fmla="*/ 259 h 259"/>
                  <a:gd name="T22" fmla="*/ 297 w 297"/>
                  <a:gd name="T23" fmla="*/ 222 h 259"/>
                  <a:gd name="T24" fmla="*/ 297 w 297"/>
                  <a:gd name="T25" fmla="*/ 157 h 259"/>
                  <a:gd name="T26" fmla="*/ 296 w 297"/>
                  <a:gd name="T27" fmla="*/ 152 h 259"/>
                  <a:gd name="T28" fmla="*/ 278 w 297"/>
                  <a:gd name="T29" fmla="*/ 222 h 259"/>
                  <a:gd name="T30" fmla="*/ 260 w 297"/>
                  <a:gd name="T31" fmla="*/ 241 h 259"/>
                  <a:gd name="T32" fmla="*/ 37 w 297"/>
                  <a:gd name="T33" fmla="*/ 241 h 259"/>
                  <a:gd name="T34" fmla="*/ 19 w 297"/>
                  <a:gd name="T35" fmla="*/ 222 h 259"/>
                  <a:gd name="T36" fmla="*/ 19 w 297"/>
                  <a:gd name="T37" fmla="*/ 157 h 259"/>
                  <a:gd name="T38" fmla="*/ 56 w 297"/>
                  <a:gd name="T39" fmla="*/ 19 h 259"/>
                  <a:gd name="T40" fmla="*/ 241 w 297"/>
                  <a:gd name="T41" fmla="*/ 19 h 259"/>
                  <a:gd name="T42" fmla="*/ 278 w 297"/>
                  <a:gd name="T43" fmla="*/ 157 h 259"/>
                  <a:gd name="T44" fmla="*/ 278 w 297"/>
                  <a:gd name="T45" fmla="*/ 222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97" h="259">
                    <a:moveTo>
                      <a:pt x="296" y="152"/>
                    </a:moveTo>
                    <a:cubicBezTo>
                      <a:pt x="259" y="13"/>
                      <a:pt x="259" y="13"/>
                      <a:pt x="259" y="13"/>
                    </a:cubicBezTo>
                    <a:cubicBezTo>
                      <a:pt x="257" y="6"/>
                      <a:pt x="249" y="0"/>
                      <a:pt x="241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48" y="0"/>
                      <a:pt x="40" y="6"/>
                      <a:pt x="38" y="13"/>
                    </a:cubicBezTo>
                    <a:cubicBezTo>
                      <a:pt x="1" y="152"/>
                      <a:pt x="1" y="152"/>
                      <a:pt x="1" y="152"/>
                    </a:cubicBezTo>
                    <a:cubicBezTo>
                      <a:pt x="1" y="154"/>
                      <a:pt x="0" y="156"/>
                      <a:pt x="0" y="157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43"/>
                      <a:pt x="17" y="259"/>
                      <a:pt x="37" y="259"/>
                    </a:cubicBezTo>
                    <a:cubicBezTo>
                      <a:pt x="260" y="259"/>
                      <a:pt x="260" y="259"/>
                      <a:pt x="260" y="259"/>
                    </a:cubicBezTo>
                    <a:cubicBezTo>
                      <a:pt x="280" y="259"/>
                      <a:pt x="297" y="243"/>
                      <a:pt x="297" y="222"/>
                    </a:cubicBezTo>
                    <a:cubicBezTo>
                      <a:pt x="297" y="157"/>
                      <a:pt x="297" y="157"/>
                      <a:pt x="297" y="157"/>
                    </a:cubicBezTo>
                    <a:cubicBezTo>
                      <a:pt x="297" y="156"/>
                      <a:pt x="296" y="154"/>
                      <a:pt x="296" y="152"/>
                    </a:cubicBezTo>
                    <a:close/>
                    <a:moveTo>
                      <a:pt x="278" y="222"/>
                    </a:moveTo>
                    <a:cubicBezTo>
                      <a:pt x="278" y="232"/>
                      <a:pt x="270" y="241"/>
                      <a:pt x="260" y="241"/>
                    </a:cubicBezTo>
                    <a:cubicBezTo>
                      <a:pt x="37" y="241"/>
                      <a:pt x="37" y="241"/>
                      <a:pt x="37" y="241"/>
                    </a:cubicBezTo>
                    <a:cubicBezTo>
                      <a:pt x="27" y="241"/>
                      <a:pt x="19" y="232"/>
                      <a:pt x="19" y="222"/>
                    </a:cubicBezTo>
                    <a:cubicBezTo>
                      <a:pt x="19" y="157"/>
                      <a:pt x="19" y="157"/>
                      <a:pt x="19" y="15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241" y="19"/>
                      <a:pt x="241" y="19"/>
                      <a:pt x="241" y="19"/>
                    </a:cubicBezTo>
                    <a:cubicBezTo>
                      <a:pt x="278" y="157"/>
                      <a:pt x="278" y="157"/>
                      <a:pt x="278" y="157"/>
                    </a:cubicBezTo>
                    <a:lnTo>
                      <a:pt x="278" y="2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17"/>
              <p:cNvSpPr/>
              <p:nvPr/>
            </p:nvSpPr>
            <p:spPr bwMode="auto">
              <a:xfrm>
                <a:off x="4365625" y="2835275"/>
                <a:ext cx="854075" cy="628650"/>
              </a:xfrm>
              <a:custGeom>
                <a:avLst/>
                <a:gdLst>
                  <a:gd name="T0" fmla="*/ 185 w 227"/>
                  <a:gd name="T1" fmla="*/ 0 h 167"/>
                  <a:gd name="T2" fmla="*/ 42 w 227"/>
                  <a:gd name="T3" fmla="*/ 0 h 167"/>
                  <a:gd name="T4" fmla="*/ 33 w 227"/>
                  <a:gd name="T5" fmla="*/ 7 h 167"/>
                  <a:gd name="T6" fmla="*/ 1 w 227"/>
                  <a:gd name="T7" fmla="*/ 118 h 167"/>
                  <a:gd name="T8" fmla="*/ 3 w 227"/>
                  <a:gd name="T9" fmla="*/ 126 h 167"/>
                  <a:gd name="T10" fmla="*/ 10 w 227"/>
                  <a:gd name="T11" fmla="*/ 130 h 167"/>
                  <a:gd name="T12" fmla="*/ 37 w 227"/>
                  <a:gd name="T13" fmla="*/ 130 h 167"/>
                  <a:gd name="T14" fmla="*/ 47 w 227"/>
                  <a:gd name="T15" fmla="*/ 130 h 167"/>
                  <a:gd name="T16" fmla="*/ 52 w 227"/>
                  <a:gd name="T17" fmla="*/ 130 h 167"/>
                  <a:gd name="T18" fmla="*/ 66 w 227"/>
                  <a:gd name="T19" fmla="*/ 156 h 167"/>
                  <a:gd name="T20" fmla="*/ 82 w 227"/>
                  <a:gd name="T21" fmla="*/ 167 h 167"/>
                  <a:gd name="T22" fmla="*/ 145 w 227"/>
                  <a:gd name="T23" fmla="*/ 167 h 167"/>
                  <a:gd name="T24" fmla="*/ 161 w 227"/>
                  <a:gd name="T25" fmla="*/ 156 h 167"/>
                  <a:gd name="T26" fmla="*/ 175 w 227"/>
                  <a:gd name="T27" fmla="*/ 130 h 167"/>
                  <a:gd name="T28" fmla="*/ 180 w 227"/>
                  <a:gd name="T29" fmla="*/ 130 h 167"/>
                  <a:gd name="T30" fmla="*/ 190 w 227"/>
                  <a:gd name="T31" fmla="*/ 130 h 167"/>
                  <a:gd name="T32" fmla="*/ 217 w 227"/>
                  <a:gd name="T33" fmla="*/ 130 h 167"/>
                  <a:gd name="T34" fmla="*/ 224 w 227"/>
                  <a:gd name="T35" fmla="*/ 126 h 167"/>
                  <a:gd name="T36" fmla="*/ 226 w 227"/>
                  <a:gd name="T37" fmla="*/ 118 h 167"/>
                  <a:gd name="T38" fmla="*/ 194 w 227"/>
                  <a:gd name="T39" fmla="*/ 7 h 167"/>
                  <a:gd name="T40" fmla="*/ 185 w 227"/>
                  <a:gd name="T41" fmla="*/ 0 h 167"/>
                  <a:gd name="T42" fmla="*/ 190 w 227"/>
                  <a:gd name="T43" fmla="*/ 111 h 167"/>
                  <a:gd name="T44" fmla="*/ 175 w 227"/>
                  <a:gd name="T45" fmla="*/ 111 h 167"/>
                  <a:gd name="T46" fmla="*/ 158 w 227"/>
                  <a:gd name="T47" fmla="*/ 121 h 167"/>
                  <a:gd name="T48" fmla="*/ 145 w 227"/>
                  <a:gd name="T49" fmla="*/ 148 h 167"/>
                  <a:gd name="T50" fmla="*/ 82 w 227"/>
                  <a:gd name="T51" fmla="*/ 148 h 167"/>
                  <a:gd name="T52" fmla="*/ 69 w 227"/>
                  <a:gd name="T53" fmla="*/ 121 h 167"/>
                  <a:gd name="T54" fmla="*/ 52 w 227"/>
                  <a:gd name="T55" fmla="*/ 111 h 167"/>
                  <a:gd name="T56" fmla="*/ 37 w 227"/>
                  <a:gd name="T57" fmla="*/ 111 h 167"/>
                  <a:gd name="T58" fmla="*/ 15 w 227"/>
                  <a:gd name="T59" fmla="*/ 111 h 167"/>
                  <a:gd name="T60" fmla="*/ 42 w 227"/>
                  <a:gd name="T61" fmla="*/ 9 h 167"/>
                  <a:gd name="T62" fmla="*/ 185 w 227"/>
                  <a:gd name="T63" fmla="*/ 9 h 167"/>
                  <a:gd name="T64" fmla="*/ 212 w 227"/>
                  <a:gd name="T65" fmla="*/ 111 h 167"/>
                  <a:gd name="T66" fmla="*/ 190 w 227"/>
                  <a:gd name="T67" fmla="*/ 111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7" h="167">
                    <a:moveTo>
                      <a:pt x="185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8" y="0"/>
                      <a:pt x="34" y="3"/>
                      <a:pt x="33" y="7"/>
                    </a:cubicBezTo>
                    <a:cubicBezTo>
                      <a:pt x="1" y="118"/>
                      <a:pt x="1" y="118"/>
                      <a:pt x="1" y="118"/>
                    </a:cubicBezTo>
                    <a:cubicBezTo>
                      <a:pt x="0" y="121"/>
                      <a:pt x="1" y="124"/>
                      <a:pt x="3" y="126"/>
                    </a:cubicBezTo>
                    <a:cubicBezTo>
                      <a:pt x="4" y="128"/>
                      <a:pt x="7" y="130"/>
                      <a:pt x="10" y="130"/>
                    </a:cubicBezTo>
                    <a:cubicBezTo>
                      <a:pt x="37" y="130"/>
                      <a:pt x="37" y="130"/>
                      <a:pt x="37" y="130"/>
                    </a:cubicBezTo>
                    <a:cubicBezTo>
                      <a:pt x="47" y="130"/>
                      <a:pt x="47" y="130"/>
                      <a:pt x="47" y="130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66" y="156"/>
                      <a:pt x="66" y="156"/>
                      <a:pt x="66" y="156"/>
                    </a:cubicBezTo>
                    <a:cubicBezTo>
                      <a:pt x="69" y="163"/>
                      <a:pt x="75" y="167"/>
                      <a:pt x="82" y="167"/>
                    </a:cubicBezTo>
                    <a:cubicBezTo>
                      <a:pt x="145" y="167"/>
                      <a:pt x="145" y="167"/>
                      <a:pt x="145" y="167"/>
                    </a:cubicBezTo>
                    <a:cubicBezTo>
                      <a:pt x="152" y="167"/>
                      <a:pt x="158" y="163"/>
                      <a:pt x="161" y="156"/>
                    </a:cubicBezTo>
                    <a:cubicBezTo>
                      <a:pt x="175" y="130"/>
                      <a:pt x="175" y="130"/>
                      <a:pt x="175" y="130"/>
                    </a:cubicBezTo>
                    <a:cubicBezTo>
                      <a:pt x="180" y="130"/>
                      <a:pt x="180" y="130"/>
                      <a:pt x="180" y="130"/>
                    </a:cubicBezTo>
                    <a:cubicBezTo>
                      <a:pt x="190" y="130"/>
                      <a:pt x="190" y="130"/>
                      <a:pt x="190" y="130"/>
                    </a:cubicBezTo>
                    <a:cubicBezTo>
                      <a:pt x="217" y="130"/>
                      <a:pt x="217" y="130"/>
                      <a:pt x="217" y="130"/>
                    </a:cubicBezTo>
                    <a:cubicBezTo>
                      <a:pt x="220" y="130"/>
                      <a:pt x="223" y="128"/>
                      <a:pt x="224" y="126"/>
                    </a:cubicBezTo>
                    <a:cubicBezTo>
                      <a:pt x="226" y="124"/>
                      <a:pt x="227" y="121"/>
                      <a:pt x="226" y="118"/>
                    </a:cubicBezTo>
                    <a:cubicBezTo>
                      <a:pt x="194" y="7"/>
                      <a:pt x="194" y="7"/>
                      <a:pt x="194" y="7"/>
                    </a:cubicBezTo>
                    <a:cubicBezTo>
                      <a:pt x="193" y="3"/>
                      <a:pt x="189" y="0"/>
                      <a:pt x="185" y="0"/>
                    </a:cubicBezTo>
                    <a:close/>
                    <a:moveTo>
                      <a:pt x="190" y="111"/>
                    </a:moveTo>
                    <a:cubicBezTo>
                      <a:pt x="175" y="111"/>
                      <a:pt x="175" y="111"/>
                      <a:pt x="175" y="111"/>
                    </a:cubicBezTo>
                    <a:cubicBezTo>
                      <a:pt x="168" y="111"/>
                      <a:pt x="161" y="115"/>
                      <a:pt x="158" y="121"/>
                    </a:cubicBezTo>
                    <a:cubicBezTo>
                      <a:pt x="145" y="148"/>
                      <a:pt x="145" y="148"/>
                      <a:pt x="145" y="148"/>
                    </a:cubicBezTo>
                    <a:cubicBezTo>
                      <a:pt x="82" y="148"/>
                      <a:pt x="82" y="148"/>
                      <a:pt x="82" y="148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6" y="115"/>
                      <a:pt x="59" y="111"/>
                      <a:pt x="52" y="111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185" y="9"/>
                      <a:pt x="185" y="9"/>
                      <a:pt x="185" y="9"/>
                    </a:cubicBezTo>
                    <a:cubicBezTo>
                      <a:pt x="212" y="111"/>
                      <a:pt x="212" y="111"/>
                      <a:pt x="212" y="111"/>
                    </a:cubicBezTo>
                    <a:lnTo>
                      <a:pt x="190" y="11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4" name="Freeform: Shape 14"/>
            <p:cNvSpPr/>
            <p:nvPr/>
          </p:nvSpPr>
          <p:spPr bwMode="auto">
            <a:xfrm>
              <a:off x="8024168" y="2472432"/>
              <a:ext cx="485537" cy="363807"/>
            </a:xfrm>
            <a:custGeom>
              <a:avLst/>
              <a:gdLst>
                <a:gd name="T0" fmla="*/ 244 w 296"/>
                <a:gd name="T1" fmla="*/ 5 h 222"/>
                <a:gd name="T2" fmla="*/ 65 w 296"/>
                <a:gd name="T3" fmla="*/ 0 h 222"/>
                <a:gd name="T4" fmla="*/ 5 w 296"/>
                <a:gd name="T5" fmla="*/ 52 h 222"/>
                <a:gd name="T6" fmla="*/ 4 w 296"/>
                <a:gd name="T7" fmla="*/ 78 h 222"/>
                <a:gd name="T8" fmla="*/ 148 w 296"/>
                <a:gd name="T9" fmla="*/ 222 h 222"/>
                <a:gd name="T10" fmla="*/ 291 w 296"/>
                <a:gd name="T11" fmla="*/ 78 h 222"/>
                <a:gd name="T12" fmla="*/ 291 w 296"/>
                <a:gd name="T13" fmla="*/ 52 h 222"/>
                <a:gd name="T14" fmla="*/ 127 w 296"/>
                <a:gd name="T15" fmla="*/ 65 h 222"/>
                <a:gd name="T16" fmla="*/ 168 w 296"/>
                <a:gd name="T17" fmla="*/ 65 h 222"/>
                <a:gd name="T18" fmla="*/ 180 w 296"/>
                <a:gd name="T19" fmla="*/ 20 h 222"/>
                <a:gd name="T20" fmla="*/ 176 w 296"/>
                <a:gd name="T21" fmla="*/ 59 h 222"/>
                <a:gd name="T22" fmla="*/ 120 w 296"/>
                <a:gd name="T23" fmla="*/ 59 h 222"/>
                <a:gd name="T24" fmla="*/ 115 w 296"/>
                <a:gd name="T25" fmla="*/ 20 h 222"/>
                <a:gd name="T26" fmla="*/ 120 w 296"/>
                <a:gd name="T27" fmla="*/ 59 h 222"/>
                <a:gd name="T28" fmla="*/ 148 w 296"/>
                <a:gd name="T29" fmla="*/ 189 h 222"/>
                <a:gd name="T30" fmla="*/ 171 w 296"/>
                <a:gd name="T31" fmla="*/ 74 h 222"/>
                <a:gd name="T32" fmla="*/ 226 w 296"/>
                <a:gd name="T33" fmla="*/ 74 h 222"/>
                <a:gd name="T34" fmla="*/ 180 w 296"/>
                <a:gd name="T35" fmla="*/ 74 h 222"/>
                <a:gd name="T36" fmla="*/ 206 w 296"/>
                <a:gd name="T37" fmla="*/ 46 h 222"/>
                <a:gd name="T38" fmla="*/ 183 w 296"/>
                <a:gd name="T39" fmla="*/ 65 h 222"/>
                <a:gd name="T40" fmla="*/ 224 w 296"/>
                <a:gd name="T41" fmla="*/ 18 h 222"/>
                <a:gd name="T42" fmla="*/ 191 w 296"/>
                <a:gd name="T43" fmla="*/ 18 h 222"/>
                <a:gd name="T44" fmla="*/ 127 w 296"/>
                <a:gd name="T45" fmla="*/ 18 h 222"/>
                <a:gd name="T46" fmla="*/ 148 w 296"/>
                <a:gd name="T47" fmla="*/ 35 h 222"/>
                <a:gd name="T48" fmla="*/ 72 w 296"/>
                <a:gd name="T49" fmla="*/ 18 h 222"/>
                <a:gd name="T50" fmla="*/ 90 w 296"/>
                <a:gd name="T51" fmla="*/ 33 h 222"/>
                <a:gd name="T52" fmla="*/ 113 w 296"/>
                <a:gd name="T53" fmla="*/ 65 h 222"/>
                <a:gd name="T54" fmla="*/ 90 w 296"/>
                <a:gd name="T55" fmla="*/ 46 h 222"/>
                <a:gd name="T56" fmla="*/ 138 w 296"/>
                <a:gd name="T57" fmla="*/ 187 h 222"/>
                <a:gd name="T58" fmla="*/ 115 w 296"/>
                <a:gd name="T59" fmla="*/ 74 h 222"/>
                <a:gd name="T60" fmla="*/ 26 w 296"/>
                <a:gd name="T61" fmla="*/ 74 h 222"/>
                <a:gd name="T62" fmla="*/ 117 w 296"/>
                <a:gd name="T63" fmla="*/ 171 h 222"/>
                <a:gd name="T64" fmla="*/ 269 w 296"/>
                <a:gd name="T65" fmla="*/ 74 h 222"/>
                <a:gd name="T66" fmla="*/ 237 w 296"/>
                <a:gd name="T67" fmla="*/ 74 h 222"/>
                <a:gd name="T68" fmla="*/ 213 w 296"/>
                <a:gd name="T69" fmla="*/ 40 h 222"/>
                <a:gd name="T70" fmla="*/ 277 w 296"/>
                <a:gd name="T71" fmla="*/ 65 h 222"/>
                <a:gd name="T72" fmla="*/ 62 w 296"/>
                <a:gd name="T73" fmla="*/ 22 h 222"/>
                <a:gd name="T74" fmla="*/ 58 w 296"/>
                <a:gd name="T75" fmla="*/ 65 h 222"/>
                <a:gd name="T76" fmla="*/ 62 w 296"/>
                <a:gd name="T77" fmla="*/ 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6" h="222">
                  <a:moveTo>
                    <a:pt x="291" y="52"/>
                  </a:moveTo>
                  <a:cubicBezTo>
                    <a:pt x="244" y="5"/>
                    <a:pt x="244" y="5"/>
                    <a:pt x="244" y="5"/>
                  </a:cubicBezTo>
                  <a:cubicBezTo>
                    <a:pt x="240" y="2"/>
                    <a:pt x="235" y="0"/>
                    <a:pt x="23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0" y="0"/>
                    <a:pt x="56" y="2"/>
                    <a:pt x="52" y="5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" y="56"/>
                    <a:pt x="0" y="61"/>
                    <a:pt x="0" y="65"/>
                  </a:cubicBezTo>
                  <a:cubicBezTo>
                    <a:pt x="0" y="70"/>
                    <a:pt x="1" y="74"/>
                    <a:pt x="4" y="78"/>
                  </a:cubicBezTo>
                  <a:cubicBezTo>
                    <a:pt x="134" y="216"/>
                    <a:pt x="134" y="216"/>
                    <a:pt x="134" y="216"/>
                  </a:cubicBezTo>
                  <a:cubicBezTo>
                    <a:pt x="138" y="220"/>
                    <a:pt x="143" y="222"/>
                    <a:pt x="148" y="222"/>
                  </a:cubicBezTo>
                  <a:cubicBezTo>
                    <a:pt x="153" y="222"/>
                    <a:pt x="158" y="220"/>
                    <a:pt x="162" y="216"/>
                  </a:cubicBezTo>
                  <a:cubicBezTo>
                    <a:pt x="291" y="78"/>
                    <a:pt x="291" y="78"/>
                    <a:pt x="291" y="78"/>
                  </a:cubicBezTo>
                  <a:cubicBezTo>
                    <a:pt x="294" y="74"/>
                    <a:pt x="296" y="70"/>
                    <a:pt x="296" y="65"/>
                  </a:cubicBezTo>
                  <a:cubicBezTo>
                    <a:pt x="296" y="60"/>
                    <a:pt x="294" y="56"/>
                    <a:pt x="291" y="52"/>
                  </a:cubicBezTo>
                  <a:close/>
                  <a:moveTo>
                    <a:pt x="168" y="65"/>
                  </a:moveTo>
                  <a:cubicBezTo>
                    <a:pt x="127" y="65"/>
                    <a:pt x="127" y="65"/>
                    <a:pt x="127" y="65"/>
                  </a:cubicBezTo>
                  <a:cubicBezTo>
                    <a:pt x="148" y="47"/>
                    <a:pt x="148" y="47"/>
                    <a:pt x="148" y="47"/>
                  </a:cubicBezTo>
                  <a:lnTo>
                    <a:pt x="168" y="65"/>
                  </a:lnTo>
                  <a:close/>
                  <a:moveTo>
                    <a:pt x="155" y="41"/>
                  </a:moveTo>
                  <a:cubicBezTo>
                    <a:pt x="180" y="20"/>
                    <a:pt x="180" y="20"/>
                    <a:pt x="180" y="20"/>
                  </a:cubicBezTo>
                  <a:cubicBezTo>
                    <a:pt x="199" y="39"/>
                    <a:pt x="199" y="39"/>
                    <a:pt x="199" y="39"/>
                  </a:cubicBezTo>
                  <a:cubicBezTo>
                    <a:pt x="176" y="59"/>
                    <a:pt x="176" y="59"/>
                    <a:pt x="176" y="59"/>
                  </a:cubicBezTo>
                  <a:lnTo>
                    <a:pt x="155" y="41"/>
                  </a:lnTo>
                  <a:close/>
                  <a:moveTo>
                    <a:pt x="120" y="59"/>
                  </a:moveTo>
                  <a:cubicBezTo>
                    <a:pt x="97" y="39"/>
                    <a:pt x="97" y="39"/>
                    <a:pt x="97" y="3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41" y="41"/>
                    <a:pt x="141" y="41"/>
                    <a:pt x="141" y="41"/>
                  </a:cubicBezTo>
                  <a:lnTo>
                    <a:pt x="120" y="59"/>
                  </a:lnTo>
                  <a:close/>
                  <a:moveTo>
                    <a:pt x="171" y="74"/>
                  </a:moveTo>
                  <a:cubicBezTo>
                    <a:pt x="148" y="189"/>
                    <a:pt x="148" y="189"/>
                    <a:pt x="148" y="189"/>
                  </a:cubicBezTo>
                  <a:cubicBezTo>
                    <a:pt x="125" y="74"/>
                    <a:pt x="125" y="74"/>
                    <a:pt x="125" y="74"/>
                  </a:cubicBezTo>
                  <a:lnTo>
                    <a:pt x="171" y="74"/>
                  </a:lnTo>
                  <a:close/>
                  <a:moveTo>
                    <a:pt x="180" y="74"/>
                  </a:moveTo>
                  <a:cubicBezTo>
                    <a:pt x="226" y="74"/>
                    <a:pt x="226" y="74"/>
                    <a:pt x="226" y="74"/>
                  </a:cubicBezTo>
                  <a:cubicBezTo>
                    <a:pt x="158" y="187"/>
                    <a:pt x="158" y="187"/>
                    <a:pt x="158" y="187"/>
                  </a:cubicBezTo>
                  <a:lnTo>
                    <a:pt x="180" y="74"/>
                  </a:lnTo>
                  <a:close/>
                  <a:moveTo>
                    <a:pt x="183" y="65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25" y="65"/>
                    <a:pt x="225" y="65"/>
                    <a:pt x="225" y="65"/>
                  </a:cubicBezTo>
                  <a:lnTo>
                    <a:pt x="183" y="65"/>
                  </a:lnTo>
                  <a:close/>
                  <a:moveTo>
                    <a:pt x="191" y="18"/>
                  </a:moveTo>
                  <a:cubicBezTo>
                    <a:pt x="224" y="18"/>
                    <a:pt x="224" y="18"/>
                    <a:pt x="224" y="18"/>
                  </a:cubicBezTo>
                  <a:cubicBezTo>
                    <a:pt x="206" y="33"/>
                    <a:pt x="206" y="33"/>
                    <a:pt x="206" y="33"/>
                  </a:cubicBezTo>
                  <a:lnTo>
                    <a:pt x="191" y="18"/>
                  </a:lnTo>
                  <a:close/>
                  <a:moveTo>
                    <a:pt x="148" y="35"/>
                  </a:moveTo>
                  <a:cubicBezTo>
                    <a:pt x="127" y="18"/>
                    <a:pt x="127" y="18"/>
                    <a:pt x="127" y="18"/>
                  </a:cubicBezTo>
                  <a:cubicBezTo>
                    <a:pt x="168" y="18"/>
                    <a:pt x="168" y="18"/>
                    <a:pt x="168" y="18"/>
                  </a:cubicBezTo>
                  <a:lnTo>
                    <a:pt x="148" y="35"/>
                  </a:lnTo>
                  <a:close/>
                  <a:moveTo>
                    <a:pt x="90" y="33"/>
                  </a:moveTo>
                  <a:cubicBezTo>
                    <a:pt x="72" y="18"/>
                    <a:pt x="72" y="18"/>
                    <a:pt x="72" y="18"/>
                  </a:cubicBezTo>
                  <a:cubicBezTo>
                    <a:pt x="104" y="18"/>
                    <a:pt x="104" y="18"/>
                    <a:pt x="104" y="18"/>
                  </a:cubicBezTo>
                  <a:lnTo>
                    <a:pt x="90" y="33"/>
                  </a:lnTo>
                  <a:close/>
                  <a:moveTo>
                    <a:pt x="90" y="46"/>
                  </a:moveTo>
                  <a:cubicBezTo>
                    <a:pt x="113" y="65"/>
                    <a:pt x="113" y="65"/>
                    <a:pt x="113" y="65"/>
                  </a:cubicBezTo>
                  <a:cubicBezTo>
                    <a:pt x="71" y="65"/>
                    <a:pt x="71" y="65"/>
                    <a:pt x="71" y="65"/>
                  </a:cubicBezTo>
                  <a:lnTo>
                    <a:pt x="90" y="46"/>
                  </a:lnTo>
                  <a:close/>
                  <a:moveTo>
                    <a:pt x="115" y="74"/>
                  </a:moveTo>
                  <a:cubicBezTo>
                    <a:pt x="138" y="187"/>
                    <a:pt x="138" y="187"/>
                    <a:pt x="138" y="187"/>
                  </a:cubicBezTo>
                  <a:cubicBezTo>
                    <a:pt x="70" y="74"/>
                    <a:pt x="70" y="74"/>
                    <a:pt x="70" y="74"/>
                  </a:cubicBezTo>
                  <a:lnTo>
                    <a:pt x="115" y="74"/>
                  </a:lnTo>
                  <a:close/>
                  <a:moveTo>
                    <a:pt x="117" y="171"/>
                  </a:moveTo>
                  <a:cubicBezTo>
                    <a:pt x="26" y="74"/>
                    <a:pt x="26" y="74"/>
                    <a:pt x="26" y="74"/>
                  </a:cubicBezTo>
                  <a:cubicBezTo>
                    <a:pt x="59" y="74"/>
                    <a:pt x="59" y="74"/>
                    <a:pt x="59" y="74"/>
                  </a:cubicBezTo>
                  <a:lnTo>
                    <a:pt x="117" y="171"/>
                  </a:lnTo>
                  <a:close/>
                  <a:moveTo>
                    <a:pt x="237" y="74"/>
                  </a:moveTo>
                  <a:cubicBezTo>
                    <a:pt x="269" y="74"/>
                    <a:pt x="269" y="74"/>
                    <a:pt x="269" y="74"/>
                  </a:cubicBezTo>
                  <a:cubicBezTo>
                    <a:pt x="178" y="171"/>
                    <a:pt x="178" y="171"/>
                    <a:pt x="178" y="171"/>
                  </a:cubicBezTo>
                  <a:lnTo>
                    <a:pt x="237" y="74"/>
                  </a:lnTo>
                  <a:close/>
                  <a:moveTo>
                    <a:pt x="238" y="65"/>
                  </a:moveTo>
                  <a:cubicBezTo>
                    <a:pt x="213" y="40"/>
                    <a:pt x="213" y="40"/>
                    <a:pt x="213" y="40"/>
                  </a:cubicBezTo>
                  <a:cubicBezTo>
                    <a:pt x="234" y="22"/>
                    <a:pt x="234" y="22"/>
                    <a:pt x="234" y="22"/>
                  </a:cubicBezTo>
                  <a:cubicBezTo>
                    <a:pt x="277" y="65"/>
                    <a:pt x="277" y="65"/>
                    <a:pt x="277" y="65"/>
                  </a:cubicBezTo>
                  <a:lnTo>
                    <a:pt x="238" y="65"/>
                  </a:lnTo>
                  <a:close/>
                  <a:moveTo>
                    <a:pt x="62" y="22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18" y="65"/>
                    <a:pt x="18" y="65"/>
                    <a:pt x="18" y="65"/>
                  </a:cubicBezTo>
                  <a:lnTo>
                    <a:pt x="62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千图PPT彼岸天：ID 8661124库_组合 58"/>
          <p:cNvGrpSpPr/>
          <p:nvPr>
            <p:custDataLst>
              <p:tags r:id="rId2"/>
            </p:custDataLst>
          </p:nvPr>
        </p:nvGrpSpPr>
        <p:grpSpPr>
          <a:xfrm>
            <a:off x="8602069" y="2010678"/>
            <a:ext cx="2749722" cy="3463424"/>
            <a:chOff x="8170814" y="1912116"/>
            <a:chExt cx="2749722" cy="3463424"/>
          </a:xfrm>
        </p:grpSpPr>
        <p:grpSp>
          <p:nvGrpSpPr>
            <p:cNvPr id="20" name="Group 59"/>
            <p:cNvGrpSpPr/>
            <p:nvPr/>
          </p:nvGrpSpPr>
          <p:grpSpPr>
            <a:xfrm>
              <a:off x="8170814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23" name="Group 62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30" name="TextBox 6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sz="1000" dirty="0"/>
                    <a:t>点击此处更换文本</a:t>
                  </a:r>
                  <a:r>
                    <a:rPr sz="1000"/>
                    <a:t>https://</a:t>
                  </a:r>
                  <a:r>
                    <a:rPr lang="en-US" sz="1000"/>
                    <a:t>xnwe.taobao.com</a:t>
                  </a:r>
                  <a:r>
                    <a:rPr sz="1000"/>
                    <a:t>/</a:t>
                  </a:r>
                  <a:endParaRPr sz="1000" dirty="0"/>
                </a:p>
              </p:txBody>
            </p:sp>
            <p:sp>
              <p:nvSpPr>
                <p:cNvPr id="31" name="Rectangle 7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1"/>
                      </a:solidFill>
                    </a:rPr>
                    <a:t>输入标题文本</a:t>
                  </a:r>
                </a:p>
              </p:txBody>
            </p:sp>
          </p:grpSp>
          <p:grpSp>
            <p:nvGrpSpPr>
              <p:cNvPr id="24" name="Group 63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8" name="TextBox 6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sz="1000" dirty="0"/>
                    <a:t>点击此处更换文本</a:t>
                  </a:r>
                  <a:r>
                    <a:rPr sz="1000"/>
                    <a:t>https://</a:t>
                  </a:r>
                  <a:r>
                    <a:rPr lang="en-US" sz="1000"/>
                    <a:t>xnwe.taobao.com</a:t>
                  </a:r>
                  <a:r>
                    <a:rPr sz="1000"/>
                    <a:t>/</a:t>
                  </a:r>
                  <a:endParaRPr sz="1000" dirty="0"/>
                </a:p>
              </p:txBody>
            </p:sp>
            <p:sp>
              <p:nvSpPr>
                <p:cNvPr id="29" name="Rectangle 68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2"/>
                      </a:solidFill>
                    </a:rPr>
                    <a:t>输入标题文本</a:t>
                  </a:r>
                </a:p>
              </p:txBody>
            </p:sp>
          </p:grpSp>
          <p:grpSp>
            <p:nvGrpSpPr>
              <p:cNvPr id="25" name="Group 64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6" name="TextBox 65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sz="1000" dirty="0"/>
                    <a:t>点击此处更换文本</a:t>
                  </a:r>
                  <a:r>
                    <a:rPr sz="1000"/>
                    <a:t>https://</a:t>
                  </a:r>
                  <a:r>
                    <a:rPr lang="en-US" sz="1000"/>
                    <a:t>xnwe.taobao.com</a:t>
                  </a:r>
                  <a:r>
                    <a:rPr sz="1000"/>
                    <a:t>/</a:t>
                  </a:r>
                  <a:endParaRPr sz="1000" dirty="0"/>
                </a:p>
              </p:txBody>
            </p:sp>
            <p:sp>
              <p:nvSpPr>
                <p:cNvPr id="27" name="Rectangle 66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5"/>
                      </a:solidFill>
                    </a:rPr>
                    <a:t>输入标题文本</a:t>
                  </a:r>
                </a:p>
              </p:txBody>
            </p:sp>
          </p:grpSp>
        </p:grpSp>
        <p:cxnSp>
          <p:nvCxnSpPr>
            <p:cNvPr id="21" name="Straight Connector 60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61"/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千图PPT彼岸天：ID 8661124库_组合 71"/>
          <p:cNvGrpSpPr/>
          <p:nvPr>
            <p:custDataLst>
              <p:tags r:id="rId3"/>
            </p:custDataLst>
          </p:nvPr>
        </p:nvGrpSpPr>
        <p:grpSpPr>
          <a:xfrm>
            <a:off x="914156" y="2010678"/>
            <a:ext cx="2713719" cy="3463424"/>
            <a:chOff x="1307468" y="1697288"/>
            <a:chExt cx="2713719" cy="3463424"/>
          </a:xfrm>
        </p:grpSpPr>
        <p:grpSp>
          <p:nvGrpSpPr>
            <p:cNvPr id="7" name="Group 72"/>
            <p:cNvGrpSpPr/>
            <p:nvPr/>
          </p:nvGrpSpPr>
          <p:grpSpPr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11" name="Group 76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8" name="TextBox 8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sz="1000" dirty="0"/>
                    <a:t>点击此处更换文本</a:t>
                  </a:r>
                  <a:r>
                    <a:rPr sz="1000"/>
                    <a:t>https://</a:t>
                  </a:r>
                  <a:r>
                    <a:rPr lang="en-US" sz="1000"/>
                    <a:t>xnwe.taobao.com</a:t>
                  </a:r>
                  <a:r>
                    <a:rPr sz="1000"/>
                    <a:t>/</a:t>
                  </a:r>
                  <a:endParaRPr sz="1000" dirty="0"/>
                </a:p>
              </p:txBody>
            </p:sp>
            <p:sp>
              <p:nvSpPr>
                <p:cNvPr id="19" name="Rectangle 8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 dirty="0">
                      <a:solidFill>
                        <a:schemeClr val="accent1"/>
                      </a:solidFill>
                    </a:rPr>
                    <a:t>输入标题文本</a:t>
                  </a:r>
                </a:p>
              </p:txBody>
            </p:sp>
          </p:grpSp>
          <p:grpSp>
            <p:nvGrpSpPr>
              <p:cNvPr id="12" name="Group 77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6" name="TextBox 81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sz="1000" dirty="0"/>
                    <a:t>点击此处更换文本</a:t>
                  </a:r>
                  <a:r>
                    <a:rPr sz="1000"/>
                    <a:t>https://</a:t>
                  </a:r>
                  <a:r>
                    <a:rPr lang="en-US" sz="1000"/>
                    <a:t>xnwe.taobao.com</a:t>
                  </a:r>
                  <a:r>
                    <a:rPr sz="1000"/>
                    <a:t>/</a:t>
                  </a:r>
                  <a:endParaRPr sz="1000" dirty="0"/>
                </a:p>
              </p:txBody>
            </p:sp>
            <p:sp>
              <p:nvSpPr>
                <p:cNvPr id="17" name="Rectangle 82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 dirty="0">
                      <a:solidFill>
                        <a:schemeClr val="accent2"/>
                      </a:solidFill>
                    </a:rPr>
                    <a:t>输入标题文本</a:t>
                  </a:r>
                </a:p>
              </p:txBody>
            </p:sp>
          </p:grpSp>
          <p:grpSp>
            <p:nvGrpSpPr>
              <p:cNvPr id="13" name="Group 78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4" name="TextBox 7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sz="1000" dirty="0"/>
                    <a:t>点击此处更换文本</a:t>
                  </a:r>
                  <a:r>
                    <a:rPr sz="1000"/>
                    <a:t>https://</a:t>
                  </a:r>
                  <a:r>
                    <a:rPr lang="en-US" sz="1000"/>
                    <a:t>xnwe.taobao.com</a:t>
                  </a:r>
                  <a:r>
                    <a:rPr sz="1000"/>
                    <a:t>/</a:t>
                  </a:r>
                  <a:endParaRPr sz="1000" dirty="0"/>
                </a:p>
              </p:txBody>
            </p:sp>
            <p:sp>
              <p:nvSpPr>
                <p:cNvPr id="15" name="Rectangle 8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 dirty="0">
                      <a:solidFill>
                        <a:schemeClr val="accent5"/>
                      </a:solidFill>
                    </a:rPr>
                    <a:t>输入标题文本</a:t>
                  </a:r>
                </a:p>
              </p:txBody>
            </p:sp>
          </p:grpSp>
        </p:grpSp>
        <p:grpSp>
          <p:nvGrpSpPr>
            <p:cNvPr id="8" name="Group 73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9" name="Straight Connector 74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75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千图PPT彼岸天：ID 8661124库_组合 51"/>
          <p:cNvGrpSpPr/>
          <p:nvPr>
            <p:custDataLst>
              <p:tags r:id="rId1"/>
            </p:custDataLst>
          </p:nvPr>
        </p:nvGrpSpPr>
        <p:grpSpPr>
          <a:xfrm>
            <a:off x="2948213" y="1192734"/>
            <a:ext cx="6295574" cy="1502669"/>
            <a:chOff x="2948213" y="1192734"/>
            <a:chExt cx="6295574" cy="1502669"/>
          </a:xfrm>
        </p:grpSpPr>
        <p:sp>
          <p:nvSpPr>
            <p:cNvPr id="4" name="Freeform: Shape 26"/>
            <p:cNvSpPr/>
            <p:nvPr/>
          </p:nvSpPr>
          <p:spPr bwMode="auto">
            <a:xfrm>
              <a:off x="2956470" y="1525584"/>
              <a:ext cx="3374126" cy="115689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3" y="1"/>
                </a:cxn>
                <a:cxn ang="0">
                  <a:pos x="12" y="4"/>
                </a:cxn>
                <a:cxn ang="0">
                  <a:pos x="0" y="24"/>
                </a:cxn>
                <a:cxn ang="0">
                  <a:pos x="0" y="61"/>
                </a:cxn>
                <a:cxn ang="0">
                  <a:pos x="0" y="97"/>
                </a:cxn>
                <a:cxn ang="0">
                  <a:pos x="0" y="106"/>
                </a:cxn>
                <a:cxn ang="0">
                  <a:pos x="0" y="113"/>
                </a:cxn>
                <a:cxn ang="0">
                  <a:pos x="16" y="137"/>
                </a:cxn>
                <a:cxn ang="0">
                  <a:pos x="51" y="148"/>
                </a:cxn>
                <a:cxn ang="0">
                  <a:pos x="55" y="149"/>
                </a:cxn>
                <a:cxn ang="0">
                  <a:pos x="516" y="149"/>
                </a:cxn>
                <a:cxn ang="0">
                  <a:pos x="516" y="0"/>
                </a:cxn>
                <a:cxn ang="0">
                  <a:pos x="502" y="0"/>
                </a:cxn>
                <a:cxn ang="0">
                  <a:pos x="292" y="0"/>
                </a:cxn>
                <a:cxn ang="0">
                  <a:pos x="164" y="0"/>
                </a:cxn>
                <a:cxn ang="0">
                  <a:pos x="112" y="0"/>
                </a:cxn>
                <a:cxn ang="0">
                  <a:pos x="56" y="0"/>
                </a:cxn>
              </a:cxnLst>
              <a:rect l="0" t="0" r="r" b="b"/>
              <a:pathLst>
                <a:path w="516" h="149">
                  <a:moveTo>
                    <a:pt x="56" y="0"/>
                  </a:moveTo>
                  <a:cubicBezTo>
                    <a:pt x="52" y="0"/>
                    <a:pt x="47" y="1"/>
                    <a:pt x="43" y="1"/>
                  </a:cubicBezTo>
                  <a:cubicBezTo>
                    <a:pt x="32" y="1"/>
                    <a:pt x="22" y="1"/>
                    <a:pt x="12" y="4"/>
                  </a:cubicBezTo>
                  <a:cubicBezTo>
                    <a:pt x="0" y="8"/>
                    <a:pt x="0" y="12"/>
                    <a:pt x="0" y="24"/>
                  </a:cubicBezTo>
                  <a:cubicBezTo>
                    <a:pt x="0" y="36"/>
                    <a:pt x="0" y="48"/>
                    <a:pt x="0" y="61"/>
                  </a:cubicBezTo>
                  <a:cubicBezTo>
                    <a:pt x="0" y="73"/>
                    <a:pt x="0" y="85"/>
                    <a:pt x="0" y="97"/>
                  </a:cubicBezTo>
                  <a:cubicBezTo>
                    <a:pt x="0" y="100"/>
                    <a:pt x="0" y="103"/>
                    <a:pt x="0" y="106"/>
                  </a:cubicBezTo>
                  <a:cubicBezTo>
                    <a:pt x="0" y="108"/>
                    <a:pt x="0" y="110"/>
                    <a:pt x="0" y="113"/>
                  </a:cubicBezTo>
                  <a:cubicBezTo>
                    <a:pt x="1" y="123"/>
                    <a:pt x="8" y="132"/>
                    <a:pt x="16" y="137"/>
                  </a:cubicBezTo>
                  <a:cubicBezTo>
                    <a:pt x="26" y="144"/>
                    <a:pt x="39" y="147"/>
                    <a:pt x="51" y="148"/>
                  </a:cubicBezTo>
                  <a:cubicBezTo>
                    <a:pt x="52" y="149"/>
                    <a:pt x="54" y="149"/>
                    <a:pt x="55" y="149"/>
                  </a:cubicBezTo>
                  <a:cubicBezTo>
                    <a:pt x="516" y="149"/>
                    <a:pt x="516" y="149"/>
                    <a:pt x="516" y="149"/>
                  </a:cubicBezTo>
                  <a:cubicBezTo>
                    <a:pt x="516" y="149"/>
                    <a:pt x="516" y="0"/>
                    <a:pt x="516" y="0"/>
                  </a:cubicBezTo>
                  <a:cubicBezTo>
                    <a:pt x="516" y="0"/>
                    <a:pt x="503" y="0"/>
                    <a:pt x="502" y="0"/>
                  </a:cubicBezTo>
                  <a:cubicBezTo>
                    <a:pt x="432" y="0"/>
                    <a:pt x="362" y="0"/>
                    <a:pt x="292" y="0"/>
                  </a:cubicBezTo>
                  <a:cubicBezTo>
                    <a:pt x="249" y="0"/>
                    <a:pt x="207" y="0"/>
                    <a:pt x="164" y="0"/>
                  </a:cubicBezTo>
                  <a:cubicBezTo>
                    <a:pt x="147" y="0"/>
                    <a:pt x="129" y="0"/>
                    <a:pt x="112" y="0"/>
                  </a:cubicBezTo>
                  <a:cubicBezTo>
                    <a:pt x="93" y="0"/>
                    <a:pt x="75" y="0"/>
                    <a:pt x="56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715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27"/>
            <p:cNvSpPr/>
            <p:nvPr/>
          </p:nvSpPr>
          <p:spPr bwMode="auto">
            <a:xfrm>
              <a:off x="2956470" y="1192734"/>
              <a:ext cx="966003" cy="114719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75" y="0"/>
                </a:cxn>
                <a:cxn ang="0">
                  <a:pos x="56" y="1"/>
                </a:cxn>
                <a:cxn ang="0">
                  <a:pos x="33" y="5"/>
                </a:cxn>
                <a:cxn ang="0">
                  <a:pos x="23" y="10"/>
                </a:cxn>
                <a:cxn ang="0">
                  <a:pos x="2" y="35"/>
                </a:cxn>
                <a:cxn ang="0">
                  <a:pos x="0" y="44"/>
                </a:cxn>
                <a:cxn ang="0">
                  <a:pos x="0" y="59"/>
                </a:cxn>
                <a:cxn ang="0">
                  <a:pos x="0" y="96"/>
                </a:cxn>
                <a:cxn ang="0">
                  <a:pos x="0" y="133"/>
                </a:cxn>
                <a:cxn ang="0">
                  <a:pos x="0" y="141"/>
                </a:cxn>
                <a:cxn ang="0">
                  <a:pos x="0" y="148"/>
                </a:cxn>
                <a:cxn ang="0">
                  <a:pos x="4" y="134"/>
                </a:cxn>
                <a:cxn ang="0">
                  <a:pos x="7" y="129"/>
                </a:cxn>
                <a:cxn ang="0">
                  <a:pos x="11" y="124"/>
                </a:cxn>
                <a:cxn ang="0">
                  <a:pos x="16" y="120"/>
                </a:cxn>
                <a:cxn ang="0">
                  <a:pos x="34" y="111"/>
                </a:cxn>
                <a:cxn ang="0">
                  <a:pos x="41" y="109"/>
                </a:cxn>
                <a:cxn ang="0">
                  <a:pos x="106" y="105"/>
                </a:cxn>
                <a:cxn ang="0">
                  <a:pos x="111" y="105"/>
                </a:cxn>
                <a:cxn ang="0">
                  <a:pos x="148" y="105"/>
                </a:cxn>
                <a:cxn ang="0">
                  <a:pos x="148" y="0"/>
                </a:cxn>
              </a:cxnLst>
              <a:rect l="0" t="0" r="r" b="b"/>
              <a:pathLst>
                <a:path w="148" h="148">
                  <a:moveTo>
                    <a:pt x="14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9" y="0"/>
                    <a:pt x="63" y="0"/>
                    <a:pt x="56" y="1"/>
                  </a:cubicBezTo>
                  <a:cubicBezTo>
                    <a:pt x="49" y="1"/>
                    <a:pt x="41" y="3"/>
                    <a:pt x="33" y="5"/>
                  </a:cubicBezTo>
                  <a:cubicBezTo>
                    <a:pt x="30" y="7"/>
                    <a:pt x="27" y="8"/>
                    <a:pt x="23" y="10"/>
                  </a:cubicBezTo>
                  <a:cubicBezTo>
                    <a:pt x="13" y="16"/>
                    <a:pt x="5" y="24"/>
                    <a:pt x="2" y="35"/>
                  </a:cubicBezTo>
                  <a:cubicBezTo>
                    <a:pt x="1" y="38"/>
                    <a:pt x="0" y="41"/>
                    <a:pt x="0" y="44"/>
                  </a:cubicBezTo>
                  <a:cubicBezTo>
                    <a:pt x="0" y="49"/>
                    <a:pt x="0" y="54"/>
                    <a:pt x="0" y="59"/>
                  </a:cubicBezTo>
                  <a:cubicBezTo>
                    <a:pt x="0" y="72"/>
                    <a:pt x="0" y="84"/>
                    <a:pt x="0" y="96"/>
                  </a:cubicBezTo>
                  <a:cubicBezTo>
                    <a:pt x="0" y="109"/>
                    <a:pt x="0" y="121"/>
                    <a:pt x="0" y="133"/>
                  </a:cubicBezTo>
                  <a:cubicBezTo>
                    <a:pt x="0" y="136"/>
                    <a:pt x="0" y="139"/>
                    <a:pt x="0" y="141"/>
                  </a:cubicBezTo>
                  <a:cubicBezTo>
                    <a:pt x="0" y="144"/>
                    <a:pt x="0" y="146"/>
                    <a:pt x="0" y="148"/>
                  </a:cubicBezTo>
                  <a:cubicBezTo>
                    <a:pt x="1" y="143"/>
                    <a:pt x="2" y="138"/>
                    <a:pt x="4" y="134"/>
                  </a:cubicBezTo>
                  <a:cubicBezTo>
                    <a:pt x="5" y="132"/>
                    <a:pt x="6" y="131"/>
                    <a:pt x="7" y="129"/>
                  </a:cubicBezTo>
                  <a:cubicBezTo>
                    <a:pt x="8" y="127"/>
                    <a:pt x="10" y="126"/>
                    <a:pt x="11" y="124"/>
                  </a:cubicBezTo>
                  <a:cubicBezTo>
                    <a:pt x="13" y="123"/>
                    <a:pt x="14" y="121"/>
                    <a:pt x="16" y="120"/>
                  </a:cubicBezTo>
                  <a:cubicBezTo>
                    <a:pt x="22" y="116"/>
                    <a:pt x="28" y="113"/>
                    <a:pt x="34" y="111"/>
                  </a:cubicBezTo>
                  <a:cubicBezTo>
                    <a:pt x="36" y="110"/>
                    <a:pt x="39" y="110"/>
                    <a:pt x="41" y="109"/>
                  </a:cubicBezTo>
                  <a:cubicBezTo>
                    <a:pt x="62" y="103"/>
                    <a:pt x="84" y="105"/>
                    <a:pt x="106" y="105"/>
                  </a:cubicBezTo>
                  <a:cubicBezTo>
                    <a:pt x="107" y="105"/>
                    <a:pt x="109" y="105"/>
                    <a:pt x="111" y="105"/>
                  </a:cubicBezTo>
                  <a:cubicBezTo>
                    <a:pt x="131" y="105"/>
                    <a:pt x="148" y="105"/>
                    <a:pt x="148" y="105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28"/>
            <p:cNvSpPr/>
            <p:nvPr/>
          </p:nvSpPr>
          <p:spPr bwMode="auto">
            <a:xfrm>
              <a:off x="2948213" y="1990926"/>
              <a:ext cx="3382383" cy="704477"/>
            </a:xfrm>
            <a:custGeom>
              <a:avLst/>
              <a:gdLst/>
              <a:ahLst/>
              <a:cxnLst>
                <a:cxn ang="0">
                  <a:pos x="517" y="87"/>
                </a:cxn>
                <a:cxn ang="0">
                  <a:pos x="113" y="87"/>
                </a:cxn>
                <a:cxn ang="0">
                  <a:pos x="109" y="87"/>
                </a:cxn>
                <a:cxn ang="0">
                  <a:pos x="85" y="88"/>
                </a:cxn>
                <a:cxn ang="0">
                  <a:pos x="65" y="87"/>
                </a:cxn>
                <a:cxn ang="0">
                  <a:pos x="59" y="87"/>
                </a:cxn>
                <a:cxn ang="0">
                  <a:pos x="55" y="87"/>
                </a:cxn>
                <a:cxn ang="0">
                  <a:pos x="48" y="86"/>
                </a:cxn>
                <a:cxn ang="0">
                  <a:pos x="20" y="77"/>
                </a:cxn>
                <a:cxn ang="0">
                  <a:pos x="5" y="58"/>
                </a:cxn>
                <a:cxn ang="0">
                  <a:pos x="6" y="36"/>
                </a:cxn>
                <a:cxn ang="0">
                  <a:pos x="18" y="19"/>
                </a:cxn>
                <a:cxn ang="0">
                  <a:pos x="22" y="16"/>
                </a:cxn>
                <a:cxn ang="0">
                  <a:pos x="28" y="13"/>
                </a:cxn>
                <a:cxn ang="0">
                  <a:pos x="41" y="8"/>
                </a:cxn>
                <a:cxn ang="0">
                  <a:pos x="69" y="4"/>
                </a:cxn>
                <a:cxn ang="0">
                  <a:pos x="97" y="3"/>
                </a:cxn>
                <a:cxn ang="0">
                  <a:pos x="147" y="4"/>
                </a:cxn>
                <a:cxn ang="0">
                  <a:pos x="147" y="1"/>
                </a:cxn>
                <a:cxn ang="0">
                  <a:pos x="90" y="0"/>
                </a:cxn>
                <a:cxn ang="0">
                  <a:pos x="62" y="1"/>
                </a:cxn>
                <a:cxn ang="0">
                  <a:pos x="34" y="7"/>
                </a:cxn>
                <a:cxn ang="0">
                  <a:pos x="22" y="13"/>
                </a:cxn>
                <a:cxn ang="0">
                  <a:pos x="13" y="20"/>
                </a:cxn>
                <a:cxn ang="0">
                  <a:pos x="2" y="38"/>
                </a:cxn>
                <a:cxn ang="0">
                  <a:pos x="3" y="61"/>
                </a:cxn>
                <a:cxn ang="0">
                  <a:pos x="20" y="81"/>
                </a:cxn>
                <a:cxn ang="0">
                  <a:pos x="49" y="90"/>
                </a:cxn>
                <a:cxn ang="0">
                  <a:pos x="52" y="90"/>
                </a:cxn>
                <a:cxn ang="0">
                  <a:pos x="56" y="90"/>
                </a:cxn>
                <a:cxn ang="0">
                  <a:pos x="61" y="91"/>
                </a:cxn>
                <a:cxn ang="0">
                  <a:pos x="66" y="91"/>
                </a:cxn>
                <a:cxn ang="0">
                  <a:pos x="70" y="91"/>
                </a:cxn>
                <a:cxn ang="0">
                  <a:pos x="73" y="91"/>
                </a:cxn>
                <a:cxn ang="0">
                  <a:pos x="77" y="91"/>
                </a:cxn>
                <a:cxn ang="0">
                  <a:pos x="108" y="91"/>
                </a:cxn>
                <a:cxn ang="0">
                  <a:pos x="112" y="91"/>
                </a:cxn>
                <a:cxn ang="0">
                  <a:pos x="517" y="91"/>
                </a:cxn>
                <a:cxn ang="0">
                  <a:pos x="517" y="87"/>
                </a:cxn>
              </a:cxnLst>
              <a:rect l="0" t="0" r="r" b="b"/>
              <a:pathLst>
                <a:path w="517" h="91">
                  <a:moveTo>
                    <a:pt x="517" y="87"/>
                  </a:moveTo>
                  <a:cubicBezTo>
                    <a:pt x="312" y="87"/>
                    <a:pt x="113" y="87"/>
                    <a:pt x="113" y="87"/>
                  </a:cubicBezTo>
                  <a:cubicBezTo>
                    <a:pt x="112" y="87"/>
                    <a:pt x="111" y="87"/>
                    <a:pt x="109" y="87"/>
                  </a:cubicBezTo>
                  <a:cubicBezTo>
                    <a:pt x="101" y="87"/>
                    <a:pt x="93" y="87"/>
                    <a:pt x="85" y="88"/>
                  </a:cubicBezTo>
                  <a:cubicBezTo>
                    <a:pt x="78" y="88"/>
                    <a:pt x="72" y="88"/>
                    <a:pt x="65" y="87"/>
                  </a:cubicBezTo>
                  <a:cubicBezTo>
                    <a:pt x="63" y="87"/>
                    <a:pt x="61" y="87"/>
                    <a:pt x="59" y="87"/>
                  </a:cubicBezTo>
                  <a:cubicBezTo>
                    <a:pt x="58" y="87"/>
                    <a:pt x="56" y="87"/>
                    <a:pt x="55" y="87"/>
                  </a:cubicBezTo>
                  <a:cubicBezTo>
                    <a:pt x="52" y="87"/>
                    <a:pt x="50" y="87"/>
                    <a:pt x="48" y="86"/>
                  </a:cubicBezTo>
                  <a:cubicBezTo>
                    <a:pt x="38" y="85"/>
                    <a:pt x="28" y="82"/>
                    <a:pt x="20" y="77"/>
                  </a:cubicBezTo>
                  <a:cubicBezTo>
                    <a:pt x="13" y="72"/>
                    <a:pt x="8" y="66"/>
                    <a:pt x="5" y="58"/>
                  </a:cubicBezTo>
                  <a:cubicBezTo>
                    <a:pt x="3" y="51"/>
                    <a:pt x="3" y="43"/>
                    <a:pt x="6" y="36"/>
                  </a:cubicBezTo>
                  <a:cubicBezTo>
                    <a:pt x="8" y="29"/>
                    <a:pt x="13" y="24"/>
                    <a:pt x="18" y="19"/>
                  </a:cubicBezTo>
                  <a:cubicBezTo>
                    <a:pt x="19" y="18"/>
                    <a:pt x="21" y="17"/>
                    <a:pt x="22" y="16"/>
                  </a:cubicBezTo>
                  <a:cubicBezTo>
                    <a:pt x="24" y="15"/>
                    <a:pt x="26" y="14"/>
                    <a:pt x="28" y="13"/>
                  </a:cubicBezTo>
                  <a:cubicBezTo>
                    <a:pt x="32" y="11"/>
                    <a:pt x="36" y="9"/>
                    <a:pt x="41" y="8"/>
                  </a:cubicBezTo>
                  <a:cubicBezTo>
                    <a:pt x="50" y="5"/>
                    <a:pt x="59" y="4"/>
                    <a:pt x="69" y="4"/>
                  </a:cubicBezTo>
                  <a:cubicBezTo>
                    <a:pt x="78" y="3"/>
                    <a:pt x="88" y="3"/>
                    <a:pt x="97" y="3"/>
                  </a:cubicBezTo>
                  <a:cubicBezTo>
                    <a:pt x="114" y="3"/>
                    <a:pt x="131" y="3"/>
                    <a:pt x="147" y="4"/>
                  </a:cubicBezTo>
                  <a:cubicBezTo>
                    <a:pt x="149" y="4"/>
                    <a:pt x="149" y="1"/>
                    <a:pt x="147" y="1"/>
                  </a:cubicBezTo>
                  <a:cubicBezTo>
                    <a:pt x="128" y="0"/>
                    <a:pt x="109" y="0"/>
                    <a:pt x="90" y="0"/>
                  </a:cubicBezTo>
                  <a:cubicBezTo>
                    <a:pt x="81" y="0"/>
                    <a:pt x="71" y="0"/>
                    <a:pt x="62" y="1"/>
                  </a:cubicBezTo>
                  <a:cubicBezTo>
                    <a:pt x="52" y="2"/>
                    <a:pt x="43" y="3"/>
                    <a:pt x="34" y="7"/>
                  </a:cubicBezTo>
                  <a:cubicBezTo>
                    <a:pt x="30" y="8"/>
                    <a:pt x="25" y="10"/>
                    <a:pt x="22" y="13"/>
                  </a:cubicBezTo>
                  <a:cubicBezTo>
                    <a:pt x="18" y="15"/>
                    <a:pt x="15" y="17"/>
                    <a:pt x="13" y="20"/>
                  </a:cubicBezTo>
                  <a:cubicBezTo>
                    <a:pt x="7" y="25"/>
                    <a:pt x="3" y="31"/>
                    <a:pt x="2" y="38"/>
                  </a:cubicBezTo>
                  <a:cubicBezTo>
                    <a:pt x="0" y="46"/>
                    <a:pt x="0" y="54"/>
                    <a:pt x="3" y="61"/>
                  </a:cubicBezTo>
                  <a:cubicBezTo>
                    <a:pt x="6" y="69"/>
                    <a:pt x="12" y="76"/>
                    <a:pt x="20" y="81"/>
                  </a:cubicBezTo>
                  <a:cubicBezTo>
                    <a:pt x="28" y="86"/>
                    <a:pt x="38" y="89"/>
                    <a:pt x="49" y="90"/>
                  </a:cubicBezTo>
                  <a:cubicBezTo>
                    <a:pt x="50" y="90"/>
                    <a:pt x="51" y="90"/>
                    <a:pt x="52" y="90"/>
                  </a:cubicBezTo>
                  <a:cubicBezTo>
                    <a:pt x="54" y="90"/>
                    <a:pt x="55" y="90"/>
                    <a:pt x="56" y="90"/>
                  </a:cubicBezTo>
                  <a:cubicBezTo>
                    <a:pt x="58" y="91"/>
                    <a:pt x="60" y="91"/>
                    <a:pt x="61" y="91"/>
                  </a:cubicBezTo>
                  <a:cubicBezTo>
                    <a:pt x="63" y="91"/>
                    <a:pt x="64" y="91"/>
                    <a:pt x="66" y="91"/>
                  </a:cubicBezTo>
                  <a:cubicBezTo>
                    <a:pt x="67" y="91"/>
                    <a:pt x="68" y="91"/>
                    <a:pt x="70" y="91"/>
                  </a:cubicBezTo>
                  <a:cubicBezTo>
                    <a:pt x="71" y="91"/>
                    <a:pt x="72" y="91"/>
                    <a:pt x="73" y="91"/>
                  </a:cubicBezTo>
                  <a:cubicBezTo>
                    <a:pt x="74" y="91"/>
                    <a:pt x="75" y="91"/>
                    <a:pt x="77" y="91"/>
                  </a:cubicBezTo>
                  <a:cubicBezTo>
                    <a:pt x="87" y="91"/>
                    <a:pt x="98" y="91"/>
                    <a:pt x="108" y="91"/>
                  </a:cubicBezTo>
                  <a:cubicBezTo>
                    <a:pt x="110" y="91"/>
                    <a:pt x="111" y="91"/>
                    <a:pt x="112" y="91"/>
                  </a:cubicBezTo>
                  <a:cubicBezTo>
                    <a:pt x="112" y="91"/>
                    <a:pt x="311" y="91"/>
                    <a:pt x="517" y="91"/>
                  </a:cubicBezTo>
                  <a:lnTo>
                    <a:pt x="517" y="8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TextBox 30"/>
            <p:cNvSpPr txBox="1"/>
            <p:nvPr/>
          </p:nvSpPr>
          <p:spPr>
            <a:xfrm>
              <a:off x="3275586" y="1322084"/>
              <a:ext cx="412292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ar-SA" sz="1600" b="1">
                  <a:solidFill>
                    <a:schemeClr val="bg1"/>
                  </a:solidFill>
                </a:rPr>
                <a:t>01</a:t>
              </a:r>
            </a:p>
          </p:txBody>
        </p:sp>
        <p:grpSp>
          <p:nvGrpSpPr>
            <p:cNvPr id="18" name="Group 39"/>
            <p:cNvGrpSpPr/>
            <p:nvPr/>
          </p:nvGrpSpPr>
          <p:grpSpPr>
            <a:xfrm>
              <a:off x="6330596" y="1601876"/>
              <a:ext cx="2913191" cy="856637"/>
              <a:chOff x="1415480" y="1651350"/>
              <a:chExt cx="2913191" cy="856637"/>
            </a:xfrm>
          </p:grpSpPr>
          <p:sp>
            <p:nvSpPr>
              <p:cNvPr id="39" name="TextBox 47"/>
              <p:cNvSpPr txBox="1"/>
              <p:nvPr/>
            </p:nvSpPr>
            <p:spPr bwMode="auto">
              <a:xfrm>
                <a:off x="1415480" y="165135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54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1">
                        <a:lumMod val="100000"/>
                      </a:schemeClr>
                    </a:solidFill>
                    <a:effectLst/>
                  </a:rPr>
                  <a:t>输入标题文本</a:t>
                </a:r>
              </a:p>
            </p:txBody>
          </p:sp>
          <p:sp>
            <p:nvSpPr>
              <p:cNvPr id="40" name="TextBox 58"/>
              <p:cNvSpPr txBox="1"/>
              <p:nvPr/>
            </p:nvSpPr>
            <p:spPr bwMode="auto">
              <a:xfrm>
                <a:off x="1415480" y="1951808"/>
                <a:ext cx="2913191" cy="556179"/>
              </a:xfrm>
              <a:prstGeom prst="rect">
                <a:avLst/>
              </a:prstGeom>
              <a:noFill/>
            </p:spPr>
            <p:txBody>
              <a:bodyPr wrap="square" lIns="540000" tIns="0" rIns="0" bIns="0" anchor="ctr" anchorCtr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1000" b="0" dirty="0">
                    <a:solidFill>
                      <a:schemeClr val="tx1"/>
                    </a:solidFill>
                    <a:effectLst/>
                  </a:rPr>
                  <a:t>点击此处更换文本</a:t>
                </a:r>
                <a:r>
                  <a:rPr sz="1000" b="0">
                    <a:solidFill>
                      <a:schemeClr val="tx1"/>
                    </a:solidFill>
                    <a:effectLst/>
                  </a:rPr>
                  <a:t>https://</a:t>
                </a:r>
                <a:r>
                  <a:rPr lang="en-US" sz="1000" b="0">
                    <a:solidFill>
                      <a:schemeClr val="tx1"/>
                    </a:solidFill>
                    <a:effectLst/>
                  </a:rPr>
                  <a:t>xnwe.taobao.com</a:t>
                </a:r>
                <a:r>
                  <a:rPr sz="1000" b="0">
                    <a:solidFill>
                      <a:schemeClr val="tx1"/>
                    </a:solidFill>
                    <a:effectLst/>
                  </a:rPr>
                  <a:t>/</a:t>
                </a:r>
                <a:endParaRPr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22" name="Group 7"/>
            <p:cNvGrpSpPr/>
            <p:nvPr/>
          </p:nvGrpSpPr>
          <p:grpSpPr>
            <a:xfrm>
              <a:off x="3922474" y="1546112"/>
              <a:ext cx="1962275" cy="1149291"/>
              <a:chOff x="1885685" y="1524784"/>
              <a:chExt cx="1962275" cy="1149291"/>
            </a:xfrm>
          </p:grpSpPr>
          <p:sp>
            <p:nvSpPr>
              <p:cNvPr id="31" name="TextBox 70"/>
              <p:cNvSpPr txBox="1"/>
              <p:nvPr/>
            </p:nvSpPr>
            <p:spPr bwMode="auto">
              <a:xfrm>
                <a:off x="1885685" y="1524784"/>
                <a:ext cx="1962275" cy="409755"/>
              </a:xfrm>
              <a:prstGeom prst="rect">
                <a:avLst/>
              </a:prstGeom>
              <a:noFill/>
            </p:spPr>
            <p:txBody>
              <a:bodyPr wrap="none" lIns="216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bg1"/>
                    </a:solidFill>
                    <a:effectLst/>
                  </a:rPr>
                  <a:t>输入标题文本</a:t>
                </a:r>
              </a:p>
            </p:txBody>
          </p:sp>
          <p:sp>
            <p:nvSpPr>
              <p:cNvPr id="32" name="TextBox 71"/>
              <p:cNvSpPr txBox="1"/>
              <p:nvPr/>
            </p:nvSpPr>
            <p:spPr bwMode="auto">
              <a:xfrm>
                <a:off x="1885685" y="1934539"/>
                <a:ext cx="1962275" cy="739536"/>
              </a:xfrm>
              <a:prstGeom prst="rect">
                <a:avLst/>
              </a:prstGeom>
              <a:noFill/>
            </p:spPr>
            <p:txBody>
              <a:bodyPr wrap="square" lIns="216000" tIns="0" rIns="216000" bIns="0" anchor="t" anchorCtr="1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900" b="0" dirty="0">
                    <a:solidFill>
                      <a:schemeClr val="bg1"/>
                    </a:solidFill>
                    <a:effectLst/>
                  </a:rPr>
                  <a:t>点击此处更换文本</a:t>
                </a:r>
                <a:r>
                  <a:rPr sz="900" b="0">
                    <a:solidFill>
                      <a:schemeClr val="bg1"/>
                    </a:solidFill>
                    <a:effectLst/>
                  </a:rPr>
                  <a:t>https://</a:t>
                </a:r>
                <a:r>
                  <a:rPr lang="en-US" sz="900" b="0">
                    <a:solidFill>
                      <a:schemeClr val="bg1"/>
                    </a:solidFill>
                    <a:effectLst/>
                  </a:rPr>
                  <a:t>xnwe.taobao.com</a:t>
                </a:r>
                <a:r>
                  <a:rPr sz="900" b="0">
                    <a:solidFill>
                      <a:schemeClr val="bg1"/>
                    </a:solidFill>
                    <a:effectLst/>
                  </a:rPr>
                  <a:t>/</a:t>
                </a:r>
                <a:endParaRPr sz="9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1" name="千图PPT彼岸天：ID 8661124库_组合 50"/>
          <p:cNvGrpSpPr/>
          <p:nvPr>
            <p:custDataLst>
              <p:tags r:id="rId2"/>
            </p:custDataLst>
          </p:nvPr>
        </p:nvGrpSpPr>
        <p:grpSpPr>
          <a:xfrm>
            <a:off x="2948213" y="2227539"/>
            <a:ext cx="6295574" cy="1607249"/>
            <a:chOff x="2948213" y="2227539"/>
            <a:chExt cx="6295574" cy="1607249"/>
          </a:xfrm>
        </p:grpSpPr>
        <p:sp>
          <p:nvSpPr>
            <p:cNvPr id="7" name="Freeform: Shape 29"/>
            <p:cNvSpPr/>
            <p:nvPr/>
          </p:nvSpPr>
          <p:spPr bwMode="auto">
            <a:xfrm flipH="1">
              <a:off x="5884749" y="2227539"/>
              <a:ext cx="299984" cy="3027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6"/>
                </a:cxn>
                <a:cxn ang="0">
                  <a:pos x="46" y="46"/>
                </a:cxn>
                <a:cxn ang="0">
                  <a:pos x="46" y="0"/>
                </a:cxn>
                <a:cxn ang="0">
                  <a:pos x="0" y="0"/>
                </a:cxn>
                <a:cxn ang="0">
                  <a:pos x="38" y="28"/>
                </a:cxn>
                <a:cxn ang="0">
                  <a:pos x="19" y="28"/>
                </a:cxn>
                <a:cxn ang="0">
                  <a:pos x="26" y="36"/>
                </a:cxn>
                <a:cxn ang="0">
                  <a:pos x="20" y="42"/>
                </a:cxn>
                <a:cxn ang="0">
                  <a:pos x="5" y="27"/>
                </a:cxn>
                <a:cxn ang="0">
                  <a:pos x="4" y="24"/>
                </a:cxn>
                <a:cxn ang="0">
                  <a:pos x="5" y="21"/>
                </a:cxn>
                <a:cxn ang="0">
                  <a:pos x="20" y="6"/>
                </a:cxn>
                <a:cxn ang="0">
                  <a:pos x="26" y="12"/>
                </a:cxn>
                <a:cxn ang="0">
                  <a:pos x="19" y="19"/>
                </a:cxn>
                <a:cxn ang="0">
                  <a:pos x="38" y="19"/>
                </a:cxn>
                <a:cxn ang="0">
                  <a:pos x="38" y="28"/>
                </a:cxn>
              </a:cxnLst>
              <a:rect l="0" t="0" r="r" b="b"/>
              <a:pathLst>
                <a:path w="46" h="46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0" y="0"/>
                  </a:lnTo>
                  <a:close/>
                  <a:moveTo>
                    <a:pt x="38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4" y="33"/>
                    <a:pt x="26" y="36"/>
                  </a:cubicBezTo>
                  <a:cubicBezTo>
                    <a:pt x="30" y="40"/>
                    <a:pt x="24" y="46"/>
                    <a:pt x="20" y="42"/>
                  </a:cubicBezTo>
                  <a:cubicBezTo>
                    <a:pt x="15" y="37"/>
                    <a:pt x="10" y="32"/>
                    <a:pt x="5" y="27"/>
                  </a:cubicBezTo>
                  <a:cubicBezTo>
                    <a:pt x="4" y="26"/>
                    <a:pt x="4" y="25"/>
                    <a:pt x="4" y="24"/>
                  </a:cubicBezTo>
                  <a:cubicBezTo>
                    <a:pt x="4" y="23"/>
                    <a:pt x="4" y="22"/>
                    <a:pt x="5" y="21"/>
                  </a:cubicBezTo>
                  <a:cubicBezTo>
                    <a:pt x="10" y="16"/>
                    <a:pt x="15" y="11"/>
                    <a:pt x="20" y="6"/>
                  </a:cubicBezTo>
                  <a:cubicBezTo>
                    <a:pt x="24" y="2"/>
                    <a:pt x="30" y="8"/>
                    <a:pt x="26" y="12"/>
                  </a:cubicBezTo>
                  <a:cubicBezTo>
                    <a:pt x="24" y="14"/>
                    <a:pt x="21" y="17"/>
                    <a:pt x="19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4" y="19"/>
                    <a:pt x="44" y="28"/>
                    <a:pt x="38" y="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Group 33"/>
            <p:cNvGrpSpPr/>
            <p:nvPr/>
          </p:nvGrpSpPr>
          <p:grpSpPr>
            <a:xfrm>
              <a:off x="2948213" y="2332114"/>
              <a:ext cx="3382383" cy="1502673"/>
              <a:chOff x="1733550" y="3700460"/>
              <a:chExt cx="1951038" cy="738190"/>
            </a:xfrm>
          </p:grpSpPr>
          <p:sp>
            <p:nvSpPr>
              <p:cNvPr id="47" name="Freeform: Shape 34"/>
              <p:cNvSpPr/>
              <p:nvPr/>
            </p:nvSpPr>
            <p:spPr bwMode="auto">
              <a:xfrm>
                <a:off x="1738313" y="3863973"/>
                <a:ext cx="1946275" cy="568325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3" y="1"/>
                  </a:cxn>
                  <a:cxn ang="0">
                    <a:pos x="12" y="4"/>
                  </a:cxn>
                  <a:cxn ang="0">
                    <a:pos x="0" y="24"/>
                  </a:cxn>
                  <a:cxn ang="0">
                    <a:pos x="0" y="61"/>
                  </a:cxn>
                  <a:cxn ang="0">
                    <a:pos x="0" y="97"/>
                  </a:cxn>
                  <a:cxn ang="0">
                    <a:pos x="0" y="106"/>
                  </a:cxn>
                  <a:cxn ang="0">
                    <a:pos x="0" y="113"/>
                  </a:cxn>
                  <a:cxn ang="0">
                    <a:pos x="16" y="137"/>
                  </a:cxn>
                  <a:cxn ang="0">
                    <a:pos x="51" y="148"/>
                  </a:cxn>
                  <a:cxn ang="0">
                    <a:pos x="55" y="149"/>
                  </a:cxn>
                  <a:cxn ang="0">
                    <a:pos x="516" y="149"/>
                  </a:cxn>
                  <a:cxn ang="0">
                    <a:pos x="516" y="0"/>
                  </a:cxn>
                  <a:cxn ang="0">
                    <a:pos x="502" y="0"/>
                  </a:cxn>
                  <a:cxn ang="0">
                    <a:pos x="292" y="0"/>
                  </a:cxn>
                  <a:cxn ang="0">
                    <a:pos x="164" y="0"/>
                  </a:cxn>
                  <a:cxn ang="0">
                    <a:pos x="112" y="0"/>
                  </a:cxn>
                  <a:cxn ang="0">
                    <a:pos x="56" y="0"/>
                  </a:cxn>
                </a:cxnLst>
                <a:rect l="0" t="0" r="r" b="b"/>
                <a:pathLst>
                  <a:path w="516" h="149">
                    <a:moveTo>
                      <a:pt x="56" y="0"/>
                    </a:moveTo>
                    <a:cubicBezTo>
                      <a:pt x="52" y="0"/>
                      <a:pt x="47" y="1"/>
                      <a:pt x="43" y="1"/>
                    </a:cubicBezTo>
                    <a:cubicBezTo>
                      <a:pt x="32" y="1"/>
                      <a:pt x="22" y="1"/>
                      <a:pt x="12" y="4"/>
                    </a:cubicBezTo>
                    <a:cubicBezTo>
                      <a:pt x="0" y="8"/>
                      <a:pt x="0" y="12"/>
                      <a:pt x="0" y="24"/>
                    </a:cubicBezTo>
                    <a:cubicBezTo>
                      <a:pt x="0" y="36"/>
                      <a:pt x="0" y="48"/>
                      <a:pt x="0" y="61"/>
                    </a:cubicBezTo>
                    <a:cubicBezTo>
                      <a:pt x="0" y="73"/>
                      <a:pt x="0" y="85"/>
                      <a:pt x="0" y="97"/>
                    </a:cubicBezTo>
                    <a:cubicBezTo>
                      <a:pt x="0" y="100"/>
                      <a:pt x="0" y="103"/>
                      <a:pt x="0" y="106"/>
                    </a:cubicBezTo>
                    <a:cubicBezTo>
                      <a:pt x="0" y="108"/>
                      <a:pt x="0" y="110"/>
                      <a:pt x="0" y="113"/>
                    </a:cubicBezTo>
                    <a:cubicBezTo>
                      <a:pt x="1" y="123"/>
                      <a:pt x="8" y="132"/>
                      <a:pt x="16" y="137"/>
                    </a:cubicBezTo>
                    <a:cubicBezTo>
                      <a:pt x="26" y="144"/>
                      <a:pt x="39" y="147"/>
                      <a:pt x="51" y="148"/>
                    </a:cubicBezTo>
                    <a:cubicBezTo>
                      <a:pt x="52" y="149"/>
                      <a:pt x="54" y="149"/>
                      <a:pt x="55" y="149"/>
                    </a:cubicBezTo>
                    <a:cubicBezTo>
                      <a:pt x="516" y="149"/>
                      <a:pt x="516" y="149"/>
                      <a:pt x="516" y="149"/>
                    </a:cubicBezTo>
                    <a:cubicBezTo>
                      <a:pt x="516" y="149"/>
                      <a:pt x="516" y="0"/>
                      <a:pt x="516" y="0"/>
                    </a:cubicBezTo>
                    <a:cubicBezTo>
                      <a:pt x="516" y="0"/>
                      <a:pt x="503" y="0"/>
                      <a:pt x="502" y="0"/>
                    </a:cubicBezTo>
                    <a:cubicBezTo>
                      <a:pt x="432" y="0"/>
                      <a:pt x="362" y="0"/>
                      <a:pt x="292" y="0"/>
                    </a:cubicBezTo>
                    <a:cubicBezTo>
                      <a:pt x="249" y="0"/>
                      <a:pt x="207" y="0"/>
                      <a:pt x="164" y="0"/>
                    </a:cubicBezTo>
                    <a:cubicBezTo>
                      <a:pt x="147" y="0"/>
                      <a:pt x="129" y="0"/>
                      <a:pt x="112" y="0"/>
                    </a:cubicBezTo>
                    <a:cubicBezTo>
                      <a:pt x="93" y="0"/>
                      <a:pt x="75" y="0"/>
                      <a:pt x="5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Freeform: Shape 35"/>
              <p:cNvSpPr/>
              <p:nvPr/>
            </p:nvSpPr>
            <p:spPr bwMode="auto">
              <a:xfrm>
                <a:off x="1738313" y="3700460"/>
                <a:ext cx="557213" cy="563563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75" y="0"/>
                  </a:cxn>
                  <a:cxn ang="0">
                    <a:pos x="56" y="1"/>
                  </a:cxn>
                  <a:cxn ang="0">
                    <a:pos x="33" y="5"/>
                  </a:cxn>
                  <a:cxn ang="0">
                    <a:pos x="23" y="10"/>
                  </a:cxn>
                  <a:cxn ang="0">
                    <a:pos x="2" y="35"/>
                  </a:cxn>
                  <a:cxn ang="0">
                    <a:pos x="0" y="44"/>
                  </a:cxn>
                  <a:cxn ang="0">
                    <a:pos x="0" y="59"/>
                  </a:cxn>
                  <a:cxn ang="0">
                    <a:pos x="0" y="96"/>
                  </a:cxn>
                  <a:cxn ang="0">
                    <a:pos x="0" y="133"/>
                  </a:cxn>
                  <a:cxn ang="0">
                    <a:pos x="0" y="141"/>
                  </a:cxn>
                  <a:cxn ang="0">
                    <a:pos x="0" y="148"/>
                  </a:cxn>
                  <a:cxn ang="0">
                    <a:pos x="4" y="134"/>
                  </a:cxn>
                  <a:cxn ang="0">
                    <a:pos x="7" y="129"/>
                  </a:cxn>
                  <a:cxn ang="0">
                    <a:pos x="11" y="124"/>
                  </a:cxn>
                  <a:cxn ang="0">
                    <a:pos x="16" y="120"/>
                  </a:cxn>
                  <a:cxn ang="0">
                    <a:pos x="34" y="111"/>
                  </a:cxn>
                  <a:cxn ang="0">
                    <a:pos x="41" y="109"/>
                  </a:cxn>
                  <a:cxn ang="0">
                    <a:pos x="106" y="105"/>
                  </a:cxn>
                  <a:cxn ang="0">
                    <a:pos x="111" y="105"/>
                  </a:cxn>
                  <a:cxn ang="0">
                    <a:pos x="148" y="105"/>
                  </a:cxn>
                  <a:cxn ang="0">
                    <a:pos x="148" y="0"/>
                  </a:cxn>
                </a:cxnLst>
                <a:rect l="0" t="0" r="r" b="b"/>
                <a:pathLst>
                  <a:path w="148" h="148">
                    <a:moveTo>
                      <a:pt x="148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69" y="0"/>
                      <a:pt x="63" y="0"/>
                      <a:pt x="56" y="1"/>
                    </a:cubicBezTo>
                    <a:cubicBezTo>
                      <a:pt x="49" y="1"/>
                      <a:pt x="41" y="3"/>
                      <a:pt x="33" y="5"/>
                    </a:cubicBezTo>
                    <a:cubicBezTo>
                      <a:pt x="30" y="7"/>
                      <a:pt x="27" y="8"/>
                      <a:pt x="23" y="10"/>
                    </a:cubicBezTo>
                    <a:cubicBezTo>
                      <a:pt x="13" y="16"/>
                      <a:pt x="5" y="24"/>
                      <a:pt x="2" y="35"/>
                    </a:cubicBezTo>
                    <a:cubicBezTo>
                      <a:pt x="1" y="38"/>
                      <a:pt x="0" y="41"/>
                      <a:pt x="0" y="44"/>
                    </a:cubicBezTo>
                    <a:cubicBezTo>
                      <a:pt x="0" y="49"/>
                      <a:pt x="0" y="54"/>
                      <a:pt x="0" y="59"/>
                    </a:cubicBezTo>
                    <a:cubicBezTo>
                      <a:pt x="0" y="72"/>
                      <a:pt x="0" y="84"/>
                      <a:pt x="0" y="96"/>
                    </a:cubicBezTo>
                    <a:cubicBezTo>
                      <a:pt x="0" y="109"/>
                      <a:pt x="0" y="121"/>
                      <a:pt x="0" y="133"/>
                    </a:cubicBezTo>
                    <a:cubicBezTo>
                      <a:pt x="0" y="136"/>
                      <a:pt x="0" y="139"/>
                      <a:pt x="0" y="141"/>
                    </a:cubicBezTo>
                    <a:cubicBezTo>
                      <a:pt x="0" y="144"/>
                      <a:pt x="0" y="146"/>
                      <a:pt x="0" y="148"/>
                    </a:cubicBezTo>
                    <a:cubicBezTo>
                      <a:pt x="1" y="143"/>
                      <a:pt x="2" y="138"/>
                      <a:pt x="4" y="134"/>
                    </a:cubicBezTo>
                    <a:cubicBezTo>
                      <a:pt x="5" y="132"/>
                      <a:pt x="6" y="131"/>
                      <a:pt x="7" y="129"/>
                    </a:cubicBezTo>
                    <a:cubicBezTo>
                      <a:pt x="8" y="127"/>
                      <a:pt x="10" y="126"/>
                      <a:pt x="11" y="124"/>
                    </a:cubicBezTo>
                    <a:cubicBezTo>
                      <a:pt x="13" y="123"/>
                      <a:pt x="14" y="121"/>
                      <a:pt x="16" y="120"/>
                    </a:cubicBezTo>
                    <a:cubicBezTo>
                      <a:pt x="22" y="116"/>
                      <a:pt x="28" y="113"/>
                      <a:pt x="34" y="111"/>
                    </a:cubicBezTo>
                    <a:cubicBezTo>
                      <a:pt x="36" y="110"/>
                      <a:pt x="39" y="110"/>
                      <a:pt x="41" y="109"/>
                    </a:cubicBezTo>
                    <a:cubicBezTo>
                      <a:pt x="62" y="103"/>
                      <a:pt x="84" y="105"/>
                      <a:pt x="106" y="105"/>
                    </a:cubicBezTo>
                    <a:cubicBezTo>
                      <a:pt x="107" y="105"/>
                      <a:pt x="109" y="105"/>
                      <a:pt x="111" y="105"/>
                    </a:cubicBezTo>
                    <a:cubicBezTo>
                      <a:pt x="131" y="105"/>
                      <a:pt x="148" y="105"/>
                      <a:pt x="148" y="105"/>
                    </a:cubicBez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Freeform: Shape 36"/>
              <p:cNvSpPr/>
              <p:nvPr/>
            </p:nvSpPr>
            <p:spPr bwMode="auto">
              <a:xfrm>
                <a:off x="1733550" y="4092575"/>
                <a:ext cx="1951038" cy="346075"/>
              </a:xfrm>
              <a:custGeom>
                <a:avLst/>
                <a:gdLst/>
                <a:ahLst/>
                <a:cxnLst>
                  <a:cxn ang="0">
                    <a:pos x="517" y="87"/>
                  </a:cxn>
                  <a:cxn ang="0">
                    <a:pos x="113" y="87"/>
                  </a:cxn>
                  <a:cxn ang="0">
                    <a:pos x="109" y="87"/>
                  </a:cxn>
                  <a:cxn ang="0">
                    <a:pos x="85" y="88"/>
                  </a:cxn>
                  <a:cxn ang="0">
                    <a:pos x="65" y="87"/>
                  </a:cxn>
                  <a:cxn ang="0">
                    <a:pos x="59" y="87"/>
                  </a:cxn>
                  <a:cxn ang="0">
                    <a:pos x="55" y="87"/>
                  </a:cxn>
                  <a:cxn ang="0">
                    <a:pos x="48" y="86"/>
                  </a:cxn>
                  <a:cxn ang="0">
                    <a:pos x="20" y="77"/>
                  </a:cxn>
                  <a:cxn ang="0">
                    <a:pos x="5" y="58"/>
                  </a:cxn>
                  <a:cxn ang="0">
                    <a:pos x="6" y="36"/>
                  </a:cxn>
                  <a:cxn ang="0">
                    <a:pos x="18" y="19"/>
                  </a:cxn>
                  <a:cxn ang="0">
                    <a:pos x="22" y="16"/>
                  </a:cxn>
                  <a:cxn ang="0">
                    <a:pos x="28" y="13"/>
                  </a:cxn>
                  <a:cxn ang="0">
                    <a:pos x="41" y="8"/>
                  </a:cxn>
                  <a:cxn ang="0">
                    <a:pos x="69" y="4"/>
                  </a:cxn>
                  <a:cxn ang="0">
                    <a:pos x="97" y="3"/>
                  </a:cxn>
                  <a:cxn ang="0">
                    <a:pos x="147" y="4"/>
                  </a:cxn>
                  <a:cxn ang="0">
                    <a:pos x="147" y="1"/>
                  </a:cxn>
                  <a:cxn ang="0">
                    <a:pos x="90" y="0"/>
                  </a:cxn>
                  <a:cxn ang="0">
                    <a:pos x="62" y="1"/>
                  </a:cxn>
                  <a:cxn ang="0">
                    <a:pos x="34" y="7"/>
                  </a:cxn>
                  <a:cxn ang="0">
                    <a:pos x="22" y="13"/>
                  </a:cxn>
                  <a:cxn ang="0">
                    <a:pos x="13" y="20"/>
                  </a:cxn>
                  <a:cxn ang="0">
                    <a:pos x="2" y="38"/>
                  </a:cxn>
                  <a:cxn ang="0">
                    <a:pos x="3" y="61"/>
                  </a:cxn>
                  <a:cxn ang="0">
                    <a:pos x="20" y="81"/>
                  </a:cxn>
                  <a:cxn ang="0">
                    <a:pos x="49" y="90"/>
                  </a:cxn>
                  <a:cxn ang="0">
                    <a:pos x="52" y="90"/>
                  </a:cxn>
                  <a:cxn ang="0">
                    <a:pos x="56" y="90"/>
                  </a:cxn>
                  <a:cxn ang="0">
                    <a:pos x="61" y="91"/>
                  </a:cxn>
                  <a:cxn ang="0">
                    <a:pos x="66" y="91"/>
                  </a:cxn>
                  <a:cxn ang="0">
                    <a:pos x="70" y="91"/>
                  </a:cxn>
                  <a:cxn ang="0">
                    <a:pos x="73" y="91"/>
                  </a:cxn>
                  <a:cxn ang="0">
                    <a:pos x="77" y="91"/>
                  </a:cxn>
                  <a:cxn ang="0">
                    <a:pos x="108" y="91"/>
                  </a:cxn>
                  <a:cxn ang="0">
                    <a:pos x="112" y="91"/>
                  </a:cxn>
                  <a:cxn ang="0">
                    <a:pos x="517" y="91"/>
                  </a:cxn>
                  <a:cxn ang="0">
                    <a:pos x="517" y="87"/>
                  </a:cxn>
                </a:cxnLst>
                <a:rect l="0" t="0" r="r" b="b"/>
                <a:pathLst>
                  <a:path w="517" h="91">
                    <a:moveTo>
                      <a:pt x="517" y="87"/>
                    </a:moveTo>
                    <a:cubicBezTo>
                      <a:pt x="312" y="87"/>
                      <a:pt x="113" y="87"/>
                      <a:pt x="113" y="87"/>
                    </a:cubicBezTo>
                    <a:cubicBezTo>
                      <a:pt x="112" y="87"/>
                      <a:pt x="111" y="87"/>
                      <a:pt x="109" y="87"/>
                    </a:cubicBezTo>
                    <a:cubicBezTo>
                      <a:pt x="101" y="87"/>
                      <a:pt x="93" y="87"/>
                      <a:pt x="85" y="88"/>
                    </a:cubicBezTo>
                    <a:cubicBezTo>
                      <a:pt x="78" y="88"/>
                      <a:pt x="72" y="88"/>
                      <a:pt x="65" y="87"/>
                    </a:cubicBezTo>
                    <a:cubicBezTo>
                      <a:pt x="63" y="87"/>
                      <a:pt x="61" y="87"/>
                      <a:pt x="59" y="87"/>
                    </a:cubicBezTo>
                    <a:cubicBezTo>
                      <a:pt x="58" y="87"/>
                      <a:pt x="56" y="87"/>
                      <a:pt x="55" y="87"/>
                    </a:cubicBezTo>
                    <a:cubicBezTo>
                      <a:pt x="52" y="87"/>
                      <a:pt x="50" y="87"/>
                      <a:pt x="48" y="86"/>
                    </a:cubicBezTo>
                    <a:cubicBezTo>
                      <a:pt x="38" y="85"/>
                      <a:pt x="28" y="82"/>
                      <a:pt x="20" y="77"/>
                    </a:cubicBezTo>
                    <a:cubicBezTo>
                      <a:pt x="13" y="72"/>
                      <a:pt x="8" y="66"/>
                      <a:pt x="5" y="58"/>
                    </a:cubicBezTo>
                    <a:cubicBezTo>
                      <a:pt x="3" y="51"/>
                      <a:pt x="3" y="43"/>
                      <a:pt x="6" y="36"/>
                    </a:cubicBezTo>
                    <a:cubicBezTo>
                      <a:pt x="8" y="29"/>
                      <a:pt x="13" y="24"/>
                      <a:pt x="18" y="19"/>
                    </a:cubicBezTo>
                    <a:cubicBezTo>
                      <a:pt x="19" y="18"/>
                      <a:pt x="21" y="17"/>
                      <a:pt x="22" y="16"/>
                    </a:cubicBezTo>
                    <a:cubicBezTo>
                      <a:pt x="24" y="15"/>
                      <a:pt x="26" y="14"/>
                      <a:pt x="28" y="13"/>
                    </a:cubicBezTo>
                    <a:cubicBezTo>
                      <a:pt x="32" y="11"/>
                      <a:pt x="36" y="9"/>
                      <a:pt x="41" y="8"/>
                    </a:cubicBezTo>
                    <a:cubicBezTo>
                      <a:pt x="50" y="5"/>
                      <a:pt x="59" y="4"/>
                      <a:pt x="69" y="4"/>
                    </a:cubicBezTo>
                    <a:cubicBezTo>
                      <a:pt x="78" y="3"/>
                      <a:pt x="88" y="3"/>
                      <a:pt x="97" y="3"/>
                    </a:cubicBezTo>
                    <a:cubicBezTo>
                      <a:pt x="114" y="3"/>
                      <a:pt x="131" y="3"/>
                      <a:pt x="147" y="4"/>
                    </a:cubicBezTo>
                    <a:cubicBezTo>
                      <a:pt x="149" y="4"/>
                      <a:pt x="149" y="1"/>
                      <a:pt x="147" y="1"/>
                    </a:cubicBezTo>
                    <a:cubicBezTo>
                      <a:pt x="128" y="0"/>
                      <a:pt x="109" y="0"/>
                      <a:pt x="90" y="0"/>
                    </a:cubicBezTo>
                    <a:cubicBezTo>
                      <a:pt x="81" y="0"/>
                      <a:pt x="71" y="0"/>
                      <a:pt x="62" y="1"/>
                    </a:cubicBezTo>
                    <a:cubicBezTo>
                      <a:pt x="52" y="2"/>
                      <a:pt x="43" y="3"/>
                      <a:pt x="34" y="7"/>
                    </a:cubicBezTo>
                    <a:cubicBezTo>
                      <a:pt x="30" y="8"/>
                      <a:pt x="25" y="10"/>
                      <a:pt x="22" y="13"/>
                    </a:cubicBezTo>
                    <a:cubicBezTo>
                      <a:pt x="18" y="15"/>
                      <a:pt x="15" y="17"/>
                      <a:pt x="13" y="20"/>
                    </a:cubicBezTo>
                    <a:cubicBezTo>
                      <a:pt x="7" y="25"/>
                      <a:pt x="3" y="31"/>
                      <a:pt x="2" y="38"/>
                    </a:cubicBezTo>
                    <a:cubicBezTo>
                      <a:pt x="0" y="46"/>
                      <a:pt x="0" y="54"/>
                      <a:pt x="3" y="61"/>
                    </a:cubicBezTo>
                    <a:cubicBezTo>
                      <a:pt x="6" y="69"/>
                      <a:pt x="12" y="76"/>
                      <a:pt x="20" y="81"/>
                    </a:cubicBezTo>
                    <a:cubicBezTo>
                      <a:pt x="28" y="86"/>
                      <a:pt x="38" y="89"/>
                      <a:pt x="49" y="90"/>
                    </a:cubicBezTo>
                    <a:cubicBezTo>
                      <a:pt x="50" y="90"/>
                      <a:pt x="51" y="90"/>
                      <a:pt x="52" y="90"/>
                    </a:cubicBezTo>
                    <a:cubicBezTo>
                      <a:pt x="54" y="90"/>
                      <a:pt x="55" y="90"/>
                      <a:pt x="56" y="90"/>
                    </a:cubicBezTo>
                    <a:cubicBezTo>
                      <a:pt x="58" y="91"/>
                      <a:pt x="60" y="91"/>
                      <a:pt x="61" y="91"/>
                    </a:cubicBezTo>
                    <a:cubicBezTo>
                      <a:pt x="63" y="91"/>
                      <a:pt x="64" y="91"/>
                      <a:pt x="66" y="91"/>
                    </a:cubicBezTo>
                    <a:cubicBezTo>
                      <a:pt x="67" y="91"/>
                      <a:pt x="68" y="91"/>
                      <a:pt x="70" y="91"/>
                    </a:cubicBezTo>
                    <a:cubicBezTo>
                      <a:pt x="71" y="91"/>
                      <a:pt x="72" y="91"/>
                      <a:pt x="73" y="91"/>
                    </a:cubicBezTo>
                    <a:cubicBezTo>
                      <a:pt x="74" y="91"/>
                      <a:pt x="75" y="91"/>
                      <a:pt x="77" y="91"/>
                    </a:cubicBezTo>
                    <a:cubicBezTo>
                      <a:pt x="87" y="91"/>
                      <a:pt x="98" y="91"/>
                      <a:pt x="108" y="91"/>
                    </a:cubicBezTo>
                    <a:cubicBezTo>
                      <a:pt x="110" y="91"/>
                      <a:pt x="111" y="91"/>
                      <a:pt x="112" y="91"/>
                    </a:cubicBezTo>
                    <a:cubicBezTo>
                      <a:pt x="112" y="91"/>
                      <a:pt x="311" y="91"/>
                      <a:pt x="517" y="91"/>
                    </a:cubicBezTo>
                    <a:lnTo>
                      <a:pt x="517" y="8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Freeform: Shape 37"/>
            <p:cNvSpPr/>
            <p:nvPr/>
          </p:nvSpPr>
          <p:spPr bwMode="auto">
            <a:xfrm flipH="1">
              <a:off x="5884749" y="3366924"/>
              <a:ext cx="299984" cy="3027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6"/>
                </a:cxn>
                <a:cxn ang="0">
                  <a:pos x="46" y="46"/>
                </a:cxn>
                <a:cxn ang="0">
                  <a:pos x="46" y="0"/>
                </a:cxn>
                <a:cxn ang="0">
                  <a:pos x="0" y="0"/>
                </a:cxn>
                <a:cxn ang="0">
                  <a:pos x="38" y="28"/>
                </a:cxn>
                <a:cxn ang="0">
                  <a:pos x="19" y="28"/>
                </a:cxn>
                <a:cxn ang="0">
                  <a:pos x="26" y="36"/>
                </a:cxn>
                <a:cxn ang="0">
                  <a:pos x="20" y="42"/>
                </a:cxn>
                <a:cxn ang="0">
                  <a:pos x="5" y="27"/>
                </a:cxn>
                <a:cxn ang="0">
                  <a:pos x="4" y="24"/>
                </a:cxn>
                <a:cxn ang="0">
                  <a:pos x="5" y="21"/>
                </a:cxn>
                <a:cxn ang="0">
                  <a:pos x="20" y="6"/>
                </a:cxn>
                <a:cxn ang="0">
                  <a:pos x="26" y="12"/>
                </a:cxn>
                <a:cxn ang="0">
                  <a:pos x="19" y="19"/>
                </a:cxn>
                <a:cxn ang="0">
                  <a:pos x="38" y="19"/>
                </a:cxn>
                <a:cxn ang="0">
                  <a:pos x="38" y="28"/>
                </a:cxn>
              </a:cxnLst>
              <a:rect l="0" t="0" r="r" b="b"/>
              <a:pathLst>
                <a:path w="46" h="46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0" y="0"/>
                  </a:lnTo>
                  <a:close/>
                  <a:moveTo>
                    <a:pt x="38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4" y="33"/>
                    <a:pt x="26" y="36"/>
                  </a:cubicBezTo>
                  <a:cubicBezTo>
                    <a:pt x="30" y="40"/>
                    <a:pt x="24" y="46"/>
                    <a:pt x="20" y="42"/>
                  </a:cubicBezTo>
                  <a:cubicBezTo>
                    <a:pt x="15" y="37"/>
                    <a:pt x="10" y="32"/>
                    <a:pt x="5" y="27"/>
                  </a:cubicBezTo>
                  <a:cubicBezTo>
                    <a:pt x="4" y="26"/>
                    <a:pt x="4" y="25"/>
                    <a:pt x="4" y="24"/>
                  </a:cubicBezTo>
                  <a:cubicBezTo>
                    <a:pt x="4" y="23"/>
                    <a:pt x="4" y="22"/>
                    <a:pt x="5" y="21"/>
                  </a:cubicBezTo>
                  <a:cubicBezTo>
                    <a:pt x="10" y="16"/>
                    <a:pt x="15" y="11"/>
                    <a:pt x="20" y="6"/>
                  </a:cubicBezTo>
                  <a:cubicBezTo>
                    <a:pt x="24" y="2"/>
                    <a:pt x="30" y="8"/>
                    <a:pt x="26" y="12"/>
                  </a:cubicBezTo>
                  <a:cubicBezTo>
                    <a:pt x="24" y="14"/>
                    <a:pt x="21" y="17"/>
                    <a:pt x="19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4" y="19"/>
                    <a:pt x="44" y="28"/>
                    <a:pt x="38" y="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TextBox 38"/>
            <p:cNvSpPr txBox="1"/>
            <p:nvPr/>
          </p:nvSpPr>
          <p:spPr>
            <a:xfrm>
              <a:off x="3254743" y="2461468"/>
              <a:ext cx="412292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02</a:t>
              </a:r>
            </a:p>
          </p:txBody>
        </p:sp>
        <p:grpSp>
          <p:nvGrpSpPr>
            <p:cNvPr id="19" name="Group 60"/>
            <p:cNvGrpSpPr/>
            <p:nvPr/>
          </p:nvGrpSpPr>
          <p:grpSpPr>
            <a:xfrm>
              <a:off x="6330596" y="2726715"/>
              <a:ext cx="2913191" cy="856637"/>
              <a:chOff x="1415480" y="1651350"/>
              <a:chExt cx="2913191" cy="856637"/>
            </a:xfrm>
          </p:grpSpPr>
          <p:sp>
            <p:nvSpPr>
              <p:cNvPr id="37" name="TextBox 61"/>
              <p:cNvSpPr txBox="1"/>
              <p:nvPr/>
            </p:nvSpPr>
            <p:spPr bwMode="auto">
              <a:xfrm>
                <a:off x="1415480" y="165135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54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2">
                        <a:lumMod val="100000"/>
                      </a:schemeClr>
                    </a:solidFill>
                    <a:effectLst/>
                  </a:rPr>
                  <a:t>输入标题文本</a:t>
                </a:r>
              </a:p>
            </p:txBody>
          </p:sp>
          <p:sp>
            <p:nvSpPr>
              <p:cNvPr id="38" name="TextBox 62"/>
              <p:cNvSpPr txBox="1"/>
              <p:nvPr/>
            </p:nvSpPr>
            <p:spPr bwMode="auto">
              <a:xfrm>
                <a:off x="1415480" y="1951808"/>
                <a:ext cx="2913191" cy="556179"/>
              </a:xfrm>
              <a:prstGeom prst="rect">
                <a:avLst/>
              </a:prstGeom>
              <a:noFill/>
            </p:spPr>
            <p:txBody>
              <a:bodyPr wrap="square" lIns="540000" tIns="0" rIns="0" bIns="0" anchor="ctr" anchorCtr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1000" b="0" dirty="0">
                    <a:solidFill>
                      <a:schemeClr val="tx1"/>
                    </a:solidFill>
                    <a:effectLst/>
                  </a:rPr>
                  <a:t>点击此处更换文本</a:t>
                </a:r>
                <a:r>
                  <a:rPr sz="1000" b="0">
                    <a:solidFill>
                      <a:schemeClr val="tx1"/>
                    </a:solidFill>
                    <a:effectLst/>
                  </a:rPr>
                  <a:t>https://</a:t>
                </a:r>
                <a:r>
                  <a:rPr lang="en-US" sz="1000" b="0">
                    <a:solidFill>
                      <a:schemeClr val="tx1"/>
                    </a:solidFill>
                    <a:effectLst/>
                  </a:rPr>
                  <a:t>xnwe.taobao.com</a:t>
                </a:r>
                <a:r>
                  <a:rPr sz="1000" b="0">
                    <a:solidFill>
                      <a:schemeClr val="tx1"/>
                    </a:solidFill>
                    <a:effectLst/>
                  </a:rPr>
                  <a:t>/</a:t>
                </a:r>
                <a:endParaRPr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23" name="Group 6"/>
            <p:cNvGrpSpPr/>
            <p:nvPr/>
          </p:nvGrpSpPr>
          <p:grpSpPr>
            <a:xfrm>
              <a:off x="3922474" y="2685497"/>
              <a:ext cx="1962275" cy="1149291"/>
              <a:chOff x="1885685" y="2694603"/>
              <a:chExt cx="1962275" cy="1149291"/>
            </a:xfrm>
          </p:grpSpPr>
          <p:sp>
            <p:nvSpPr>
              <p:cNvPr id="29" name="TextBox 72"/>
              <p:cNvSpPr txBox="1"/>
              <p:nvPr/>
            </p:nvSpPr>
            <p:spPr bwMode="auto">
              <a:xfrm>
                <a:off x="1885685" y="2694603"/>
                <a:ext cx="1962275" cy="409755"/>
              </a:xfrm>
              <a:prstGeom prst="rect">
                <a:avLst/>
              </a:prstGeom>
              <a:noFill/>
            </p:spPr>
            <p:txBody>
              <a:bodyPr wrap="none" lIns="216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bg1"/>
                    </a:solidFill>
                    <a:effectLst/>
                  </a:rPr>
                  <a:t>输入标题文本</a:t>
                </a:r>
              </a:p>
            </p:txBody>
          </p:sp>
          <p:sp>
            <p:nvSpPr>
              <p:cNvPr id="30" name="TextBox 73"/>
              <p:cNvSpPr txBox="1"/>
              <p:nvPr/>
            </p:nvSpPr>
            <p:spPr bwMode="auto">
              <a:xfrm>
                <a:off x="1885685" y="3104358"/>
                <a:ext cx="1962275" cy="739536"/>
              </a:xfrm>
              <a:prstGeom prst="rect">
                <a:avLst/>
              </a:prstGeom>
              <a:noFill/>
            </p:spPr>
            <p:txBody>
              <a:bodyPr wrap="square" lIns="216000" tIns="0" rIns="216000" bIns="0" anchor="t" anchorCtr="1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900" b="0" dirty="0">
                    <a:solidFill>
                      <a:schemeClr val="bg1"/>
                    </a:solidFill>
                    <a:effectLst/>
                  </a:rPr>
                  <a:t>点击此处更换文本</a:t>
                </a:r>
                <a:r>
                  <a:rPr sz="900" b="0">
                    <a:solidFill>
                      <a:schemeClr val="bg1"/>
                    </a:solidFill>
                    <a:effectLst/>
                  </a:rPr>
                  <a:t>https://</a:t>
                </a:r>
                <a:r>
                  <a:rPr lang="en-US" sz="900" b="0">
                    <a:solidFill>
                      <a:schemeClr val="bg1"/>
                    </a:solidFill>
                    <a:effectLst/>
                  </a:rPr>
                  <a:t>xnwe.taobao.com</a:t>
                </a:r>
                <a:r>
                  <a:rPr sz="900" b="0">
                    <a:solidFill>
                      <a:schemeClr val="bg1"/>
                    </a:solidFill>
                    <a:effectLst/>
                  </a:rPr>
                  <a:t>/</a:t>
                </a:r>
                <a:endParaRPr sz="9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0" name="千图PPT彼岸天：ID 8661124库_组合 49"/>
          <p:cNvGrpSpPr/>
          <p:nvPr>
            <p:custDataLst>
              <p:tags r:id="rId3"/>
            </p:custDataLst>
          </p:nvPr>
        </p:nvGrpSpPr>
        <p:grpSpPr>
          <a:xfrm>
            <a:off x="2948213" y="3471500"/>
            <a:ext cx="6295574" cy="1502674"/>
            <a:chOff x="2948213" y="3471500"/>
            <a:chExt cx="6295574" cy="1502674"/>
          </a:xfrm>
        </p:grpSpPr>
        <p:grpSp>
          <p:nvGrpSpPr>
            <p:cNvPr id="12" name="Group 41"/>
            <p:cNvGrpSpPr/>
            <p:nvPr/>
          </p:nvGrpSpPr>
          <p:grpSpPr>
            <a:xfrm>
              <a:off x="2948213" y="3471500"/>
              <a:ext cx="3382383" cy="1502673"/>
              <a:chOff x="1733550" y="3700460"/>
              <a:chExt cx="1951038" cy="738190"/>
            </a:xfrm>
          </p:grpSpPr>
          <p:sp>
            <p:nvSpPr>
              <p:cNvPr id="44" name="Freeform: Shape 42"/>
              <p:cNvSpPr/>
              <p:nvPr/>
            </p:nvSpPr>
            <p:spPr bwMode="auto">
              <a:xfrm>
                <a:off x="1738313" y="3863973"/>
                <a:ext cx="1946275" cy="568325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3" y="1"/>
                  </a:cxn>
                  <a:cxn ang="0">
                    <a:pos x="12" y="4"/>
                  </a:cxn>
                  <a:cxn ang="0">
                    <a:pos x="0" y="24"/>
                  </a:cxn>
                  <a:cxn ang="0">
                    <a:pos x="0" y="61"/>
                  </a:cxn>
                  <a:cxn ang="0">
                    <a:pos x="0" y="97"/>
                  </a:cxn>
                  <a:cxn ang="0">
                    <a:pos x="0" y="106"/>
                  </a:cxn>
                  <a:cxn ang="0">
                    <a:pos x="0" y="113"/>
                  </a:cxn>
                  <a:cxn ang="0">
                    <a:pos x="16" y="137"/>
                  </a:cxn>
                  <a:cxn ang="0">
                    <a:pos x="51" y="148"/>
                  </a:cxn>
                  <a:cxn ang="0">
                    <a:pos x="55" y="149"/>
                  </a:cxn>
                  <a:cxn ang="0">
                    <a:pos x="516" y="149"/>
                  </a:cxn>
                  <a:cxn ang="0">
                    <a:pos x="516" y="0"/>
                  </a:cxn>
                  <a:cxn ang="0">
                    <a:pos x="502" y="0"/>
                  </a:cxn>
                  <a:cxn ang="0">
                    <a:pos x="292" y="0"/>
                  </a:cxn>
                  <a:cxn ang="0">
                    <a:pos x="164" y="0"/>
                  </a:cxn>
                  <a:cxn ang="0">
                    <a:pos x="112" y="0"/>
                  </a:cxn>
                  <a:cxn ang="0">
                    <a:pos x="56" y="0"/>
                  </a:cxn>
                </a:cxnLst>
                <a:rect l="0" t="0" r="r" b="b"/>
                <a:pathLst>
                  <a:path w="516" h="149">
                    <a:moveTo>
                      <a:pt x="56" y="0"/>
                    </a:moveTo>
                    <a:cubicBezTo>
                      <a:pt x="52" y="0"/>
                      <a:pt x="47" y="1"/>
                      <a:pt x="43" y="1"/>
                    </a:cubicBezTo>
                    <a:cubicBezTo>
                      <a:pt x="32" y="1"/>
                      <a:pt x="22" y="1"/>
                      <a:pt x="12" y="4"/>
                    </a:cubicBezTo>
                    <a:cubicBezTo>
                      <a:pt x="0" y="8"/>
                      <a:pt x="0" y="12"/>
                      <a:pt x="0" y="24"/>
                    </a:cubicBezTo>
                    <a:cubicBezTo>
                      <a:pt x="0" y="36"/>
                      <a:pt x="0" y="48"/>
                      <a:pt x="0" y="61"/>
                    </a:cubicBezTo>
                    <a:cubicBezTo>
                      <a:pt x="0" y="73"/>
                      <a:pt x="0" y="85"/>
                      <a:pt x="0" y="97"/>
                    </a:cubicBezTo>
                    <a:cubicBezTo>
                      <a:pt x="0" y="100"/>
                      <a:pt x="0" y="103"/>
                      <a:pt x="0" y="106"/>
                    </a:cubicBezTo>
                    <a:cubicBezTo>
                      <a:pt x="0" y="108"/>
                      <a:pt x="0" y="110"/>
                      <a:pt x="0" y="113"/>
                    </a:cubicBezTo>
                    <a:cubicBezTo>
                      <a:pt x="1" y="123"/>
                      <a:pt x="8" y="132"/>
                      <a:pt x="16" y="137"/>
                    </a:cubicBezTo>
                    <a:cubicBezTo>
                      <a:pt x="26" y="144"/>
                      <a:pt x="39" y="147"/>
                      <a:pt x="51" y="148"/>
                    </a:cubicBezTo>
                    <a:cubicBezTo>
                      <a:pt x="52" y="149"/>
                      <a:pt x="54" y="149"/>
                      <a:pt x="55" y="149"/>
                    </a:cubicBezTo>
                    <a:cubicBezTo>
                      <a:pt x="516" y="149"/>
                      <a:pt x="516" y="149"/>
                      <a:pt x="516" y="149"/>
                    </a:cubicBezTo>
                    <a:cubicBezTo>
                      <a:pt x="516" y="149"/>
                      <a:pt x="516" y="0"/>
                      <a:pt x="516" y="0"/>
                    </a:cubicBezTo>
                    <a:cubicBezTo>
                      <a:pt x="516" y="0"/>
                      <a:pt x="503" y="0"/>
                      <a:pt x="502" y="0"/>
                    </a:cubicBezTo>
                    <a:cubicBezTo>
                      <a:pt x="432" y="0"/>
                      <a:pt x="362" y="0"/>
                      <a:pt x="292" y="0"/>
                    </a:cubicBezTo>
                    <a:cubicBezTo>
                      <a:pt x="249" y="0"/>
                      <a:pt x="207" y="0"/>
                      <a:pt x="164" y="0"/>
                    </a:cubicBezTo>
                    <a:cubicBezTo>
                      <a:pt x="147" y="0"/>
                      <a:pt x="129" y="0"/>
                      <a:pt x="112" y="0"/>
                    </a:cubicBezTo>
                    <a:cubicBezTo>
                      <a:pt x="93" y="0"/>
                      <a:pt x="75" y="0"/>
                      <a:pt x="56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43"/>
              <p:cNvSpPr/>
              <p:nvPr/>
            </p:nvSpPr>
            <p:spPr bwMode="auto">
              <a:xfrm>
                <a:off x="1738313" y="3700460"/>
                <a:ext cx="557213" cy="563563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75" y="0"/>
                  </a:cxn>
                  <a:cxn ang="0">
                    <a:pos x="56" y="1"/>
                  </a:cxn>
                  <a:cxn ang="0">
                    <a:pos x="33" y="5"/>
                  </a:cxn>
                  <a:cxn ang="0">
                    <a:pos x="23" y="10"/>
                  </a:cxn>
                  <a:cxn ang="0">
                    <a:pos x="2" y="35"/>
                  </a:cxn>
                  <a:cxn ang="0">
                    <a:pos x="0" y="44"/>
                  </a:cxn>
                  <a:cxn ang="0">
                    <a:pos x="0" y="59"/>
                  </a:cxn>
                  <a:cxn ang="0">
                    <a:pos x="0" y="96"/>
                  </a:cxn>
                  <a:cxn ang="0">
                    <a:pos x="0" y="133"/>
                  </a:cxn>
                  <a:cxn ang="0">
                    <a:pos x="0" y="141"/>
                  </a:cxn>
                  <a:cxn ang="0">
                    <a:pos x="0" y="148"/>
                  </a:cxn>
                  <a:cxn ang="0">
                    <a:pos x="4" y="134"/>
                  </a:cxn>
                  <a:cxn ang="0">
                    <a:pos x="7" y="129"/>
                  </a:cxn>
                  <a:cxn ang="0">
                    <a:pos x="11" y="124"/>
                  </a:cxn>
                  <a:cxn ang="0">
                    <a:pos x="16" y="120"/>
                  </a:cxn>
                  <a:cxn ang="0">
                    <a:pos x="34" y="111"/>
                  </a:cxn>
                  <a:cxn ang="0">
                    <a:pos x="41" y="109"/>
                  </a:cxn>
                  <a:cxn ang="0">
                    <a:pos x="106" y="105"/>
                  </a:cxn>
                  <a:cxn ang="0">
                    <a:pos x="111" y="105"/>
                  </a:cxn>
                  <a:cxn ang="0">
                    <a:pos x="148" y="105"/>
                  </a:cxn>
                  <a:cxn ang="0">
                    <a:pos x="148" y="0"/>
                  </a:cxn>
                </a:cxnLst>
                <a:rect l="0" t="0" r="r" b="b"/>
                <a:pathLst>
                  <a:path w="148" h="148">
                    <a:moveTo>
                      <a:pt x="148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69" y="0"/>
                      <a:pt x="63" y="0"/>
                      <a:pt x="56" y="1"/>
                    </a:cubicBezTo>
                    <a:cubicBezTo>
                      <a:pt x="49" y="1"/>
                      <a:pt x="41" y="3"/>
                      <a:pt x="33" y="5"/>
                    </a:cubicBezTo>
                    <a:cubicBezTo>
                      <a:pt x="30" y="7"/>
                      <a:pt x="27" y="8"/>
                      <a:pt x="23" y="10"/>
                    </a:cubicBezTo>
                    <a:cubicBezTo>
                      <a:pt x="13" y="16"/>
                      <a:pt x="5" y="24"/>
                      <a:pt x="2" y="35"/>
                    </a:cubicBezTo>
                    <a:cubicBezTo>
                      <a:pt x="1" y="38"/>
                      <a:pt x="0" y="41"/>
                      <a:pt x="0" y="44"/>
                    </a:cubicBezTo>
                    <a:cubicBezTo>
                      <a:pt x="0" y="49"/>
                      <a:pt x="0" y="54"/>
                      <a:pt x="0" y="59"/>
                    </a:cubicBezTo>
                    <a:cubicBezTo>
                      <a:pt x="0" y="72"/>
                      <a:pt x="0" y="84"/>
                      <a:pt x="0" y="96"/>
                    </a:cubicBezTo>
                    <a:cubicBezTo>
                      <a:pt x="0" y="109"/>
                      <a:pt x="0" y="121"/>
                      <a:pt x="0" y="133"/>
                    </a:cubicBezTo>
                    <a:cubicBezTo>
                      <a:pt x="0" y="136"/>
                      <a:pt x="0" y="139"/>
                      <a:pt x="0" y="141"/>
                    </a:cubicBezTo>
                    <a:cubicBezTo>
                      <a:pt x="0" y="144"/>
                      <a:pt x="0" y="146"/>
                      <a:pt x="0" y="148"/>
                    </a:cubicBezTo>
                    <a:cubicBezTo>
                      <a:pt x="1" y="143"/>
                      <a:pt x="2" y="138"/>
                      <a:pt x="4" y="134"/>
                    </a:cubicBezTo>
                    <a:cubicBezTo>
                      <a:pt x="5" y="132"/>
                      <a:pt x="6" y="131"/>
                      <a:pt x="7" y="129"/>
                    </a:cubicBezTo>
                    <a:cubicBezTo>
                      <a:pt x="8" y="127"/>
                      <a:pt x="10" y="126"/>
                      <a:pt x="11" y="124"/>
                    </a:cubicBezTo>
                    <a:cubicBezTo>
                      <a:pt x="13" y="123"/>
                      <a:pt x="14" y="121"/>
                      <a:pt x="16" y="120"/>
                    </a:cubicBezTo>
                    <a:cubicBezTo>
                      <a:pt x="22" y="116"/>
                      <a:pt x="28" y="113"/>
                      <a:pt x="34" y="111"/>
                    </a:cubicBezTo>
                    <a:cubicBezTo>
                      <a:pt x="36" y="110"/>
                      <a:pt x="39" y="110"/>
                      <a:pt x="41" y="109"/>
                    </a:cubicBezTo>
                    <a:cubicBezTo>
                      <a:pt x="62" y="103"/>
                      <a:pt x="84" y="105"/>
                      <a:pt x="106" y="105"/>
                    </a:cubicBezTo>
                    <a:cubicBezTo>
                      <a:pt x="107" y="105"/>
                      <a:pt x="109" y="105"/>
                      <a:pt x="111" y="105"/>
                    </a:cubicBezTo>
                    <a:cubicBezTo>
                      <a:pt x="131" y="105"/>
                      <a:pt x="148" y="105"/>
                      <a:pt x="148" y="105"/>
                    </a:cubicBez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44"/>
              <p:cNvSpPr/>
              <p:nvPr/>
            </p:nvSpPr>
            <p:spPr bwMode="auto">
              <a:xfrm>
                <a:off x="1733550" y="4092575"/>
                <a:ext cx="1951038" cy="346075"/>
              </a:xfrm>
              <a:custGeom>
                <a:avLst/>
                <a:gdLst/>
                <a:ahLst/>
                <a:cxnLst>
                  <a:cxn ang="0">
                    <a:pos x="517" y="87"/>
                  </a:cxn>
                  <a:cxn ang="0">
                    <a:pos x="113" y="87"/>
                  </a:cxn>
                  <a:cxn ang="0">
                    <a:pos x="109" y="87"/>
                  </a:cxn>
                  <a:cxn ang="0">
                    <a:pos x="85" y="88"/>
                  </a:cxn>
                  <a:cxn ang="0">
                    <a:pos x="65" y="87"/>
                  </a:cxn>
                  <a:cxn ang="0">
                    <a:pos x="59" y="87"/>
                  </a:cxn>
                  <a:cxn ang="0">
                    <a:pos x="55" y="87"/>
                  </a:cxn>
                  <a:cxn ang="0">
                    <a:pos x="48" y="86"/>
                  </a:cxn>
                  <a:cxn ang="0">
                    <a:pos x="20" y="77"/>
                  </a:cxn>
                  <a:cxn ang="0">
                    <a:pos x="5" y="58"/>
                  </a:cxn>
                  <a:cxn ang="0">
                    <a:pos x="6" y="36"/>
                  </a:cxn>
                  <a:cxn ang="0">
                    <a:pos x="18" y="19"/>
                  </a:cxn>
                  <a:cxn ang="0">
                    <a:pos x="22" y="16"/>
                  </a:cxn>
                  <a:cxn ang="0">
                    <a:pos x="28" y="13"/>
                  </a:cxn>
                  <a:cxn ang="0">
                    <a:pos x="41" y="8"/>
                  </a:cxn>
                  <a:cxn ang="0">
                    <a:pos x="69" y="4"/>
                  </a:cxn>
                  <a:cxn ang="0">
                    <a:pos x="97" y="3"/>
                  </a:cxn>
                  <a:cxn ang="0">
                    <a:pos x="147" y="4"/>
                  </a:cxn>
                  <a:cxn ang="0">
                    <a:pos x="147" y="1"/>
                  </a:cxn>
                  <a:cxn ang="0">
                    <a:pos x="90" y="0"/>
                  </a:cxn>
                  <a:cxn ang="0">
                    <a:pos x="62" y="1"/>
                  </a:cxn>
                  <a:cxn ang="0">
                    <a:pos x="34" y="7"/>
                  </a:cxn>
                  <a:cxn ang="0">
                    <a:pos x="22" y="13"/>
                  </a:cxn>
                  <a:cxn ang="0">
                    <a:pos x="13" y="20"/>
                  </a:cxn>
                  <a:cxn ang="0">
                    <a:pos x="2" y="38"/>
                  </a:cxn>
                  <a:cxn ang="0">
                    <a:pos x="3" y="61"/>
                  </a:cxn>
                  <a:cxn ang="0">
                    <a:pos x="20" y="81"/>
                  </a:cxn>
                  <a:cxn ang="0">
                    <a:pos x="49" y="90"/>
                  </a:cxn>
                  <a:cxn ang="0">
                    <a:pos x="52" y="90"/>
                  </a:cxn>
                  <a:cxn ang="0">
                    <a:pos x="56" y="90"/>
                  </a:cxn>
                  <a:cxn ang="0">
                    <a:pos x="61" y="91"/>
                  </a:cxn>
                  <a:cxn ang="0">
                    <a:pos x="66" y="91"/>
                  </a:cxn>
                  <a:cxn ang="0">
                    <a:pos x="70" y="91"/>
                  </a:cxn>
                  <a:cxn ang="0">
                    <a:pos x="73" y="91"/>
                  </a:cxn>
                  <a:cxn ang="0">
                    <a:pos x="77" y="91"/>
                  </a:cxn>
                  <a:cxn ang="0">
                    <a:pos x="108" y="91"/>
                  </a:cxn>
                  <a:cxn ang="0">
                    <a:pos x="112" y="91"/>
                  </a:cxn>
                  <a:cxn ang="0">
                    <a:pos x="517" y="91"/>
                  </a:cxn>
                  <a:cxn ang="0">
                    <a:pos x="517" y="87"/>
                  </a:cxn>
                </a:cxnLst>
                <a:rect l="0" t="0" r="r" b="b"/>
                <a:pathLst>
                  <a:path w="517" h="91">
                    <a:moveTo>
                      <a:pt x="517" y="87"/>
                    </a:moveTo>
                    <a:cubicBezTo>
                      <a:pt x="312" y="87"/>
                      <a:pt x="113" y="87"/>
                      <a:pt x="113" y="87"/>
                    </a:cubicBezTo>
                    <a:cubicBezTo>
                      <a:pt x="112" y="87"/>
                      <a:pt x="111" y="87"/>
                      <a:pt x="109" y="87"/>
                    </a:cubicBezTo>
                    <a:cubicBezTo>
                      <a:pt x="101" y="87"/>
                      <a:pt x="93" y="87"/>
                      <a:pt x="85" y="88"/>
                    </a:cubicBezTo>
                    <a:cubicBezTo>
                      <a:pt x="78" y="88"/>
                      <a:pt x="72" y="88"/>
                      <a:pt x="65" y="87"/>
                    </a:cubicBezTo>
                    <a:cubicBezTo>
                      <a:pt x="63" y="87"/>
                      <a:pt x="61" y="87"/>
                      <a:pt x="59" y="87"/>
                    </a:cubicBezTo>
                    <a:cubicBezTo>
                      <a:pt x="58" y="87"/>
                      <a:pt x="56" y="87"/>
                      <a:pt x="55" y="87"/>
                    </a:cubicBezTo>
                    <a:cubicBezTo>
                      <a:pt x="52" y="87"/>
                      <a:pt x="50" y="87"/>
                      <a:pt x="48" y="86"/>
                    </a:cubicBezTo>
                    <a:cubicBezTo>
                      <a:pt x="38" y="85"/>
                      <a:pt x="28" y="82"/>
                      <a:pt x="20" y="77"/>
                    </a:cubicBezTo>
                    <a:cubicBezTo>
                      <a:pt x="13" y="72"/>
                      <a:pt x="8" y="66"/>
                      <a:pt x="5" y="58"/>
                    </a:cubicBezTo>
                    <a:cubicBezTo>
                      <a:pt x="3" y="51"/>
                      <a:pt x="3" y="43"/>
                      <a:pt x="6" y="36"/>
                    </a:cubicBezTo>
                    <a:cubicBezTo>
                      <a:pt x="8" y="29"/>
                      <a:pt x="13" y="24"/>
                      <a:pt x="18" y="19"/>
                    </a:cubicBezTo>
                    <a:cubicBezTo>
                      <a:pt x="19" y="18"/>
                      <a:pt x="21" y="17"/>
                      <a:pt x="22" y="16"/>
                    </a:cubicBezTo>
                    <a:cubicBezTo>
                      <a:pt x="24" y="15"/>
                      <a:pt x="26" y="14"/>
                      <a:pt x="28" y="13"/>
                    </a:cubicBezTo>
                    <a:cubicBezTo>
                      <a:pt x="32" y="11"/>
                      <a:pt x="36" y="9"/>
                      <a:pt x="41" y="8"/>
                    </a:cubicBezTo>
                    <a:cubicBezTo>
                      <a:pt x="50" y="5"/>
                      <a:pt x="59" y="4"/>
                      <a:pt x="69" y="4"/>
                    </a:cubicBezTo>
                    <a:cubicBezTo>
                      <a:pt x="78" y="3"/>
                      <a:pt x="88" y="3"/>
                      <a:pt x="97" y="3"/>
                    </a:cubicBezTo>
                    <a:cubicBezTo>
                      <a:pt x="114" y="3"/>
                      <a:pt x="131" y="3"/>
                      <a:pt x="147" y="4"/>
                    </a:cubicBezTo>
                    <a:cubicBezTo>
                      <a:pt x="149" y="4"/>
                      <a:pt x="149" y="1"/>
                      <a:pt x="147" y="1"/>
                    </a:cubicBezTo>
                    <a:cubicBezTo>
                      <a:pt x="128" y="0"/>
                      <a:pt x="109" y="0"/>
                      <a:pt x="90" y="0"/>
                    </a:cubicBezTo>
                    <a:cubicBezTo>
                      <a:pt x="81" y="0"/>
                      <a:pt x="71" y="0"/>
                      <a:pt x="62" y="1"/>
                    </a:cubicBezTo>
                    <a:cubicBezTo>
                      <a:pt x="52" y="2"/>
                      <a:pt x="43" y="3"/>
                      <a:pt x="34" y="7"/>
                    </a:cubicBezTo>
                    <a:cubicBezTo>
                      <a:pt x="30" y="8"/>
                      <a:pt x="25" y="10"/>
                      <a:pt x="22" y="13"/>
                    </a:cubicBezTo>
                    <a:cubicBezTo>
                      <a:pt x="18" y="15"/>
                      <a:pt x="15" y="17"/>
                      <a:pt x="13" y="20"/>
                    </a:cubicBezTo>
                    <a:cubicBezTo>
                      <a:pt x="7" y="25"/>
                      <a:pt x="3" y="31"/>
                      <a:pt x="2" y="38"/>
                    </a:cubicBezTo>
                    <a:cubicBezTo>
                      <a:pt x="0" y="46"/>
                      <a:pt x="0" y="54"/>
                      <a:pt x="3" y="61"/>
                    </a:cubicBezTo>
                    <a:cubicBezTo>
                      <a:pt x="6" y="69"/>
                      <a:pt x="12" y="76"/>
                      <a:pt x="20" y="81"/>
                    </a:cubicBezTo>
                    <a:cubicBezTo>
                      <a:pt x="28" y="86"/>
                      <a:pt x="38" y="89"/>
                      <a:pt x="49" y="90"/>
                    </a:cubicBezTo>
                    <a:cubicBezTo>
                      <a:pt x="50" y="90"/>
                      <a:pt x="51" y="90"/>
                      <a:pt x="52" y="90"/>
                    </a:cubicBezTo>
                    <a:cubicBezTo>
                      <a:pt x="54" y="90"/>
                      <a:pt x="55" y="90"/>
                      <a:pt x="56" y="90"/>
                    </a:cubicBezTo>
                    <a:cubicBezTo>
                      <a:pt x="58" y="91"/>
                      <a:pt x="60" y="91"/>
                      <a:pt x="61" y="91"/>
                    </a:cubicBezTo>
                    <a:cubicBezTo>
                      <a:pt x="63" y="91"/>
                      <a:pt x="64" y="91"/>
                      <a:pt x="66" y="91"/>
                    </a:cubicBezTo>
                    <a:cubicBezTo>
                      <a:pt x="67" y="91"/>
                      <a:pt x="68" y="91"/>
                      <a:pt x="70" y="91"/>
                    </a:cubicBezTo>
                    <a:cubicBezTo>
                      <a:pt x="71" y="91"/>
                      <a:pt x="72" y="91"/>
                      <a:pt x="73" y="91"/>
                    </a:cubicBezTo>
                    <a:cubicBezTo>
                      <a:pt x="74" y="91"/>
                      <a:pt x="75" y="91"/>
                      <a:pt x="77" y="91"/>
                    </a:cubicBezTo>
                    <a:cubicBezTo>
                      <a:pt x="87" y="91"/>
                      <a:pt x="98" y="91"/>
                      <a:pt x="108" y="91"/>
                    </a:cubicBezTo>
                    <a:cubicBezTo>
                      <a:pt x="110" y="91"/>
                      <a:pt x="111" y="91"/>
                      <a:pt x="112" y="91"/>
                    </a:cubicBezTo>
                    <a:cubicBezTo>
                      <a:pt x="112" y="91"/>
                      <a:pt x="311" y="91"/>
                      <a:pt x="517" y="91"/>
                    </a:cubicBezTo>
                    <a:lnTo>
                      <a:pt x="517" y="8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Freeform: Shape 45"/>
            <p:cNvSpPr/>
            <p:nvPr/>
          </p:nvSpPr>
          <p:spPr bwMode="auto">
            <a:xfrm flipH="1">
              <a:off x="5884749" y="4506310"/>
              <a:ext cx="299984" cy="3027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6"/>
                </a:cxn>
                <a:cxn ang="0">
                  <a:pos x="46" y="46"/>
                </a:cxn>
                <a:cxn ang="0">
                  <a:pos x="46" y="0"/>
                </a:cxn>
                <a:cxn ang="0">
                  <a:pos x="0" y="0"/>
                </a:cxn>
                <a:cxn ang="0">
                  <a:pos x="38" y="28"/>
                </a:cxn>
                <a:cxn ang="0">
                  <a:pos x="19" y="28"/>
                </a:cxn>
                <a:cxn ang="0">
                  <a:pos x="26" y="36"/>
                </a:cxn>
                <a:cxn ang="0">
                  <a:pos x="20" y="42"/>
                </a:cxn>
                <a:cxn ang="0">
                  <a:pos x="5" y="27"/>
                </a:cxn>
                <a:cxn ang="0">
                  <a:pos x="4" y="24"/>
                </a:cxn>
                <a:cxn ang="0">
                  <a:pos x="5" y="21"/>
                </a:cxn>
                <a:cxn ang="0">
                  <a:pos x="20" y="6"/>
                </a:cxn>
                <a:cxn ang="0">
                  <a:pos x="26" y="12"/>
                </a:cxn>
                <a:cxn ang="0">
                  <a:pos x="19" y="19"/>
                </a:cxn>
                <a:cxn ang="0">
                  <a:pos x="38" y="19"/>
                </a:cxn>
                <a:cxn ang="0">
                  <a:pos x="38" y="28"/>
                </a:cxn>
              </a:cxnLst>
              <a:rect l="0" t="0" r="r" b="b"/>
              <a:pathLst>
                <a:path w="46" h="46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0" y="0"/>
                  </a:lnTo>
                  <a:close/>
                  <a:moveTo>
                    <a:pt x="38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4" y="33"/>
                    <a:pt x="26" y="36"/>
                  </a:cubicBezTo>
                  <a:cubicBezTo>
                    <a:pt x="30" y="40"/>
                    <a:pt x="24" y="46"/>
                    <a:pt x="20" y="42"/>
                  </a:cubicBezTo>
                  <a:cubicBezTo>
                    <a:pt x="15" y="37"/>
                    <a:pt x="10" y="32"/>
                    <a:pt x="5" y="27"/>
                  </a:cubicBezTo>
                  <a:cubicBezTo>
                    <a:pt x="4" y="26"/>
                    <a:pt x="4" y="25"/>
                    <a:pt x="4" y="24"/>
                  </a:cubicBezTo>
                  <a:cubicBezTo>
                    <a:pt x="4" y="23"/>
                    <a:pt x="4" y="22"/>
                    <a:pt x="5" y="21"/>
                  </a:cubicBezTo>
                  <a:cubicBezTo>
                    <a:pt x="10" y="16"/>
                    <a:pt x="15" y="11"/>
                    <a:pt x="20" y="6"/>
                  </a:cubicBezTo>
                  <a:cubicBezTo>
                    <a:pt x="24" y="2"/>
                    <a:pt x="30" y="8"/>
                    <a:pt x="26" y="12"/>
                  </a:cubicBezTo>
                  <a:cubicBezTo>
                    <a:pt x="24" y="14"/>
                    <a:pt x="21" y="17"/>
                    <a:pt x="19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4" y="19"/>
                    <a:pt x="44" y="28"/>
                    <a:pt x="38" y="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TextBox 46"/>
            <p:cNvSpPr txBox="1"/>
            <p:nvPr/>
          </p:nvSpPr>
          <p:spPr>
            <a:xfrm>
              <a:off x="3254743" y="3600855"/>
              <a:ext cx="412292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03</a:t>
              </a:r>
            </a:p>
          </p:txBody>
        </p:sp>
        <p:grpSp>
          <p:nvGrpSpPr>
            <p:cNvPr id="20" name="Group 63"/>
            <p:cNvGrpSpPr/>
            <p:nvPr/>
          </p:nvGrpSpPr>
          <p:grpSpPr>
            <a:xfrm>
              <a:off x="6330596" y="3887802"/>
              <a:ext cx="2913191" cy="856637"/>
              <a:chOff x="1415480" y="1651350"/>
              <a:chExt cx="2913191" cy="856637"/>
            </a:xfrm>
          </p:grpSpPr>
          <p:sp>
            <p:nvSpPr>
              <p:cNvPr id="35" name="TextBox 64"/>
              <p:cNvSpPr txBox="1"/>
              <p:nvPr/>
            </p:nvSpPr>
            <p:spPr bwMode="auto">
              <a:xfrm>
                <a:off x="1415480" y="165135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54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3">
                        <a:lumMod val="100000"/>
                      </a:schemeClr>
                    </a:solidFill>
                    <a:effectLst/>
                  </a:rPr>
                  <a:t>输入标题文本</a:t>
                </a:r>
              </a:p>
            </p:txBody>
          </p:sp>
          <p:sp>
            <p:nvSpPr>
              <p:cNvPr id="36" name="TextBox 65"/>
              <p:cNvSpPr txBox="1"/>
              <p:nvPr/>
            </p:nvSpPr>
            <p:spPr bwMode="auto">
              <a:xfrm>
                <a:off x="1415480" y="1951808"/>
                <a:ext cx="2913191" cy="556179"/>
              </a:xfrm>
              <a:prstGeom prst="rect">
                <a:avLst/>
              </a:prstGeom>
              <a:noFill/>
            </p:spPr>
            <p:txBody>
              <a:bodyPr wrap="square" lIns="540000" tIns="0" rIns="0" bIns="0" anchor="ctr" anchorCtr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1000" b="0" dirty="0">
                    <a:solidFill>
                      <a:schemeClr val="tx1"/>
                    </a:solidFill>
                    <a:effectLst/>
                  </a:rPr>
                  <a:t>点击此处更换文本</a:t>
                </a:r>
                <a:r>
                  <a:rPr sz="1000" b="0">
                    <a:solidFill>
                      <a:schemeClr val="tx1"/>
                    </a:solidFill>
                    <a:effectLst/>
                  </a:rPr>
                  <a:t>https://</a:t>
                </a:r>
                <a:r>
                  <a:rPr lang="en-US" sz="1000" b="0">
                    <a:solidFill>
                      <a:schemeClr val="tx1"/>
                    </a:solidFill>
                    <a:effectLst/>
                  </a:rPr>
                  <a:t>xnwe.taobao.com</a:t>
                </a:r>
                <a:r>
                  <a:rPr sz="1000" b="0">
                    <a:solidFill>
                      <a:schemeClr val="tx1"/>
                    </a:solidFill>
                    <a:effectLst/>
                  </a:rPr>
                  <a:t>/</a:t>
                </a:r>
                <a:endParaRPr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24" name="TextBox 75"/>
            <p:cNvSpPr txBox="1"/>
            <p:nvPr/>
          </p:nvSpPr>
          <p:spPr bwMode="auto">
            <a:xfrm>
              <a:off x="3922474" y="3824883"/>
              <a:ext cx="1962275" cy="409755"/>
            </a:xfrm>
            <a:prstGeom prst="rect">
              <a:avLst/>
            </a:prstGeom>
            <a:noFill/>
          </p:spPr>
          <p:txBody>
            <a:bodyPr wrap="none" lIns="216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bg1"/>
                  </a:solidFill>
                  <a:effectLst/>
                </a:rPr>
                <a:t>输入标题文本</a:t>
              </a:r>
            </a:p>
          </p:txBody>
        </p:sp>
        <p:sp>
          <p:nvSpPr>
            <p:cNvPr id="25" name="TextBox 76"/>
            <p:cNvSpPr txBox="1"/>
            <p:nvPr/>
          </p:nvSpPr>
          <p:spPr bwMode="auto">
            <a:xfrm>
              <a:off x="3922474" y="4234638"/>
              <a:ext cx="1962275" cy="739536"/>
            </a:xfrm>
            <a:prstGeom prst="rect">
              <a:avLst/>
            </a:prstGeom>
            <a:noFill/>
          </p:spPr>
          <p:txBody>
            <a:bodyPr wrap="square" lIns="216000" tIns="0" rIns="216000" bIns="0" anchor="t" anchorCtr="1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sz="900" b="0" dirty="0">
                  <a:solidFill>
                    <a:schemeClr val="bg1"/>
                  </a:solidFill>
                  <a:effectLst/>
                </a:rPr>
                <a:t>点击此处更换文本</a:t>
              </a:r>
              <a:r>
                <a:rPr sz="900" b="0">
                  <a:solidFill>
                    <a:schemeClr val="bg1"/>
                  </a:solidFill>
                  <a:effectLst/>
                </a:rPr>
                <a:t>https://</a:t>
              </a:r>
              <a:r>
                <a:rPr lang="en-US" sz="900" b="0">
                  <a:solidFill>
                    <a:schemeClr val="bg1"/>
                  </a:solidFill>
                  <a:effectLst/>
                </a:rPr>
                <a:t>xnwe.taobao.com</a:t>
              </a:r>
              <a:r>
                <a:rPr sz="900" b="0">
                  <a:solidFill>
                    <a:schemeClr val="bg1"/>
                  </a:solidFill>
                  <a:effectLst/>
                </a:rPr>
                <a:t>/</a:t>
              </a:r>
              <a:endParaRPr sz="900" b="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" name="千图PPT彼岸天：ID 8661124库_组合 1"/>
          <p:cNvGrpSpPr/>
          <p:nvPr>
            <p:custDataLst>
              <p:tags r:id="rId4"/>
            </p:custDataLst>
          </p:nvPr>
        </p:nvGrpSpPr>
        <p:grpSpPr>
          <a:xfrm>
            <a:off x="2948213" y="4610888"/>
            <a:ext cx="6295574" cy="1502679"/>
            <a:chOff x="2948213" y="4610888"/>
            <a:chExt cx="6295574" cy="1502679"/>
          </a:xfrm>
        </p:grpSpPr>
        <p:grpSp>
          <p:nvGrpSpPr>
            <p:cNvPr id="15" name="Group 49"/>
            <p:cNvGrpSpPr/>
            <p:nvPr/>
          </p:nvGrpSpPr>
          <p:grpSpPr>
            <a:xfrm>
              <a:off x="2948213" y="4610888"/>
              <a:ext cx="3382383" cy="1502673"/>
              <a:chOff x="1733550" y="3700460"/>
              <a:chExt cx="1951038" cy="738190"/>
            </a:xfrm>
          </p:grpSpPr>
          <p:sp>
            <p:nvSpPr>
              <p:cNvPr id="41" name="Freeform: Shape 50"/>
              <p:cNvSpPr/>
              <p:nvPr/>
            </p:nvSpPr>
            <p:spPr bwMode="auto">
              <a:xfrm>
                <a:off x="1738313" y="3863973"/>
                <a:ext cx="1946275" cy="568325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3" y="1"/>
                  </a:cxn>
                  <a:cxn ang="0">
                    <a:pos x="12" y="4"/>
                  </a:cxn>
                  <a:cxn ang="0">
                    <a:pos x="0" y="24"/>
                  </a:cxn>
                  <a:cxn ang="0">
                    <a:pos x="0" y="61"/>
                  </a:cxn>
                  <a:cxn ang="0">
                    <a:pos x="0" y="97"/>
                  </a:cxn>
                  <a:cxn ang="0">
                    <a:pos x="0" y="106"/>
                  </a:cxn>
                  <a:cxn ang="0">
                    <a:pos x="0" y="113"/>
                  </a:cxn>
                  <a:cxn ang="0">
                    <a:pos x="16" y="137"/>
                  </a:cxn>
                  <a:cxn ang="0">
                    <a:pos x="51" y="148"/>
                  </a:cxn>
                  <a:cxn ang="0">
                    <a:pos x="55" y="149"/>
                  </a:cxn>
                  <a:cxn ang="0">
                    <a:pos x="516" y="149"/>
                  </a:cxn>
                  <a:cxn ang="0">
                    <a:pos x="516" y="0"/>
                  </a:cxn>
                  <a:cxn ang="0">
                    <a:pos x="502" y="0"/>
                  </a:cxn>
                  <a:cxn ang="0">
                    <a:pos x="292" y="0"/>
                  </a:cxn>
                  <a:cxn ang="0">
                    <a:pos x="164" y="0"/>
                  </a:cxn>
                  <a:cxn ang="0">
                    <a:pos x="112" y="0"/>
                  </a:cxn>
                  <a:cxn ang="0">
                    <a:pos x="56" y="0"/>
                  </a:cxn>
                </a:cxnLst>
                <a:rect l="0" t="0" r="r" b="b"/>
                <a:pathLst>
                  <a:path w="516" h="149">
                    <a:moveTo>
                      <a:pt x="56" y="0"/>
                    </a:moveTo>
                    <a:cubicBezTo>
                      <a:pt x="52" y="0"/>
                      <a:pt x="47" y="1"/>
                      <a:pt x="43" y="1"/>
                    </a:cubicBezTo>
                    <a:cubicBezTo>
                      <a:pt x="32" y="1"/>
                      <a:pt x="22" y="1"/>
                      <a:pt x="12" y="4"/>
                    </a:cubicBezTo>
                    <a:cubicBezTo>
                      <a:pt x="0" y="8"/>
                      <a:pt x="0" y="12"/>
                      <a:pt x="0" y="24"/>
                    </a:cubicBezTo>
                    <a:cubicBezTo>
                      <a:pt x="0" y="36"/>
                      <a:pt x="0" y="48"/>
                      <a:pt x="0" y="61"/>
                    </a:cubicBezTo>
                    <a:cubicBezTo>
                      <a:pt x="0" y="73"/>
                      <a:pt x="0" y="85"/>
                      <a:pt x="0" y="97"/>
                    </a:cubicBezTo>
                    <a:cubicBezTo>
                      <a:pt x="0" y="100"/>
                      <a:pt x="0" y="103"/>
                      <a:pt x="0" y="106"/>
                    </a:cubicBezTo>
                    <a:cubicBezTo>
                      <a:pt x="0" y="108"/>
                      <a:pt x="0" y="110"/>
                      <a:pt x="0" y="113"/>
                    </a:cubicBezTo>
                    <a:cubicBezTo>
                      <a:pt x="1" y="123"/>
                      <a:pt x="8" y="132"/>
                      <a:pt x="16" y="137"/>
                    </a:cubicBezTo>
                    <a:cubicBezTo>
                      <a:pt x="26" y="144"/>
                      <a:pt x="39" y="147"/>
                      <a:pt x="51" y="148"/>
                    </a:cubicBezTo>
                    <a:cubicBezTo>
                      <a:pt x="52" y="149"/>
                      <a:pt x="54" y="149"/>
                      <a:pt x="55" y="149"/>
                    </a:cubicBezTo>
                    <a:cubicBezTo>
                      <a:pt x="516" y="149"/>
                      <a:pt x="516" y="149"/>
                      <a:pt x="516" y="149"/>
                    </a:cubicBezTo>
                    <a:cubicBezTo>
                      <a:pt x="516" y="149"/>
                      <a:pt x="516" y="0"/>
                      <a:pt x="516" y="0"/>
                    </a:cubicBezTo>
                    <a:cubicBezTo>
                      <a:pt x="516" y="0"/>
                      <a:pt x="503" y="0"/>
                      <a:pt x="502" y="0"/>
                    </a:cubicBezTo>
                    <a:cubicBezTo>
                      <a:pt x="432" y="0"/>
                      <a:pt x="362" y="0"/>
                      <a:pt x="292" y="0"/>
                    </a:cubicBezTo>
                    <a:cubicBezTo>
                      <a:pt x="249" y="0"/>
                      <a:pt x="207" y="0"/>
                      <a:pt x="164" y="0"/>
                    </a:cubicBezTo>
                    <a:cubicBezTo>
                      <a:pt x="147" y="0"/>
                      <a:pt x="129" y="0"/>
                      <a:pt x="112" y="0"/>
                    </a:cubicBezTo>
                    <a:cubicBezTo>
                      <a:pt x="93" y="0"/>
                      <a:pt x="75" y="0"/>
                      <a:pt x="56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Freeform: Shape 51"/>
              <p:cNvSpPr/>
              <p:nvPr/>
            </p:nvSpPr>
            <p:spPr bwMode="auto">
              <a:xfrm>
                <a:off x="1738313" y="3700460"/>
                <a:ext cx="557213" cy="563563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75" y="0"/>
                  </a:cxn>
                  <a:cxn ang="0">
                    <a:pos x="56" y="1"/>
                  </a:cxn>
                  <a:cxn ang="0">
                    <a:pos x="33" y="5"/>
                  </a:cxn>
                  <a:cxn ang="0">
                    <a:pos x="23" y="10"/>
                  </a:cxn>
                  <a:cxn ang="0">
                    <a:pos x="2" y="35"/>
                  </a:cxn>
                  <a:cxn ang="0">
                    <a:pos x="0" y="44"/>
                  </a:cxn>
                  <a:cxn ang="0">
                    <a:pos x="0" y="59"/>
                  </a:cxn>
                  <a:cxn ang="0">
                    <a:pos x="0" y="96"/>
                  </a:cxn>
                  <a:cxn ang="0">
                    <a:pos x="0" y="133"/>
                  </a:cxn>
                  <a:cxn ang="0">
                    <a:pos x="0" y="141"/>
                  </a:cxn>
                  <a:cxn ang="0">
                    <a:pos x="0" y="148"/>
                  </a:cxn>
                  <a:cxn ang="0">
                    <a:pos x="4" y="134"/>
                  </a:cxn>
                  <a:cxn ang="0">
                    <a:pos x="7" y="129"/>
                  </a:cxn>
                  <a:cxn ang="0">
                    <a:pos x="11" y="124"/>
                  </a:cxn>
                  <a:cxn ang="0">
                    <a:pos x="16" y="120"/>
                  </a:cxn>
                  <a:cxn ang="0">
                    <a:pos x="34" y="111"/>
                  </a:cxn>
                  <a:cxn ang="0">
                    <a:pos x="41" y="109"/>
                  </a:cxn>
                  <a:cxn ang="0">
                    <a:pos x="106" y="105"/>
                  </a:cxn>
                  <a:cxn ang="0">
                    <a:pos x="111" y="105"/>
                  </a:cxn>
                  <a:cxn ang="0">
                    <a:pos x="148" y="105"/>
                  </a:cxn>
                  <a:cxn ang="0">
                    <a:pos x="148" y="0"/>
                  </a:cxn>
                </a:cxnLst>
                <a:rect l="0" t="0" r="r" b="b"/>
                <a:pathLst>
                  <a:path w="148" h="148">
                    <a:moveTo>
                      <a:pt x="148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69" y="0"/>
                      <a:pt x="63" y="0"/>
                      <a:pt x="56" y="1"/>
                    </a:cubicBezTo>
                    <a:cubicBezTo>
                      <a:pt x="49" y="1"/>
                      <a:pt x="41" y="3"/>
                      <a:pt x="33" y="5"/>
                    </a:cubicBezTo>
                    <a:cubicBezTo>
                      <a:pt x="30" y="7"/>
                      <a:pt x="27" y="8"/>
                      <a:pt x="23" y="10"/>
                    </a:cubicBezTo>
                    <a:cubicBezTo>
                      <a:pt x="13" y="16"/>
                      <a:pt x="5" y="24"/>
                      <a:pt x="2" y="35"/>
                    </a:cubicBezTo>
                    <a:cubicBezTo>
                      <a:pt x="1" y="38"/>
                      <a:pt x="0" y="41"/>
                      <a:pt x="0" y="44"/>
                    </a:cubicBezTo>
                    <a:cubicBezTo>
                      <a:pt x="0" y="49"/>
                      <a:pt x="0" y="54"/>
                      <a:pt x="0" y="59"/>
                    </a:cubicBezTo>
                    <a:cubicBezTo>
                      <a:pt x="0" y="72"/>
                      <a:pt x="0" y="84"/>
                      <a:pt x="0" y="96"/>
                    </a:cubicBezTo>
                    <a:cubicBezTo>
                      <a:pt x="0" y="109"/>
                      <a:pt x="0" y="121"/>
                      <a:pt x="0" y="133"/>
                    </a:cubicBezTo>
                    <a:cubicBezTo>
                      <a:pt x="0" y="136"/>
                      <a:pt x="0" y="139"/>
                      <a:pt x="0" y="141"/>
                    </a:cubicBezTo>
                    <a:cubicBezTo>
                      <a:pt x="0" y="144"/>
                      <a:pt x="0" y="146"/>
                      <a:pt x="0" y="148"/>
                    </a:cubicBezTo>
                    <a:cubicBezTo>
                      <a:pt x="1" y="143"/>
                      <a:pt x="2" y="138"/>
                      <a:pt x="4" y="134"/>
                    </a:cubicBezTo>
                    <a:cubicBezTo>
                      <a:pt x="5" y="132"/>
                      <a:pt x="6" y="131"/>
                      <a:pt x="7" y="129"/>
                    </a:cubicBezTo>
                    <a:cubicBezTo>
                      <a:pt x="8" y="127"/>
                      <a:pt x="10" y="126"/>
                      <a:pt x="11" y="124"/>
                    </a:cubicBezTo>
                    <a:cubicBezTo>
                      <a:pt x="13" y="123"/>
                      <a:pt x="14" y="121"/>
                      <a:pt x="16" y="120"/>
                    </a:cubicBezTo>
                    <a:cubicBezTo>
                      <a:pt x="22" y="116"/>
                      <a:pt x="28" y="113"/>
                      <a:pt x="34" y="111"/>
                    </a:cubicBezTo>
                    <a:cubicBezTo>
                      <a:pt x="36" y="110"/>
                      <a:pt x="39" y="110"/>
                      <a:pt x="41" y="109"/>
                    </a:cubicBezTo>
                    <a:cubicBezTo>
                      <a:pt x="62" y="103"/>
                      <a:pt x="84" y="105"/>
                      <a:pt x="106" y="105"/>
                    </a:cubicBezTo>
                    <a:cubicBezTo>
                      <a:pt x="107" y="105"/>
                      <a:pt x="109" y="105"/>
                      <a:pt x="111" y="105"/>
                    </a:cubicBezTo>
                    <a:cubicBezTo>
                      <a:pt x="131" y="105"/>
                      <a:pt x="148" y="105"/>
                      <a:pt x="148" y="105"/>
                    </a:cubicBez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Freeform: Shape 55"/>
              <p:cNvSpPr/>
              <p:nvPr/>
            </p:nvSpPr>
            <p:spPr bwMode="auto">
              <a:xfrm>
                <a:off x="1733550" y="4092575"/>
                <a:ext cx="1951038" cy="346075"/>
              </a:xfrm>
              <a:custGeom>
                <a:avLst/>
                <a:gdLst/>
                <a:ahLst/>
                <a:cxnLst>
                  <a:cxn ang="0">
                    <a:pos x="517" y="87"/>
                  </a:cxn>
                  <a:cxn ang="0">
                    <a:pos x="113" y="87"/>
                  </a:cxn>
                  <a:cxn ang="0">
                    <a:pos x="109" y="87"/>
                  </a:cxn>
                  <a:cxn ang="0">
                    <a:pos x="85" y="88"/>
                  </a:cxn>
                  <a:cxn ang="0">
                    <a:pos x="65" y="87"/>
                  </a:cxn>
                  <a:cxn ang="0">
                    <a:pos x="59" y="87"/>
                  </a:cxn>
                  <a:cxn ang="0">
                    <a:pos x="55" y="87"/>
                  </a:cxn>
                  <a:cxn ang="0">
                    <a:pos x="48" y="86"/>
                  </a:cxn>
                  <a:cxn ang="0">
                    <a:pos x="20" y="77"/>
                  </a:cxn>
                  <a:cxn ang="0">
                    <a:pos x="5" y="58"/>
                  </a:cxn>
                  <a:cxn ang="0">
                    <a:pos x="6" y="36"/>
                  </a:cxn>
                  <a:cxn ang="0">
                    <a:pos x="18" y="19"/>
                  </a:cxn>
                  <a:cxn ang="0">
                    <a:pos x="22" y="16"/>
                  </a:cxn>
                  <a:cxn ang="0">
                    <a:pos x="28" y="13"/>
                  </a:cxn>
                  <a:cxn ang="0">
                    <a:pos x="41" y="8"/>
                  </a:cxn>
                  <a:cxn ang="0">
                    <a:pos x="69" y="4"/>
                  </a:cxn>
                  <a:cxn ang="0">
                    <a:pos x="97" y="3"/>
                  </a:cxn>
                  <a:cxn ang="0">
                    <a:pos x="147" y="4"/>
                  </a:cxn>
                  <a:cxn ang="0">
                    <a:pos x="147" y="1"/>
                  </a:cxn>
                  <a:cxn ang="0">
                    <a:pos x="90" y="0"/>
                  </a:cxn>
                  <a:cxn ang="0">
                    <a:pos x="62" y="1"/>
                  </a:cxn>
                  <a:cxn ang="0">
                    <a:pos x="34" y="7"/>
                  </a:cxn>
                  <a:cxn ang="0">
                    <a:pos x="22" y="13"/>
                  </a:cxn>
                  <a:cxn ang="0">
                    <a:pos x="13" y="20"/>
                  </a:cxn>
                  <a:cxn ang="0">
                    <a:pos x="2" y="38"/>
                  </a:cxn>
                  <a:cxn ang="0">
                    <a:pos x="3" y="61"/>
                  </a:cxn>
                  <a:cxn ang="0">
                    <a:pos x="20" y="81"/>
                  </a:cxn>
                  <a:cxn ang="0">
                    <a:pos x="49" y="90"/>
                  </a:cxn>
                  <a:cxn ang="0">
                    <a:pos x="52" y="90"/>
                  </a:cxn>
                  <a:cxn ang="0">
                    <a:pos x="56" y="90"/>
                  </a:cxn>
                  <a:cxn ang="0">
                    <a:pos x="61" y="91"/>
                  </a:cxn>
                  <a:cxn ang="0">
                    <a:pos x="66" y="91"/>
                  </a:cxn>
                  <a:cxn ang="0">
                    <a:pos x="70" y="91"/>
                  </a:cxn>
                  <a:cxn ang="0">
                    <a:pos x="73" y="91"/>
                  </a:cxn>
                  <a:cxn ang="0">
                    <a:pos x="77" y="91"/>
                  </a:cxn>
                  <a:cxn ang="0">
                    <a:pos x="108" y="91"/>
                  </a:cxn>
                  <a:cxn ang="0">
                    <a:pos x="112" y="91"/>
                  </a:cxn>
                  <a:cxn ang="0">
                    <a:pos x="517" y="91"/>
                  </a:cxn>
                  <a:cxn ang="0">
                    <a:pos x="517" y="87"/>
                  </a:cxn>
                </a:cxnLst>
                <a:rect l="0" t="0" r="r" b="b"/>
                <a:pathLst>
                  <a:path w="517" h="91">
                    <a:moveTo>
                      <a:pt x="517" y="87"/>
                    </a:moveTo>
                    <a:cubicBezTo>
                      <a:pt x="312" y="87"/>
                      <a:pt x="113" y="87"/>
                      <a:pt x="113" y="87"/>
                    </a:cubicBezTo>
                    <a:cubicBezTo>
                      <a:pt x="112" y="87"/>
                      <a:pt x="111" y="87"/>
                      <a:pt x="109" y="87"/>
                    </a:cubicBezTo>
                    <a:cubicBezTo>
                      <a:pt x="101" y="87"/>
                      <a:pt x="93" y="87"/>
                      <a:pt x="85" y="88"/>
                    </a:cubicBezTo>
                    <a:cubicBezTo>
                      <a:pt x="78" y="88"/>
                      <a:pt x="72" y="88"/>
                      <a:pt x="65" y="87"/>
                    </a:cubicBezTo>
                    <a:cubicBezTo>
                      <a:pt x="63" y="87"/>
                      <a:pt x="61" y="87"/>
                      <a:pt x="59" y="87"/>
                    </a:cubicBezTo>
                    <a:cubicBezTo>
                      <a:pt x="58" y="87"/>
                      <a:pt x="56" y="87"/>
                      <a:pt x="55" y="87"/>
                    </a:cubicBezTo>
                    <a:cubicBezTo>
                      <a:pt x="52" y="87"/>
                      <a:pt x="50" y="87"/>
                      <a:pt x="48" y="86"/>
                    </a:cubicBezTo>
                    <a:cubicBezTo>
                      <a:pt x="38" y="85"/>
                      <a:pt x="28" y="82"/>
                      <a:pt x="20" y="77"/>
                    </a:cubicBezTo>
                    <a:cubicBezTo>
                      <a:pt x="13" y="72"/>
                      <a:pt x="8" y="66"/>
                      <a:pt x="5" y="58"/>
                    </a:cubicBezTo>
                    <a:cubicBezTo>
                      <a:pt x="3" y="51"/>
                      <a:pt x="3" y="43"/>
                      <a:pt x="6" y="36"/>
                    </a:cubicBezTo>
                    <a:cubicBezTo>
                      <a:pt x="8" y="29"/>
                      <a:pt x="13" y="24"/>
                      <a:pt x="18" y="19"/>
                    </a:cubicBezTo>
                    <a:cubicBezTo>
                      <a:pt x="19" y="18"/>
                      <a:pt x="21" y="17"/>
                      <a:pt x="22" y="16"/>
                    </a:cubicBezTo>
                    <a:cubicBezTo>
                      <a:pt x="24" y="15"/>
                      <a:pt x="26" y="14"/>
                      <a:pt x="28" y="13"/>
                    </a:cubicBezTo>
                    <a:cubicBezTo>
                      <a:pt x="32" y="11"/>
                      <a:pt x="36" y="9"/>
                      <a:pt x="41" y="8"/>
                    </a:cubicBezTo>
                    <a:cubicBezTo>
                      <a:pt x="50" y="5"/>
                      <a:pt x="59" y="4"/>
                      <a:pt x="69" y="4"/>
                    </a:cubicBezTo>
                    <a:cubicBezTo>
                      <a:pt x="78" y="3"/>
                      <a:pt x="88" y="3"/>
                      <a:pt x="97" y="3"/>
                    </a:cubicBezTo>
                    <a:cubicBezTo>
                      <a:pt x="114" y="3"/>
                      <a:pt x="131" y="3"/>
                      <a:pt x="147" y="4"/>
                    </a:cubicBezTo>
                    <a:cubicBezTo>
                      <a:pt x="149" y="4"/>
                      <a:pt x="149" y="1"/>
                      <a:pt x="147" y="1"/>
                    </a:cubicBezTo>
                    <a:cubicBezTo>
                      <a:pt x="128" y="0"/>
                      <a:pt x="109" y="0"/>
                      <a:pt x="90" y="0"/>
                    </a:cubicBezTo>
                    <a:cubicBezTo>
                      <a:pt x="81" y="0"/>
                      <a:pt x="71" y="0"/>
                      <a:pt x="62" y="1"/>
                    </a:cubicBezTo>
                    <a:cubicBezTo>
                      <a:pt x="52" y="2"/>
                      <a:pt x="43" y="3"/>
                      <a:pt x="34" y="7"/>
                    </a:cubicBezTo>
                    <a:cubicBezTo>
                      <a:pt x="30" y="8"/>
                      <a:pt x="25" y="10"/>
                      <a:pt x="22" y="13"/>
                    </a:cubicBezTo>
                    <a:cubicBezTo>
                      <a:pt x="18" y="15"/>
                      <a:pt x="15" y="17"/>
                      <a:pt x="13" y="20"/>
                    </a:cubicBezTo>
                    <a:cubicBezTo>
                      <a:pt x="7" y="25"/>
                      <a:pt x="3" y="31"/>
                      <a:pt x="2" y="38"/>
                    </a:cubicBezTo>
                    <a:cubicBezTo>
                      <a:pt x="0" y="46"/>
                      <a:pt x="0" y="54"/>
                      <a:pt x="3" y="61"/>
                    </a:cubicBezTo>
                    <a:cubicBezTo>
                      <a:pt x="6" y="69"/>
                      <a:pt x="12" y="76"/>
                      <a:pt x="20" y="81"/>
                    </a:cubicBezTo>
                    <a:cubicBezTo>
                      <a:pt x="28" y="86"/>
                      <a:pt x="38" y="89"/>
                      <a:pt x="49" y="90"/>
                    </a:cubicBezTo>
                    <a:cubicBezTo>
                      <a:pt x="50" y="90"/>
                      <a:pt x="51" y="90"/>
                      <a:pt x="52" y="90"/>
                    </a:cubicBezTo>
                    <a:cubicBezTo>
                      <a:pt x="54" y="90"/>
                      <a:pt x="55" y="90"/>
                      <a:pt x="56" y="90"/>
                    </a:cubicBezTo>
                    <a:cubicBezTo>
                      <a:pt x="58" y="91"/>
                      <a:pt x="60" y="91"/>
                      <a:pt x="61" y="91"/>
                    </a:cubicBezTo>
                    <a:cubicBezTo>
                      <a:pt x="63" y="91"/>
                      <a:pt x="64" y="91"/>
                      <a:pt x="66" y="91"/>
                    </a:cubicBezTo>
                    <a:cubicBezTo>
                      <a:pt x="67" y="91"/>
                      <a:pt x="68" y="91"/>
                      <a:pt x="70" y="91"/>
                    </a:cubicBezTo>
                    <a:cubicBezTo>
                      <a:pt x="71" y="91"/>
                      <a:pt x="72" y="91"/>
                      <a:pt x="73" y="91"/>
                    </a:cubicBezTo>
                    <a:cubicBezTo>
                      <a:pt x="74" y="91"/>
                      <a:pt x="75" y="91"/>
                      <a:pt x="77" y="91"/>
                    </a:cubicBezTo>
                    <a:cubicBezTo>
                      <a:pt x="87" y="91"/>
                      <a:pt x="98" y="91"/>
                      <a:pt x="108" y="91"/>
                    </a:cubicBezTo>
                    <a:cubicBezTo>
                      <a:pt x="110" y="91"/>
                      <a:pt x="111" y="91"/>
                      <a:pt x="112" y="91"/>
                    </a:cubicBezTo>
                    <a:cubicBezTo>
                      <a:pt x="112" y="91"/>
                      <a:pt x="311" y="91"/>
                      <a:pt x="517" y="91"/>
                    </a:cubicBezTo>
                    <a:lnTo>
                      <a:pt x="517" y="8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Freeform: Shape 56"/>
            <p:cNvSpPr/>
            <p:nvPr/>
          </p:nvSpPr>
          <p:spPr bwMode="auto">
            <a:xfrm flipH="1">
              <a:off x="5884749" y="5645698"/>
              <a:ext cx="299984" cy="3027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6"/>
                </a:cxn>
                <a:cxn ang="0">
                  <a:pos x="46" y="46"/>
                </a:cxn>
                <a:cxn ang="0">
                  <a:pos x="46" y="0"/>
                </a:cxn>
                <a:cxn ang="0">
                  <a:pos x="0" y="0"/>
                </a:cxn>
                <a:cxn ang="0">
                  <a:pos x="38" y="28"/>
                </a:cxn>
                <a:cxn ang="0">
                  <a:pos x="19" y="28"/>
                </a:cxn>
                <a:cxn ang="0">
                  <a:pos x="26" y="36"/>
                </a:cxn>
                <a:cxn ang="0">
                  <a:pos x="20" y="42"/>
                </a:cxn>
                <a:cxn ang="0">
                  <a:pos x="5" y="27"/>
                </a:cxn>
                <a:cxn ang="0">
                  <a:pos x="4" y="24"/>
                </a:cxn>
                <a:cxn ang="0">
                  <a:pos x="5" y="21"/>
                </a:cxn>
                <a:cxn ang="0">
                  <a:pos x="20" y="6"/>
                </a:cxn>
                <a:cxn ang="0">
                  <a:pos x="26" y="12"/>
                </a:cxn>
                <a:cxn ang="0">
                  <a:pos x="19" y="19"/>
                </a:cxn>
                <a:cxn ang="0">
                  <a:pos x="38" y="19"/>
                </a:cxn>
                <a:cxn ang="0">
                  <a:pos x="38" y="28"/>
                </a:cxn>
              </a:cxnLst>
              <a:rect l="0" t="0" r="r" b="b"/>
              <a:pathLst>
                <a:path w="46" h="46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0" y="0"/>
                  </a:lnTo>
                  <a:close/>
                  <a:moveTo>
                    <a:pt x="38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4" y="33"/>
                    <a:pt x="26" y="36"/>
                  </a:cubicBezTo>
                  <a:cubicBezTo>
                    <a:pt x="30" y="40"/>
                    <a:pt x="24" y="46"/>
                    <a:pt x="20" y="42"/>
                  </a:cubicBezTo>
                  <a:cubicBezTo>
                    <a:pt x="15" y="37"/>
                    <a:pt x="10" y="32"/>
                    <a:pt x="5" y="27"/>
                  </a:cubicBezTo>
                  <a:cubicBezTo>
                    <a:pt x="4" y="26"/>
                    <a:pt x="4" y="25"/>
                    <a:pt x="4" y="24"/>
                  </a:cubicBezTo>
                  <a:cubicBezTo>
                    <a:pt x="4" y="23"/>
                    <a:pt x="4" y="22"/>
                    <a:pt x="5" y="21"/>
                  </a:cubicBezTo>
                  <a:cubicBezTo>
                    <a:pt x="10" y="16"/>
                    <a:pt x="15" y="11"/>
                    <a:pt x="20" y="6"/>
                  </a:cubicBezTo>
                  <a:cubicBezTo>
                    <a:pt x="24" y="2"/>
                    <a:pt x="30" y="8"/>
                    <a:pt x="26" y="12"/>
                  </a:cubicBezTo>
                  <a:cubicBezTo>
                    <a:pt x="24" y="14"/>
                    <a:pt x="21" y="17"/>
                    <a:pt x="19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4" y="19"/>
                    <a:pt x="44" y="28"/>
                    <a:pt x="38" y="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TextBox 57"/>
            <p:cNvSpPr txBox="1"/>
            <p:nvPr/>
          </p:nvSpPr>
          <p:spPr>
            <a:xfrm>
              <a:off x="3254743" y="4740243"/>
              <a:ext cx="412292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04</a:t>
              </a:r>
            </a:p>
          </p:txBody>
        </p:sp>
        <p:grpSp>
          <p:nvGrpSpPr>
            <p:cNvPr id="21" name="Group 66"/>
            <p:cNvGrpSpPr/>
            <p:nvPr/>
          </p:nvGrpSpPr>
          <p:grpSpPr>
            <a:xfrm>
              <a:off x="6330596" y="5074365"/>
              <a:ext cx="2913191" cy="856637"/>
              <a:chOff x="1415480" y="1651350"/>
              <a:chExt cx="2913191" cy="856637"/>
            </a:xfrm>
          </p:grpSpPr>
          <p:sp>
            <p:nvSpPr>
              <p:cNvPr id="33" name="TextBox 67"/>
              <p:cNvSpPr txBox="1"/>
              <p:nvPr/>
            </p:nvSpPr>
            <p:spPr bwMode="auto">
              <a:xfrm>
                <a:off x="1415480" y="165135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54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4">
                        <a:lumMod val="100000"/>
                      </a:schemeClr>
                    </a:solidFill>
                    <a:effectLst/>
                  </a:rPr>
                  <a:t>输入标题文本</a:t>
                </a:r>
              </a:p>
            </p:txBody>
          </p:sp>
          <p:sp>
            <p:nvSpPr>
              <p:cNvPr id="34" name="TextBox 68"/>
              <p:cNvSpPr txBox="1"/>
              <p:nvPr/>
            </p:nvSpPr>
            <p:spPr bwMode="auto">
              <a:xfrm>
                <a:off x="1415480" y="1951808"/>
                <a:ext cx="2913191" cy="556179"/>
              </a:xfrm>
              <a:prstGeom prst="rect">
                <a:avLst/>
              </a:prstGeom>
              <a:noFill/>
            </p:spPr>
            <p:txBody>
              <a:bodyPr wrap="square" lIns="540000" tIns="0" rIns="0" bIns="0" anchor="ctr" anchorCtr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1000" b="0" dirty="0">
                    <a:solidFill>
                      <a:schemeClr val="tx1"/>
                    </a:solidFill>
                    <a:effectLst/>
                  </a:rPr>
                  <a:t>点击此处更换文本</a:t>
                </a:r>
                <a:r>
                  <a:rPr sz="1000" b="0">
                    <a:solidFill>
                      <a:schemeClr val="tx1"/>
                    </a:solidFill>
                    <a:effectLst/>
                  </a:rPr>
                  <a:t>https://</a:t>
                </a:r>
                <a:r>
                  <a:rPr lang="en-US" sz="1000" b="0">
                    <a:solidFill>
                      <a:schemeClr val="tx1"/>
                    </a:solidFill>
                    <a:effectLst/>
                  </a:rPr>
                  <a:t>xnwe.taobao.com</a:t>
                </a:r>
                <a:r>
                  <a:rPr sz="1000" b="0">
                    <a:solidFill>
                      <a:schemeClr val="tx1"/>
                    </a:solidFill>
                    <a:effectLst/>
                  </a:rPr>
                  <a:t>/</a:t>
                </a:r>
                <a:endParaRPr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26" name="Group 8"/>
            <p:cNvGrpSpPr/>
            <p:nvPr/>
          </p:nvGrpSpPr>
          <p:grpSpPr>
            <a:xfrm>
              <a:off x="3922473" y="4964271"/>
              <a:ext cx="1962276" cy="1149296"/>
              <a:chOff x="1885684" y="4934802"/>
              <a:chExt cx="1962276" cy="1149296"/>
            </a:xfrm>
          </p:grpSpPr>
          <p:sp>
            <p:nvSpPr>
              <p:cNvPr id="27" name="TextBox 77"/>
              <p:cNvSpPr txBox="1"/>
              <p:nvPr/>
            </p:nvSpPr>
            <p:spPr bwMode="auto">
              <a:xfrm>
                <a:off x="1885685" y="4934802"/>
                <a:ext cx="1962275" cy="409755"/>
              </a:xfrm>
              <a:prstGeom prst="rect">
                <a:avLst/>
              </a:prstGeom>
              <a:noFill/>
            </p:spPr>
            <p:txBody>
              <a:bodyPr wrap="none" lIns="216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bg1"/>
                    </a:solidFill>
                    <a:effectLst/>
                  </a:rPr>
                  <a:t>输入标题文本</a:t>
                </a:r>
              </a:p>
            </p:txBody>
          </p:sp>
          <p:sp>
            <p:nvSpPr>
              <p:cNvPr id="28" name="TextBox 78"/>
              <p:cNvSpPr txBox="1"/>
              <p:nvPr/>
            </p:nvSpPr>
            <p:spPr bwMode="auto">
              <a:xfrm>
                <a:off x="1885684" y="5344562"/>
                <a:ext cx="1962275" cy="739536"/>
              </a:xfrm>
              <a:prstGeom prst="rect">
                <a:avLst/>
              </a:prstGeom>
              <a:noFill/>
            </p:spPr>
            <p:txBody>
              <a:bodyPr wrap="square" lIns="216000" tIns="0" rIns="216000" bIns="0" anchor="t" anchorCtr="1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900" b="0" dirty="0">
                    <a:solidFill>
                      <a:schemeClr val="bg1"/>
                    </a:solidFill>
                    <a:effectLst/>
                  </a:rPr>
                  <a:t>点击此处更换文本</a:t>
                </a:r>
                <a:r>
                  <a:rPr sz="900" b="0">
                    <a:solidFill>
                      <a:schemeClr val="bg1"/>
                    </a:solidFill>
                    <a:effectLst/>
                  </a:rPr>
                  <a:t>https://</a:t>
                </a:r>
                <a:r>
                  <a:rPr lang="en-US" sz="900" b="0">
                    <a:solidFill>
                      <a:schemeClr val="bg1"/>
                    </a:solidFill>
                    <a:effectLst/>
                  </a:rPr>
                  <a:t>xnwe.taobao.com</a:t>
                </a:r>
                <a:r>
                  <a:rPr sz="900" b="0">
                    <a:solidFill>
                      <a:schemeClr val="bg1"/>
                    </a:solidFill>
                    <a:effectLst/>
                  </a:rPr>
                  <a:t>/</a:t>
                </a:r>
                <a:endParaRPr sz="9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1272450" y="1409448"/>
            <a:ext cx="2387341" cy="3921601"/>
            <a:chOff x="1272450" y="1409448"/>
            <a:chExt cx="2387341" cy="3921601"/>
          </a:xfrm>
        </p:grpSpPr>
        <p:grpSp>
          <p:nvGrpSpPr>
            <p:cNvPr id="18" name="Group 2"/>
            <p:cNvGrpSpPr/>
            <p:nvPr/>
          </p:nvGrpSpPr>
          <p:grpSpPr>
            <a:xfrm>
              <a:off x="1272450" y="1409448"/>
              <a:ext cx="2272017" cy="2700650"/>
              <a:chOff x="898488" y="1755251"/>
              <a:chExt cx="2448156" cy="2910018"/>
            </a:xfrm>
          </p:grpSpPr>
          <p:sp>
            <p:nvSpPr>
              <p:cNvPr id="48" name="Trapezoid 39"/>
              <p:cNvSpPr/>
              <p:nvPr/>
            </p:nvSpPr>
            <p:spPr>
              <a:xfrm rot="10800000">
                <a:off x="898488" y="2980372"/>
                <a:ext cx="2448154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1">
                    <a:lumMod val="50000"/>
                  </a:schemeClr>
                </a:fgClr>
                <a:bgClr>
                  <a:schemeClr val="accent1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Trapezoid 40"/>
              <p:cNvSpPr/>
              <p:nvPr/>
            </p:nvSpPr>
            <p:spPr>
              <a:xfrm rot="10800000">
                <a:off x="1354262" y="4559217"/>
                <a:ext cx="1549106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1">
                    <a:lumMod val="50000"/>
                  </a:schemeClr>
                </a:fgClr>
                <a:bgClr>
                  <a:schemeClr val="accent1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Arrow: Up 41"/>
              <p:cNvSpPr/>
              <p:nvPr/>
            </p:nvSpPr>
            <p:spPr>
              <a:xfrm>
                <a:off x="898490" y="1755251"/>
                <a:ext cx="2448154" cy="2801165"/>
              </a:xfrm>
              <a:prstGeom prst="upArrow">
                <a:avLst>
                  <a:gd name="adj1" fmla="val 63377"/>
                  <a:gd name="adj2" fmla="val 50000"/>
                </a:avLst>
              </a:prstGeom>
              <a:solidFill>
                <a:schemeClr val="accent1"/>
              </a:solidFill>
              <a:ln w="3175" cap="flat" cmpd="sng" algn="ctr">
                <a:noFill/>
                <a:prstDash val="solid"/>
              </a:ln>
              <a:effectLst>
                <a:outerShdw dist="25400" dir="5400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Freeform: Shape 59"/>
              <p:cNvSpPr/>
              <p:nvPr/>
            </p:nvSpPr>
            <p:spPr bwMode="auto">
              <a:xfrm>
                <a:off x="1818993" y="2487757"/>
                <a:ext cx="607144" cy="404762"/>
              </a:xfrm>
              <a:custGeom>
                <a:avLst/>
                <a:gdLst>
                  <a:gd name="T0" fmla="*/ 271245842 w 21600"/>
                  <a:gd name="T1" fmla="*/ 0 h 21600"/>
                  <a:gd name="T2" fmla="*/ 23038200 w 21600"/>
                  <a:gd name="T3" fmla="*/ 0 h 21600"/>
                  <a:gd name="T4" fmla="*/ 0 w 21600"/>
                  <a:gd name="T5" fmla="*/ 6760360 h 21600"/>
                  <a:gd name="T6" fmla="*/ 0 w 21600"/>
                  <a:gd name="T7" fmla="*/ 51369316 h 21600"/>
                  <a:gd name="T8" fmla="*/ 23038200 w 21600"/>
                  <a:gd name="T9" fmla="*/ 58129677 h 21600"/>
                  <a:gd name="T10" fmla="*/ 271245842 w 21600"/>
                  <a:gd name="T11" fmla="*/ 58129677 h 21600"/>
                  <a:gd name="T12" fmla="*/ 294284053 w 21600"/>
                  <a:gd name="T13" fmla="*/ 51369316 h 21600"/>
                  <a:gd name="T14" fmla="*/ 294284053 w 21600"/>
                  <a:gd name="T15" fmla="*/ 6760360 h 21600"/>
                  <a:gd name="T16" fmla="*/ 271245842 w 21600"/>
                  <a:gd name="T17" fmla="*/ 0 h 21600"/>
                  <a:gd name="T18" fmla="*/ 23038200 w 21600"/>
                  <a:gd name="T19" fmla="*/ 5366279 h 21600"/>
                  <a:gd name="T20" fmla="*/ 271245842 w 21600"/>
                  <a:gd name="T21" fmla="*/ 5366279 h 21600"/>
                  <a:gd name="T22" fmla="*/ 275999976 w 21600"/>
                  <a:gd name="T23" fmla="*/ 6760360 h 21600"/>
                  <a:gd name="T24" fmla="*/ 275999976 w 21600"/>
                  <a:gd name="T25" fmla="*/ 11677128 h 21600"/>
                  <a:gd name="T26" fmla="*/ 18284077 w 21600"/>
                  <a:gd name="T27" fmla="*/ 11677128 h 21600"/>
                  <a:gd name="T28" fmla="*/ 18284077 w 21600"/>
                  <a:gd name="T29" fmla="*/ 6760360 h 21600"/>
                  <a:gd name="T30" fmla="*/ 23038200 w 21600"/>
                  <a:gd name="T31" fmla="*/ 5366279 h 21600"/>
                  <a:gd name="T32" fmla="*/ 271245842 w 21600"/>
                  <a:gd name="T33" fmla="*/ 52763398 h 21600"/>
                  <a:gd name="T34" fmla="*/ 23038200 w 21600"/>
                  <a:gd name="T35" fmla="*/ 52763398 h 21600"/>
                  <a:gd name="T36" fmla="*/ 18284077 w 21600"/>
                  <a:gd name="T37" fmla="*/ 51371967 h 21600"/>
                  <a:gd name="T38" fmla="*/ 18284077 w 21600"/>
                  <a:gd name="T39" fmla="*/ 24535697 h 21600"/>
                  <a:gd name="T40" fmla="*/ 275999976 w 21600"/>
                  <a:gd name="T41" fmla="*/ 24535697 h 21600"/>
                  <a:gd name="T42" fmla="*/ 275999976 w 21600"/>
                  <a:gd name="T43" fmla="*/ 51371967 h 21600"/>
                  <a:gd name="T44" fmla="*/ 271245842 w 21600"/>
                  <a:gd name="T45" fmla="*/ 52763398 h 21600"/>
                  <a:gd name="T46" fmla="*/ 271245842 w 21600"/>
                  <a:gd name="T47" fmla="*/ 52763398 h 2160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600" h="21600">
                    <a:moveTo>
                      <a:pt x="19909" y="0"/>
                    </a:moveTo>
                    <a:lnTo>
                      <a:pt x="1691" y="0"/>
                    </a:lnTo>
                    <a:cubicBezTo>
                      <a:pt x="761" y="0"/>
                      <a:pt x="0" y="1131"/>
                      <a:pt x="0" y="2512"/>
                    </a:cubicBezTo>
                    <a:lnTo>
                      <a:pt x="0" y="19088"/>
                    </a:lnTo>
                    <a:cubicBezTo>
                      <a:pt x="0" y="20469"/>
                      <a:pt x="761" y="21600"/>
                      <a:pt x="1691" y="21600"/>
                    </a:cubicBezTo>
                    <a:lnTo>
                      <a:pt x="19909" y="21600"/>
                    </a:lnTo>
                    <a:cubicBezTo>
                      <a:pt x="20840" y="21600"/>
                      <a:pt x="21600" y="20469"/>
                      <a:pt x="21600" y="19088"/>
                    </a:cubicBezTo>
                    <a:lnTo>
                      <a:pt x="21600" y="2512"/>
                    </a:lnTo>
                    <a:cubicBezTo>
                      <a:pt x="21600" y="1131"/>
                      <a:pt x="20839" y="0"/>
                      <a:pt x="19909" y="0"/>
                    </a:cubicBezTo>
                    <a:close/>
                    <a:moveTo>
                      <a:pt x="1691" y="1994"/>
                    </a:moveTo>
                    <a:lnTo>
                      <a:pt x="19909" y="1994"/>
                    </a:lnTo>
                    <a:cubicBezTo>
                      <a:pt x="20098" y="1994"/>
                      <a:pt x="20258" y="2232"/>
                      <a:pt x="20258" y="2512"/>
                    </a:cubicBezTo>
                    <a:lnTo>
                      <a:pt x="20258" y="4339"/>
                    </a:lnTo>
                    <a:lnTo>
                      <a:pt x="1342" y="4339"/>
                    </a:lnTo>
                    <a:lnTo>
                      <a:pt x="1342" y="2512"/>
                    </a:lnTo>
                    <a:cubicBezTo>
                      <a:pt x="1342" y="2232"/>
                      <a:pt x="1502" y="1994"/>
                      <a:pt x="1691" y="1994"/>
                    </a:cubicBezTo>
                    <a:close/>
                    <a:moveTo>
                      <a:pt x="19909" y="19606"/>
                    </a:moveTo>
                    <a:lnTo>
                      <a:pt x="1691" y="19606"/>
                    </a:lnTo>
                    <a:cubicBezTo>
                      <a:pt x="1502" y="19606"/>
                      <a:pt x="1342" y="19369"/>
                      <a:pt x="1342" y="19089"/>
                    </a:cubicBezTo>
                    <a:lnTo>
                      <a:pt x="1342" y="9117"/>
                    </a:lnTo>
                    <a:lnTo>
                      <a:pt x="20258" y="9117"/>
                    </a:lnTo>
                    <a:lnTo>
                      <a:pt x="20258" y="19089"/>
                    </a:lnTo>
                    <a:cubicBezTo>
                      <a:pt x="20258" y="19368"/>
                      <a:pt x="20098" y="19606"/>
                      <a:pt x="19909" y="19606"/>
                    </a:cubicBezTo>
                    <a:close/>
                    <a:moveTo>
                      <a:pt x="19909" y="19606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2" name="Group 30"/>
              <p:cNvGrpSpPr/>
              <p:nvPr/>
            </p:nvGrpSpPr>
            <p:grpSpPr>
              <a:xfrm>
                <a:off x="1354261" y="3524732"/>
                <a:ext cx="1549107" cy="593624"/>
                <a:chOff x="725817" y="2270701"/>
                <a:chExt cx="1889082" cy="593624"/>
              </a:xfrm>
            </p:grpSpPr>
            <p:sp>
              <p:nvSpPr>
                <p:cNvPr id="53" name="Rectangle 31"/>
                <p:cNvSpPr/>
                <p:nvPr/>
              </p:nvSpPr>
              <p:spPr>
                <a:xfrm>
                  <a:off x="725817" y="2270701"/>
                  <a:ext cx="1889082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</a:rPr>
                    <a:t>输入标题文本</a:t>
                  </a:r>
                </a:p>
              </p:txBody>
            </p:sp>
            <p:sp>
              <p:nvSpPr>
                <p:cNvPr id="54" name="Rectangle 32"/>
                <p:cNvSpPr/>
                <p:nvPr/>
              </p:nvSpPr>
              <p:spPr>
                <a:xfrm>
                  <a:off x="725817" y="2516922"/>
                  <a:ext cx="1889082" cy="347403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 fontScale="975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sz="900" dirty="0">
                      <a:solidFill>
                        <a:schemeClr val="bg1"/>
                      </a:solidFill>
                    </a:rPr>
                    <a:t>点击此处更换文本</a:t>
                  </a:r>
                  <a:r>
                    <a:rPr sz="900">
                      <a:solidFill>
                        <a:schemeClr val="bg1"/>
                      </a:solidFill>
                    </a:rPr>
                    <a:t>https://</a:t>
                  </a:r>
                  <a:r>
                    <a:rPr lang="en-US" sz="900">
                      <a:solidFill>
                        <a:schemeClr val="bg1"/>
                      </a:solidFill>
                    </a:rPr>
                    <a:t>xnwe.taobao.com</a:t>
                  </a:r>
                  <a:r>
                    <a:rPr sz="900">
                      <a:solidFill>
                        <a:schemeClr val="bg1"/>
                      </a:solidFill>
                    </a:rPr>
                    <a:t>/</a:t>
                  </a:r>
                  <a:endParaRPr sz="9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6" name="Group 46"/>
            <p:cNvGrpSpPr/>
            <p:nvPr/>
          </p:nvGrpSpPr>
          <p:grpSpPr>
            <a:xfrm>
              <a:off x="1446648" y="4473789"/>
              <a:ext cx="2213143" cy="857260"/>
              <a:chOff x="1732858" y="5001250"/>
              <a:chExt cx="2213143" cy="857260"/>
            </a:xfrm>
          </p:grpSpPr>
          <p:sp>
            <p:nvSpPr>
              <p:cNvPr id="16" name="TextBox 77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1"/>
                    </a:solidFill>
                  </a:rPr>
                  <a:t>输入标题文本</a:t>
                </a:r>
              </a:p>
            </p:txBody>
          </p:sp>
          <p:sp>
            <p:nvSpPr>
              <p:cNvPr id="17" name="TextBox 78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https://</a:t>
                </a:r>
                <a:r>
                  <a:rPr lang="en-US" sz="1000"/>
                  <a:t>xnwe.taobao.com</a:t>
                </a:r>
                <a:r>
                  <a:rPr sz="1000"/>
                  <a:t>/</a:t>
                </a:r>
                <a:endParaRPr sz="1000" dirty="0"/>
              </a:p>
            </p:txBody>
          </p:sp>
        </p:grpSp>
      </p:grpSp>
      <p:grpSp>
        <p:nvGrpSpPr>
          <p:cNvPr id="55" name="千图PPT彼岸天：ID 8661124库_组合 54"/>
          <p:cNvGrpSpPr/>
          <p:nvPr>
            <p:custDataLst>
              <p:tags r:id="rId2"/>
            </p:custDataLst>
          </p:nvPr>
        </p:nvGrpSpPr>
        <p:grpSpPr>
          <a:xfrm>
            <a:off x="3730810" y="1409448"/>
            <a:ext cx="2290835" cy="3921601"/>
            <a:chOff x="3730810" y="1409448"/>
            <a:chExt cx="2290835" cy="3921601"/>
          </a:xfrm>
        </p:grpSpPr>
        <p:grpSp>
          <p:nvGrpSpPr>
            <p:cNvPr id="19" name="Group 3"/>
            <p:cNvGrpSpPr/>
            <p:nvPr/>
          </p:nvGrpSpPr>
          <p:grpSpPr>
            <a:xfrm>
              <a:off x="3730810" y="1409448"/>
              <a:ext cx="2272017" cy="2700650"/>
              <a:chOff x="3547433" y="1755251"/>
              <a:chExt cx="2448156" cy="2910018"/>
            </a:xfrm>
          </p:grpSpPr>
          <p:sp>
            <p:nvSpPr>
              <p:cNvPr id="39" name="Trapezoid 43"/>
              <p:cNvSpPr/>
              <p:nvPr/>
            </p:nvSpPr>
            <p:spPr>
              <a:xfrm rot="10800000">
                <a:off x="3547433" y="2980372"/>
                <a:ext cx="2448154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2">
                    <a:lumMod val="50000"/>
                  </a:schemeClr>
                </a:fgClr>
                <a:bgClr>
                  <a:schemeClr val="accent2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Trapezoid 44"/>
              <p:cNvSpPr/>
              <p:nvPr/>
            </p:nvSpPr>
            <p:spPr>
              <a:xfrm rot="10800000">
                <a:off x="4003207" y="4559217"/>
                <a:ext cx="1549106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2">
                    <a:lumMod val="50000"/>
                  </a:schemeClr>
                </a:fgClr>
                <a:bgClr>
                  <a:schemeClr val="accent2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Arrow: Up 45"/>
              <p:cNvSpPr/>
              <p:nvPr/>
            </p:nvSpPr>
            <p:spPr>
              <a:xfrm>
                <a:off x="3547435" y="1755251"/>
                <a:ext cx="2448154" cy="2801165"/>
              </a:xfrm>
              <a:prstGeom prst="upArrow">
                <a:avLst>
                  <a:gd name="adj1" fmla="val 63377"/>
                  <a:gd name="adj2" fmla="val 50000"/>
                </a:avLst>
              </a:prstGeom>
              <a:solidFill>
                <a:schemeClr val="accent2"/>
              </a:solidFill>
              <a:ln w="3175" cap="flat" cmpd="sng" algn="ctr">
                <a:noFill/>
                <a:prstDash val="solid"/>
              </a:ln>
              <a:effectLst>
                <a:outerShdw dist="25400" dir="5400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2" name="Group 61"/>
              <p:cNvGrpSpPr/>
              <p:nvPr/>
            </p:nvGrpSpPr>
            <p:grpSpPr bwMode="auto">
              <a:xfrm>
                <a:off x="4470004" y="2483094"/>
                <a:ext cx="603010" cy="379981"/>
                <a:chOff x="0" y="0"/>
                <a:chExt cx="575" cy="363"/>
              </a:xfrm>
              <a:solidFill>
                <a:srgbClr val="FFFFFF"/>
              </a:solidFill>
            </p:grpSpPr>
            <p:sp>
              <p:nvSpPr>
                <p:cNvPr id="46" name="Freeform: Shape 63"/>
                <p:cNvSpPr/>
                <p:nvPr/>
              </p:nvSpPr>
              <p:spPr bwMode="auto">
                <a:xfrm>
                  <a:off x="0" y="104"/>
                  <a:ext cx="205" cy="259"/>
                </a:xfrm>
                <a:custGeom>
                  <a:avLst/>
                  <a:gdLst>
                    <a:gd name="T0" fmla="*/ 0 w 21470"/>
                    <a:gd name="T1" fmla="*/ 0 h 21600"/>
                    <a:gd name="T2" fmla="*/ 0 w 21470"/>
                    <a:gd name="T3" fmla="*/ 0 h 21600"/>
                    <a:gd name="T4" fmla="*/ 0 w 21470"/>
                    <a:gd name="T5" fmla="*/ 0 h 21600"/>
                    <a:gd name="T6" fmla="*/ 0 w 21470"/>
                    <a:gd name="T7" fmla="*/ 0 h 21600"/>
                    <a:gd name="T8" fmla="*/ 0 w 21470"/>
                    <a:gd name="T9" fmla="*/ 0 h 21600"/>
                    <a:gd name="T10" fmla="*/ 0 w 21470"/>
                    <a:gd name="T11" fmla="*/ 0 h 21600"/>
                    <a:gd name="T12" fmla="*/ 0 w 21470"/>
                    <a:gd name="T13" fmla="*/ 0 h 21600"/>
                    <a:gd name="T14" fmla="*/ 0 w 21470"/>
                    <a:gd name="T15" fmla="*/ 0 h 21600"/>
                    <a:gd name="T16" fmla="*/ 0 w 21470"/>
                    <a:gd name="T17" fmla="*/ 0 h 21600"/>
                    <a:gd name="T18" fmla="*/ 0 w 21470"/>
                    <a:gd name="T19" fmla="*/ 0 h 21600"/>
                    <a:gd name="T20" fmla="*/ 0 w 21470"/>
                    <a:gd name="T21" fmla="*/ 0 h 21600"/>
                    <a:gd name="T22" fmla="*/ 0 w 21470"/>
                    <a:gd name="T23" fmla="*/ 0 h 21600"/>
                    <a:gd name="T24" fmla="*/ 0 w 21470"/>
                    <a:gd name="T25" fmla="*/ 0 h 21600"/>
                    <a:gd name="T26" fmla="*/ 0 w 21470"/>
                    <a:gd name="T27" fmla="*/ 0 h 21600"/>
                    <a:gd name="T28" fmla="*/ 0 w 21470"/>
                    <a:gd name="T29" fmla="*/ 0 h 21600"/>
                    <a:gd name="T30" fmla="*/ 0 w 21470"/>
                    <a:gd name="T31" fmla="*/ 0 h 21600"/>
                    <a:gd name="T32" fmla="*/ 0 w 21470"/>
                    <a:gd name="T33" fmla="*/ 0 h 21600"/>
                    <a:gd name="T34" fmla="*/ 0 w 21470"/>
                    <a:gd name="T35" fmla="*/ 0 h 21600"/>
                    <a:gd name="T36" fmla="*/ 0 w 21470"/>
                    <a:gd name="T37" fmla="*/ 0 h 216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1470" h="21600">
                      <a:moveTo>
                        <a:pt x="13938" y="18089"/>
                      </a:moveTo>
                      <a:lnTo>
                        <a:pt x="13938" y="18075"/>
                      </a:lnTo>
                      <a:cubicBezTo>
                        <a:pt x="13949" y="17312"/>
                        <a:pt x="14370" y="14919"/>
                        <a:pt x="18829" y="12741"/>
                      </a:cubicBezTo>
                      <a:cubicBezTo>
                        <a:pt x="19646" y="11856"/>
                        <a:pt x="20317" y="10649"/>
                        <a:pt x="21003" y="9256"/>
                      </a:cubicBezTo>
                      <a:cubicBezTo>
                        <a:pt x="21476" y="8293"/>
                        <a:pt x="21396" y="7471"/>
                        <a:pt x="21396" y="6302"/>
                      </a:cubicBezTo>
                      <a:cubicBezTo>
                        <a:pt x="21396" y="5437"/>
                        <a:pt x="21600" y="4050"/>
                        <a:pt x="21332" y="3287"/>
                      </a:cubicBezTo>
                      <a:cubicBezTo>
                        <a:pt x="20424" y="712"/>
                        <a:pt x="18134" y="0"/>
                        <a:pt x="15449" y="0"/>
                      </a:cubicBezTo>
                      <a:cubicBezTo>
                        <a:pt x="12764" y="0"/>
                        <a:pt x="10471" y="714"/>
                        <a:pt x="9566" y="3295"/>
                      </a:cubicBezTo>
                      <a:cubicBezTo>
                        <a:pt x="9299" y="4054"/>
                        <a:pt x="9504" y="5439"/>
                        <a:pt x="9504" y="6301"/>
                      </a:cubicBezTo>
                      <a:cubicBezTo>
                        <a:pt x="9504" y="7473"/>
                        <a:pt x="9424" y="8297"/>
                        <a:pt x="9900" y="9263"/>
                      </a:cubicBezTo>
                      <a:cubicBezTo>
                        <a:pt x="10724" y="10935"/>
                        <a:pt x="11509" y="12336"/>
                        <a:pt x="12556" y="13231"/>
                      </a:cubicBezTo>
                      <a:cubicBezTo>
                        <a:pt x="8479" y="13828"/>
                        <a:pt x="5724" y="15525"/>
                        <a:pt x="3865" y="16187"/>
                      </a:cubicBezTo>
                      <a:cubicBezTo>
                        <a:pt x="18" y="17556"/>
                        <a:pt x="0" y="19055"/>
                        <a:pt x="0" y="19055"/>
                      </a:cubicBezTo>
                      <a:lnTo>
                        <a:pt x="0" y="21600"/>
                      </a:lnTo>
                      <a:lnTo>
                        <a:pt x="13940" y="21598"/>
                      </a:lnTo>
                      <a:lnTo>
                        <a:pt x="13940" y="18100"/>
                      </a:lnTo>
                      <a:lnTo>
                        <a:pt x="13940" y="18089"/>
                      </a:lnTo>
                      <a:lnTo>
                        <a:pt x="13938" y="18089"/>
                      </a:lnTo>
                      <a:close/>
                      <a:moveTo>
                        <a:pt x="13938" y="18089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Freeform: Shape 64"/>
                <p:cNvSpPr/>
                <p:nvPr/>
              </p:nvSpPr>
              <p:spPr bwMode="auto">
                <a:xfrm>
                  <a:off x="168" y="0"/>
                  <a:ext cx="407" cy="35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w 21600"/>
                    <a:gd name="T27" fmla="*/ 0 h 21600"/>
                    <a:gd name="T28" fmla="*/ 0 w 21600"/>
                    <a:gd name="T29" fmla="*/ 0 h 21600"/>
                    <a:gd name="T30" fmla="*/ 0 w 21600"/>
                    <a:gd name="T31" fmla="*/ 0 h 21600"/>
                    <a:gd name="T32" fmla="*/ 0 w 21600"/>
                    <a:gd name="T33" fmla="*/ 0 h 2160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1600" h="21600">
                      <a:moveTo>
                        <a:pt x="18895" y="16182"/>
                      </a:moveTo>
                      <a:cubicBezTo>
                        <a:pt x="17591" y="15518"/>
                        <a:pt x="15655" y="13809"/>
                        <a:pt x="12789" y="13222"/>
                      </a:cubicBezTo>
                      <a:cubicBezTo>
                        <a:pt x="13522" y="12323"/>
                        <a:pt x="14076" y="10920"/>
                        <a:pt x="14647" y="9256"/>
                      </a:cubicBezTo>
                      <a:cubicBezTo>
                        <a:pt x="14978" y="8292"/>
                        <a:pt x="14921" y="7470"/>
                        <a:pt x="14921" y="6300"/>
                      </a:cubicBezTo>
                      <a:cubicBezTo>
                        <a:pt x="14921" y="5435"/>
                        <a:pt x="15063" y="4048"/>
                        <a:pt x="14876" y="3287"/>
                      </a:cubicBezTo>
                      <a:cubicBezTo>
                        <a:pt x="14244" y="710"/>
                        <a:pt x="12647" y="0"/>
                        <a:pt x="10775" y="0"/>
                      </a:cubicBezTo>
                      <a:cubicBezTo>
                        <a:pt x="8902" y="0"/>
                        <a:pt x="7303" y="714"/>
                        <a:pt x="6672" y="3294"/>
                      </a:cubicBezTo>
                      <a:cubicBezTo>
                        <a:pt x="6486" y="4054"/>
                        <a:pt x="6628" y="5438"/>
                        <a:pt x="6628" y="6300"/>
                      </a:cubicBezTo>
                      <a:cubicBezTo>
                        <a:pt x="6628" y="7473"/>
                        <a:pt x="6572" y="8297"/>
                        <a:pt x="6904" y="9262"/>
                      </a:cubicBezTo>
                      <a:cubicBezTo>
                        <a:pt x="7479" y="10934"/>
                        <a:pt x="8026" y="12336"/>
                        <a:pt x="8756" y="13231"/>
                      </a:cubicBezTo>
                      <a:cubicBezTo>
                        <a:pt x="5913" y="13828"/>
                        <a:pt x="3991" y="15526"/>
                        <a:pt x="2695" y="16187"/>
                      </a:cubicBezTo>
                      <a:cubicBezTo>
                        <a:pt x="13" y="17556"/>
                        <a:pt x="0" y="19054"/>
                        <a:pt x="0" y="19054"/>
                      </a:cubicBezTo>
                      <a:lnTo>
                        <a:pt x="0" y="21600"/>
                      </a:lnTo>
                      <a:lnTo>
                        <a:pt x="21600" y="21597"/>
                      </a:lnTo>
                      <a:lnTo>
                        <a:pt x="21600" y="19054"/>
                      </a:lnTo>
                      <a:cubicBezTo>
                        <a:pt x="21600" y="19054"/>
                        <a:pt x="21587" y="17551"/>
                        <a:pt x="18895" y="16182"/>
                      </a:cubicBezTo>
                      <a:close/>
                      <a:moveTo>
                        <a:pt x="18895" y="16182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3" name="Group 33"/>
              <p:cNvGrpSpPr/>
              <p:nvPr/>
            </p:nvGrpSpPr>
            <p:grpSpPr>
              <a:xfrm>
                <a:off x="4003206" y="3524732"/>
                <a:ext cx="1549107" cy="593624"/>
                <a:chOff x="725817" y="2270701"/>
                <a:chExt cx="1889082" cy="593624"/>
              </a:xfrm>
            </p:grpSpPr>
            <p:sp>
              <p:nvSpPr>
                <p:cNvPr id="44" name="Rectangle 34"/>
                <p:cNvSpPr/>
                <p:nvPr/>
              </p:nvSpPr>
              <p:spPr>
                <a:xfrm>
                  <a:off x="725817" y="2270701"/>
                  <a:ext cx="1889082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</a:rPr>
                    <a:t>输入标题文本</a:t>
                  </a:r>
                </a:p>
              </p:txBody>
            </p:sp>
            <p:sp>
              <p:nvSpPr>
                <p:cNvPr id="45" name="Rectangle 35"/>
                <p:cNvSpPr/>
                <p:nvPr/>
              </p:nvSpPr>
              <p:spPr>
                <a:xfrm>
                  <a:off x="725817" y="2516922"/>
                  <a:ext cx="1889082" cy="347403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 fontScale="975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sz="900" dirty="0">
                      <a:solidFill>
                        <a:schemeClr val="bg1"/>
                      </a:solidFill>
                    </a:rPr>
                    <a:t>点击此处更换文本</a:t>
                  </a:r>
                  <a:r>
                    <a:rPr sz="900">
                      <a:solidFill>
                        <a:schemeClr val="bg1"/>
                      </a:solidFill>
                    </a:rPr>
                    <a:t>https://</a:t>
                  </a:r>
                  <a:r>
                    <a:rPr lang="en-US" sz="900">
                      <a:solidFill>
                        <a:schemeClr val="bg1"/>
                      </a:solidFill>
                    </a:rPr>
                    <a:t>xnwe.taobao.com</a:t>
                  </a:r>
                  <a:r>
                    <a:rPr sz="900">
                      <a:solidFill>
                        <a:schemeClr val="bg1"/>
                      </a:solidFill>
                    </a:rPr>
                    <a:t>/</a:t>
                  </a:r>
                  <a:endParaRPr sz="9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7" name="Group 50"/>
            <p:cNvGrpSpPr/>
            <p:nvPr/>
          </p:nvGrpSpPr>
          <p:grpSpPr>
            <a:xfrm>
              <a:off x="3808502" y="4473789"/>
              <a:ext cx="2213143" cy="857260"/>
              <a:chOff x="1732858" y="5001250"/>
              <a:chExt cx="2213143" cy="857260"/>
            </a:xfrm>
          </p:grpSpPr>
          <p:sp>
            <p:nvSpPr>
              <p:cNvPr id="14" name="TextBox 75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2"/>
                    </a:solidFill>
                  </a:rPr>
                  <a:t>输入标题文本</a:t>
                </a:r>
              </a:p>
            </p:txBody>
          </p:sp>
          <p:sp>
            <p:nvSpPr>
              <p:cNvPr id="15" name="TextBox 76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https://</a:t>
                </a:r>
                <a:r>
                  <a:rPr lang="en-US" sz="1000"/>
                  <a:t>xnwe.taobao.com</a:t>
                </a:r>
                <a:r>
                  <a:rPr sz="1000"/>
                  <a:t>/</a:t>
                </a:r>
                <a:endParaRPr sz="1000" dirty="0"/>
              </a:p>
            </p:txBody>
          </p:sp>
        </p:grpSp>
      </p:grpSp>
      <p:grpSp>
        <p:nvGrpSpPr>
          <p:cNvPr id="56" name="千图PPT彼岸天：ID 8661124库_组合 55"/>
          <p:cNvGrpSpPr/>
          <p:nvPr>
            <p:custDataLst>
              <p:tags r:id="rId3"/>
            </p:custDataLst>
          </p:nvPr>
        </p:nvGrpSpPr>
        <p:grpSpPr>
          <a:xfrm>
            <a:off x="6170357" y="1409448"/>
            <a:ext cx="2290831" cy="3921601"/>
            <a:chOff x="6170357" y="1409448"/>
            <a:chExt cx="2290831" cy="3921601"/>
          </a:xfrm>
        </p:grpSpPr>
        <p:grpSp>
          <p:nvGrpSpPr>
            <p:cNvPr id="20" name="Group 4"/>
            <p:cNvGrpSpPr/>
            <p:nvPr/>
          </p:nvGrpSpPr>
          <p:grpSpPr>
            <a:xfrm>
              <a:off x="6189171" y="1409448"/>
              <a:ext cx="2272017" cy="2700650"/>
              <a:chOff x="6196379" y="1755251"/>
              <a:chExt cx="2448156" cy="2910018"/>
            </a:xfrm>
          </p:grpSpPr>
          <p:sp>
            <p:nvSpPr>
              <p:cNvPr id="29" name="Trapezoid 47"/>
              <p:cNvSpPr/>
              <p:nvPr/>
            </p:nvSpPr>
            <p:spPr>
              <a:xfrm rot="10800000">
                <a:off x="6196379" y="2980372"/>
                <a:ext cx="2448154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3">
                    <a:lumMod val="50000"/>
                  </a:schemeClr>
                </a:fgClr>
                <a:bgClr>
                  <a:schemeClr val="accent3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Trapezoid 48"/>
              <p:cNvSpPr/>
              <p:nvPr/>
            </p:nvSpPr>
            <p:spPr>
              <a:xfrm rot="10800000">
                <a:off x="6652153" y="4559217"/>
                <a:ext cx="1549106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3">
                    <a:lumMod val="50000"/>
                  </a:schemeClr>
                </a:fgClr>
                <a:bgClr>
                  <a:schemeClr val="accent3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Arrow: Up 49"/>
              <p:cNvSpPr/>
              <p:nvPr/>
            </p:nvSpPr>
            <p:spPr>
              <a:xfrm>
                <a:off x="6196381" y="1755251"/>
                <a:ext cx="2448154" cy="2801165"/>
              </a:xfrm>
              <a:prstGeom prst="upArrow">
                <a:avLst>
                  <a:gd name="adj1" fmla="val 63377"/>
                  <a:gd name="adj2" fmla="val 50000"/>
                </a:avLst>
              </a:prstGeom>
              <a:solidFill>
                <a:schemeClr val="accent3"/>
              </a:solidFill>
              <a:ln w="3175" cap="flat" cmpd="sng" algn="ctr">
                <a:noFill/>
                <a:prstDash val="solid"/>
              </a:ln>
              <a:effectLst>
                <a:outerShdw dist="25400" dir="5400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2" name="Group 65"/>
              <p:cNvGrpSpPr/>
              <p:nvPr/>
            </p:nvGrpSpPr>
            <p:grpSpPr bwMode="auto">
              <a:xfrm>
                <a:off x="7169570" y="2456843"/>
                <a:ext cx="501771" cy="501771"/>
                <a:chOff x="0" y="0"/>
                <a:chExt cx="576" cy="576"/>
              </a:xfrm>
              <a:solidFill>
                <a:srgbClr val="FFFFFF"/>
              </a:solidFill>
            </p:grpSpPr>
            <p:sp>
              <p:nvSpPr>
                <p:cNvPr id="36" name="Freeform: Shape 66"/>
                <p:cNvSpPr/>
                <p:nvPr/>
              </p:nvSpPr>
              <p:spPr bwMode="auto">
                <a:xfrm>
                  <a:off x="0" y="0"/>
                  <a:ext cx="344" cy="344"/>
                </a:xfrm>
                <a:custGeom>
                  <a:avLst/>
                  <a:gdLst>
                    <a:gd name="T0" fmla="*/ 0 w 20573"/>
                    <a:gd name="T1" fmla="*/ 0 h 20574"/>
                    <a:gd name="T2" fmla="*/ 0 w 20573"/>
                    <a:gd name="T3" fmla="*/ 0 h 20574"/>
                    <a:gd name="T4" fmla="*/ 0 w 20573"/>
                    <a:gd name="T5" fmla="*/ 0 h 20574"/>
                    <a:gd name="T6" fmla="*/ 0 w 20573"/>
                    <a:gd name="T7" fmla="*/ 0 h 20574"/>
                    <a:gd name="T8" fmla="*/ 0 w 20573"/>
                    <a:gd name="T9" fmla="*/ 0 h 20574"/>
                    <a:gd name="T10" fmla="*/ 0 w 20573"/>
                    <a:gd name="T11" fmla="*/ 0 h 20574"/>
                    <a:gd name="T12" fmla="*/ 0 w 20573"/>
                    <a:gd name="T13" fmla="*/ 0 h 20574"/>
                    <a:gd name="T14" fmla="*/ 0 w 20573"/>
                    <a:gd name="T15" fmla="*/ 0 h 20574"/>
                    <a:gd name="T16" fmla="*/ 0 w 20573"/>
                    <a:gd name="T17" fmla="*/ 0 h 20574"/>
                    <a:gd name="T18" fmla="*/ 0 w 20573"/>
                    <a:gd name="T19" fmla="*/ 0 h 20574"/>
                    <a:gd name="T20" fmla="*/ 0 w 20573"/>
                    <a:gd name="T21" fmla="*/ 0 h 20574"/>
                    <a:gd name="T22" fmla="*/ 0 w 20573"/>
                    <a:gd name="T23" fmla="*/ 0 h 20574"/>
                    <a:gd name="T24" fmla="*/ 0 w 20573"/>
                    <a:gd name="T25" fmla="*/ 0 h 20574"/>
                    <a:gd name="T26" fmla="*/ 0 w 20573"/>
                    <a:gd name="T27" fmla="*/ 0 h 20574"/>
                    <a:gd name="T28" fmla="*/ 0 w 20573"/>
                    <a:gd name="T29" fmla="*/ 0 h 20574"/>
                    <a:gd name="T30" fmla="*/ 0 w 20573"/>
                    <a:gd name="T31" fmla="*/ 0 h 20574"/>
                    <a:gd name="T32" fmla="*/ 0 w 20573"/>
                    <a:gd name="T33" fmla="*/ 0 h 20574"/>
                    <a:gd name="T34" fmla="*/ 0 w 20573"/>
                    <a:gd name="T35" fmla="*/ 0 h 2057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0573" h="20574">
                      <a:moveTo>
                        <a:pt x="11769" y="16478"/>
                      </a:moveTo>
                      <a:cubicBezTo>
                        <a:pt x="11279" y="16703"/>
                        <a:pt x="10682" y="16620"/>
                        <a:pt x="10279" y="16217"/>
                      </a:cubicBezTo>
                      <a:lnTo>
                        <a:pt x="4359" y="10297"/>
                      </a:lnTo>
                      <a:cubicBezTo>
                        <a:pt x="3843" y="9781"/>
                        <a:pt x="3843" y="8941"/>
                        <a:pt x="4359" y="8424"/>
                      </a:cubicBezTo>
                      <a:lnTo>
                        <a:pt x="8424" y="4359"/>
                      </a:lnTo>
                      <a:cubicBezTo>
                        <a:pt x="8941" y="3843"/>
                        <a:pt x="9781" y="3843"/>
                        <a:pt x="10296" y="4359"/>
                      </a:cubicBezTo>
                      <a:lnTo>
                        <a:pt x="16216" y="10279"/>
                      </a:lnTo>
                      <a:cubicBezTo>
                        <a:pt x="16630" y="10692"/>
                        <a:pt x="16705" y="11311"/>
                        <a:pt x="16459" y="11806"/>
                      </a:cubicBezTo>
                      <a:lnTo>
                        <a:pt x="19303" y="14651"/>
                      </a:lnTo>
                      <a:cubicBezTo>
                        <a:pt x="21083" y="12571"/>
                        <a:pt x="20993" y="9440"/>
                        <a:pt x="19025" y="7471"/>
                      </a:cubicBezTo>
                      <a:lnTo>
                        <a:pt x="13105" y="1551"/>
                      </a:lnTo>
                      <a:cubicBezTo>
                        <a:pt x="11036" y="-517"/>
                        <a:pt x="7684" y="-517"/>
                        <a:pt x="5617" y="1551"/>
                      </a:cubicBezTo>
                      <a:lnTo>
                        <a:pt x="1552" y="5617"/>
                      </a:lnTo>
                      <a:cubicBezTo>
                        <a:pt x="-517" y="7684"/>
                        <a:pt x="-517" y="11037"/>
                        <a:pt x="1552" y="13105"/>
                      </a:cubicBezTo>
                      <a:lnTo>
                        <a:pt x="7471" y="19025"/>
                      </a:lnTo>
                      <a:cubicBezTo>
                        <a:pt x="9430" y="20984"/>
                        <a:pt x="12541" y="21083"/>
                        <a:pt x="14621" y="19330"/>
                      </a:cubicBezTo>
                      <a:lnTo>
                        <a:pt x="11769" y="16478"/>
                      </a:lnTo>
                      <a:close/>
                      <a:moveTo>
                        <a:pt x="11769" y="1647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Freeform: Shape 67"/>
                <p:cNvSpPr/>
                <p:nvPr/>
              </p:nvSpPr>
              <p:spPr bwMode="auto">
                <a:xfrm>
                  <a:off x="231" y="231"/>
                  <a:ext cx="345" cy="345"/>
                </a:xfrm>
                <a:custGeom>
                  <a:avLst/>
                  <a:gdLst>
                    <a:gd name="T0" fmla="*/ 0 w 20573"/>
                    <a:gd name="T1" fmla="*/ 0 h 20573"/>
                    <a:gd name="T2" fmla="*/ 0 w 20573"/>
                    <a:gd name="T3" fmla="*/ 0 h 20573"/>
                    <a:gd name="T4" fmla="*/ 0 w 20573"/>
                    <a:gd name="T5" fmla="*/ 0 h 20573"/>
                    <a:gd name="T6" fmla="*/ 0 w 20573"/>
                    <a:gd name="T7" fmla="*/ 0 h 20573"/>
                    <a:gd name="T8" fmla="*/ 0 w 20573"/>
                    <a:gd name="T9" fmla="*/ 0 h 20573"/>
                    <a:gd name="T10" fmla="*/ 0 w 20573"/>
                    <a:gd name="T11" fmla="*/ 0 h 20573"/>
                    <a:gd name="T12" fmla="*/ 0 w 20573"/>
                    <a:gd name="T13" fmla="*/ 0 h 20573"/>
                    <a:gd name="T14" fmla="*/ 0 w 20573"/>
                    <a:gd name="T15" fmla="*/ 0 h 20573"/>
                    <a:gd name="T16" fmla="*/ 0 w 20573"/>
                    <a:gd name="T17" fmla="*/ 0 h 20573"/>
                    <a:gd name="T18" fmla="*/ 0 w 20573"/>
                    <a:gd name="T19" fmla="*/ 0 h 20573"/>
                    <a:gd name="T20" fmla="*/ 0 w 20573"/>
                    <a:gd name="T21" fmla="*/ 0 h 20573"/>
                    <a:gd name="T22" fmla="*/ 0 w 20573"/>
                    <a:gd name="T23" fmla="*/ 0 h 20573"/>
                    <a:gd name="T24" fmla="*/ 0 w 20573"/>
                    <a:gd name="T25" fmla="*/ 0 h 20573"/>
                    <a:gd name="T26" fmla="*/ 0 w 20573"/>
                    <a:gd name="T27" fmla="*/ 0 h 20573"/>
                    <a:gd name="T28" fmla="*/ 0 w 20573"/>
                    <a:gd name="T29" fmla="*/ 0 h 20573"/>
                    <a:gd name="T30" fmla="*/ 0 w 20573"/>
                    <a:gd name="T31" fmla="*/ 0 h 20573"/>
                    <a:gd name="T32" fmla="*/ 0 w 20573"/>
                    <a:gd name="T33" fmla="*/ 0 h 20573"/>
                    <a:gd name="T34" fmla="*/ 0 w 20573"/>
                    <a:gd name="T35" fmla="*/ 0 h 2057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0573" h="20573">
                      <a:moveTo>
                        <a:pt x="14956" y="19022"/>
                      </a:moveTo>
                      <a:lnTo>
                        <a:pt x="19023" y="14957"/>
                      </a:lnTo>
                      <a:cubicBezTo>
                        <a:pt x="21090" y="12888"/>
                        <a:pt x="21090" y="9536"/>
                        <a:pt x="19023" y="7469"/>
                      </a:cubicBezTo>
                      <a:lnTo>
                        <a:pt x="13103" y="1549"/>
                      </a:lnTo>
                      <a:cubicBezTo>
                        <a:pt x="11134" y="-420"/>
                        <a:pt x="8003" y="-510"/>
                        <a:pt x="5922" y="1270"/>
                      </a:cubicBezTo>
                      <a:lnTo>
                        <a:pt x="8767" y="4115"/>
                      </a:lnTo>
                      <a:cubicBezTo>
                        <a:pt x="9263" y="3867"/>
                        <a:pt x="9881" y="3944"/>
                        <a:pt x="10295" y="4357"/>
                      </a:cubicBezTo>
                      <a:lnTo>
                        <a:pt x="16214" y="10277"/>
                      </a:lnTo>
                      <a:cubicBezTo>
                        <a:pt x="16730" y="10793"/>
                        <a:pt x="16730" y="11633"/>
                        <a:pt x="16214" y="12149"/>
                      </a:cubicBezTo>
                      <a:lnTo>
                        <a:pt x="12149" y="16214"/>
                      </a:lnTo>
                      <a:cubicBezTo>
                        <a:pt x="11632" y="16730"/>
                        <a:pt x="10792" y="16730"/>
                        <a:pt x="10277" y="16214"/>
                      </a:cubicBezTo>
                      <a:lnTo>
                        <a:pt x="4357" y="10295"/>
                      </a:lnTo>
                      <a:cubicBezTo>
                        <a:pt x="3954" y="9892"/>
                        <a:pt x="3870" y="9294"/>
                        <a:pt x="4096" y="8805"/>
                      </a:cubicBezTo>
                      <a:lnTo>
                        <a:pt x="1243" y="5952"/>
                      </a:lnTo>
                      <a:cubicBezTo>
                        <a:pt x="-510" y="8032"/>
                        <a:pt x="-410" y="11143"/>
                        <a:pt x="1549" y="13102"/>
                      </a:cubicBezTo>
                      <a:lnTo>
                        <a:pt x="7469" y="19022"/>
                      </a:lnTo>
                      <a:cubicBezTo>
                        <a:pt x="9536" y="21090"/>
                        <a:pt x="12889" y="21090"/>
                        <a:pt x="14956" y="19022"/>
                      </a:cubicBezTo>
                      <a:close/>
                      <a:moveTo>
                        <a:pt x="14956" y="19022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Freeform: Shape 70"/>
                <p:cNvSpPr/>
                <p:nvPr/>
              </p:nvSpPr>
              <p:spPr bwMode="auto">
                <a:xfrm>
                  <a:off x="152" y="151"/>
                  <a:ext cx="269" cy="270"/>
                </a:xfrm>
                <a:custGeom>
                  <a:avLst/>
                  <a:gdLst>
                    <a:gd name="T0" fmla="*/ 0 w 21091"/>
                    <a:gd name="T1" fmla="*/ 0 h 21090"/>
                    <a:gd name="T2" fmla="*/ 0 w 21091"/>
                    <a:gd name="T3" fmla="*/ 0 h 21090"/>
                    <a:gd name="T4" fmla="*/ 0 w 21091"/>
                    <a:gd name="T5" fmla="*/ 0 h 21090"/>
                    <a:gd name="T6" fmla="*/ 0 w 21091"/>
                    <a:gd name="T7" fmla="*/ 0 h 21090"/>
                    <a:gd name="T8" fmla="*/ 0 w 21091"/>
                    <a:gd name="T9" fmla="*/ 0 h 21090"/>
                    <a:gd name="T10" fmla="*/ 0 w 21091"/>
                    <a:gd name="T11" fmla="*/ 0 h 21090"/>
                    <a:gd name="T12" fmla="*/ 0 w 21091"/>
                    <a:gd name="T13" fmla="*/ 0 h 21090"/>
                    <a:gd name="T14" fmla="*/ 0 w 21091"/>
                    <a:gd name="T15" fmla="*/ 0 h 2109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091" h="21090">
                      <a:moveTo>
                        <a:pt x="763" y="763"/>
                      </a:moveTo>
                      <a:cubicBezTo>
                        <a:pt x="-254" y="1780"/>
                        <a:pt x="-254" y="3428"/>
                        <a:pt x="762" y="4445"/>
                      </a:cubicBezTo>
                      <a:lnTo>
                        <a:pt x="16645" y="20328"/>
                      </a:lnTo>
                      <a:cubicBezTo>
                        <a:pt x="17663" y="21344"/>
                        <a:pt x="19312" y="21346"/>
                        <a:pt x="20329" y="20329"/>
                      </a:cubicBezTo>
                      <a:cubicBezTo>
                        <a:pt x="21346" y="19312"/>
                        <a:pt x="21345" y="17663"/>
                        <a:pt x="20328" y="16646"/>
                      </a:cubicBezTo>
                      <a:lnTo>
                        <a:pt x="4444" y="763"/>
                      </a:lnTo>
                      <a:cubicBezTo>
                        <a:pt x="3428" y="-254"/>
                        <a:pt x="1780" y="-253"/>
                        <a:pt x="763" y="763"/>
                      </a:cubicBezTo>
                      <a:close/>
                      <a:moveTo>
                        <a:pt x="763" y="763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3" name="Group 36"/>
              <p:cNvGrpSpPr/>
              <p:nvPr/>
            </p:nvGrpSpPr>
            <p:grpSpPr>
              <a:xfrm>
                <a:off x="6652151" y="3524732"/>
                <a:ext cx="1549107" cy="593624"/>
                <a:chOff x="725817" y="2270701"/>
                <a:chExt cx="1889082" cy="593624"/>
              </a:xfrm>
            </p:grpSpPr>
            <p:sp>
              <p:nvSpPr>
                <p:cNvPr id="34" name="Rectangle 37"/>
                <p:cNvSpPr/>
                <p:nvPr/>
              </p:nvSpPr>
              <p:spPr>
                <a:xfrm>
                  <a:off x="725817" y="2270701"/>
                  <a:ext cx="1889082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</a:rPr>
                    <a:t>输入标题文本</a:t>
                  </a:r>
                </a:p>
              </p:txBody>
            </p:sp>
            <p:sp>
              <p:nvSpPr>
                <p:cNvPr id="35" name="Rectangle 54"/>
                <p:cNvSpPr/>
                <p:nvPr/>
              </p:nvSpPr>
              <p:spPr>
                <a:xfrm>
                  <a:off x="725817" y="2516922"/>
                  <a:ext cx="1889082" cy="347403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 fontScale="975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sz="900" dirty="0">
                      <a:solidFill>
                        <a:schemeClr val="bg1"/>
                      </a:solidFill>
                    </a:rPr>
                    <a:t>点击此处更换文本</a:t>
                  </a:r>
                  <a:r>
                    <a:rPr sz="900">
                      <a:solidFill>
                        <a:schemeClr val="bg1"/>
                      </a:solidFill>
                    </a:rPr>
                    <a:t>https://</a:t>
                  </a:r>
                  <a:r>
                    <a:rPr lang="en-US" sz="900">
                      <a:solidFill>
                        <a:schemeClr val="bg1"/>
                      </a:solidFill>
                    </a:rPr>
                    <a:t>xnwe.taobao.com</a:t>
                  </a:r>
                  <a:r>
                    <a:rPr sz="900">
                      <a:solidFill>
                        <a:schemeClr val="bg1"/>
                      </a:solidFill>
                    </a:rPr>
                    <a:t>/</a:t>
                  </a:r>
                  <a:endParaRPr sz="9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8" name="Group 68"/>
            <p:cNvGrpSpPr/>
            <p:nvPr/>
          </p:nvGrpSpPr>
          <p:grpSpPr>
            <a:xfrm>
              <a:off x="6170357" y="4473789"/>
              <a:ext cx="2213143" cy="857260"/>
              <a:chOff x="1732858" y="5001250"/>
              <a:chExt cx="2213143" cy="857260"/>
            </a:xfrm>
          </p:grpSpPr>
          <p:sp>
            <p:nvSpPr>
              <p:cNvPr id="12" name="TextBox 73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3"/>
                    </a:solidFill>
                  </a:rPr>
                  <a:t>输入标题文本</a:t>
                </a:r>
              </a:p>
            </p:txBody>
          </p:sp>
          <p:sp>
            <p:nvSpPr>
              <p:cNvPr id="13" name="TextBox 74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https://</a:t>
                </a:r>
                <a:r>
                  <a:rPr lang="en-US" sz="1000"/>
                  <a:t>xnwe.taobao.com</a:t>
                </a:r>
                <a:r>
                  <a:rPr sz="1000"/>
                  <a:t>/</a:t>
                </a:r>
                <a:endParaRPr sz="1000" dirty="0"/>
              </a:p>
            </p:txBody>
          </p:sp>
        </p:grpSp>
      </p:grpSp>
      <p:grpSp>
        <p:nvGrpSpPr>
          <p:cNvPr id="57" name="千图PPT彼岸天：ID 8661124库_组合 56"/>
          <p:cNvGrpSpPr/>
          <p:nvPr>
            <p:custDataLst>
              <p:tags r:id="rId4"/>
            </p:custDataLst>
          </p:nvPr>
        </p:nvGrpSpPr>
        <p:grpSpPr>
          <a:xfrm>
            <a:off x="8532211" y="1409448"/>
            <a:ext cx="2387339" cy="3921601"/>
            <a:chOff x="8532211" y="1409448"/>
            <a:chExt cx="2387339" cy="3921601"/>
          </a:xfrm>
        </p:grpSpPr>
        <p:grpSp>
          <p:nvGrpSpPr>
            <p:cNvPr id="21" name="Group 6"/>
            <p:cNvGrpSpPr/>
            <p:nvPr/>
          </p:nvGrpSpPr>
          <p:grpSpPr>
            <a:xfrm>
              <a:off x="8647533" y="1409448"/>
              <a:ext cx="2272017" cy="2700650"/>
              <a:chOff x="8845325" y="1755251"/>
              <a:chExt cx="2448156" cy="2910018"/>
            </a:xfrm>
          </p:grpSpPr>
          <p:sp>
            <p:nvSpPr>
              <p:cNvPr id="22" name="Trapezoid 51"/>
              <p:cNvSpPr/>
              <p:nvPr/>
            </p:nvSpPr>
            <p:spPr>
              <a:xfrm rot="10800000">
                <a:off x="8845325" y="2980372"/>
                <a:ext cx="2448154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4">
                    <a:lumMod val="50000"/>
                  </a:schemeClr>
                </a:fgClr>
                <a:bgClr>
                  <a:schemeClr val="accent4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Trapezoid 52"/>
              <p:cNvSpPr/>
              <p:nvPr/>
            </p:nvSpPr>
            <p:spPr>
              <a:xfrm rot="10800000">
                <a:off x="9301099" y="4559217"/>
                <a:ext cx="1549106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4">
                    <a:lumMod val="50000"/>
                  </a:schemeClr>
                </a:fgClr>
                <a:bgClr>
                  <a:schemeClr val="accent4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Arrow: Up 53"/>
              <p:cNvSpPr/>
              <p:nvPr/>
            </p:nvSpPr>
            <p:spPr>
              <a:xfrm>
                <a:off x="8845327" y="1755251"/>
                <a:ext cx="2448154" cy="2801165"/>
              </a:xfrm>
              <a:prstGeom prst="upArrow">
                <a:avLst>
                  <a:gd name="adj1" fmla="val 63377"/>
                  <a:gd name="adj2" fmla="val 50000"/>
                </a:avLst>
              </a:prstGeom>
              <a:solidFill>
                <a:schemeClr val="accent4"/>
              </a:solidFill>
              <a:ln w="3175" cap="flat" cmpd="sng" algn="ctr">
                <a:noFill/>
                <a:prstDash val="solid"/>
              </a:ln>
              <a:effectLst>
                <a:outerShdw dist="25400" dir="5400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60"/>
              <p:cNvSpPr/>
              <p:nvPr/>
            </p:nvSpPr>
            <p:spPr bwMode="auto">
              <a:xfrm>
                <a:off x="9767895" y="2518501"/>
                <a:ext cx="603010" cy="379981"/>
              </a:xfrm>
              <a:custGeom>
                <a:avLst/>
                <a:gdLst>
                  <a:gd name="T0" fmla="*/ 205817445 w 21600"/>
                  <a:gd name="T1" fmla="*/ 12896655 h 21600"/>
                  <a:gd name="T2" fmla="*/ 205817445 w 21600"/>
                  <a:gd name="T3" fmla="*/ 3873124 h 21600"/>
                  <a:gd name="T4" fmla="*/ 190413453 w 21600"/>
                  <a:gd name="T5" fmla="*/ 0 h 21600"/>
                  <a:gd name="T6" fmla="*/ 15405247 w 21600"/>
                  <a:gd name="T7" fmla="*/ 0 h 21600"/>
                  <a:gd name="T8" fmla="*/ 0 w 21600"/>
                  <a:gd name="T9" fmla="*/ 3873124 h 21600"/>
                  <a:gd name="T10" fmla="*/ 0 w 21600"/>
                  <a:gd name="T11" fmla="*/ 41275556 h 21600"/>
                  <a:gd name="T12" fmla="*/ 15405247 w 21600"/>
                  <a:gd name="T13" fmla="*/ 45148680 h 21600"/>
                  <a:gd name="T14" fmla="*/ 190413453 w 21600"/>
                  <a:gd name="T15" fmla="*/ 45148680 h 21600"/>
                  <a:gd name="T16" fmla="*/ 205817445 w 21600"/>
                  <a:gd name="T17" fmla="*/ 41275556 h 21600"/>
                  <a:gd name="T18" fmla="*/ 205817445 w 21600"/>
                  <a:gd name="T19" fmla="*/ 32367006 h 21600"/>
                  <a:gd name="T20" fmla="*/ 205817445 w 21600"/>
                  <a:gd name="T21" fmla="*/ 32488207 h 21600"/>
                  <a:gd name="T22" fmla="*/ 286355233 w 21600"/>
                  <a:gd name="T23" fmla="*/ 41984108 h 21600"/>
                  <a:gd name="T24" fmla="*/ 286355233 w 21600"/>
                  <a:gd name="T25" fmla="*/ 3315119 h 21600"/>
                  <a:gd name="T26" fmla="*/ 205817445 w 21600"/>
                  <a:gd name="T27" fmla="*/ 12896655 h 21600"/>
                  <a:gd name="T28" fmla="*/ 205817445 w 21600"/>
                  <a:gd name="T29" fmla="*/ 12896655 h 216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1600" h="21600">
                    <a:moveTo>
                      <a:pt x="15525" y="6170"/>
                    </a:moveTo>
                    <a:lnTo>
                      <a:pt x="15525" y="1853"/>
                    </a:lnTo>
                    <a:cubicBezTo>
                      <a:pt x="15525" y="834"/>
                      <a:pt x="15002" y="0"/>
                      <a:pt x="14363" y="0"/>
                    </a:cubicBezTo>
                    <a:lnTo>
                      <a:pt x="1162" y="0"/>
                    </a:lnTo>
                    <a:cubicBezTo>
                      <a:pt x="523" y="0"/>
                      <a:pt x="0" y="834"/>
                      <a:pt x="0" y="1853"/>
                    </a:cubicBezTo>
                    <a:lnTo>
                      <a:pt x="0" y="19747"/>
                    </a:lnTo>
                    <a:cubicBezTo>
                      <a:pt x="0" y="20766"/>
                      <a:pt x="523" y="21600"/>
                      <a:pt x="1162" y="21600"/>
                    </a:cubicBezTo>
                    <a:lnTo>
                      <a:pt x="14363" y="21600"/>
                    </a:lnTo>
                    <a:cubicBezTo>
                      <a:pt x="15002" y="21600"/>
                      <a:pt x="15525" y="20766"/>
                      <a:pt x="15525" y="19747"/>
                    </a:cubicBezTo>
                    <a:lnTo>
                      <a:pt x="15525" y="15485"/>
                    </a:lnTo>
                    <a:lnTo>
                      <a:pt x="15525" y="15543"/>
                    </a:lnTo>
                    <a:lnTo>
                      <a:pt x="21600" y="20086"/>
                    </a:lnTo>
                    <a:lnTo>
                      <a:pt x="21600" y="1586"/>
                    </a:lnTo>
                    <a:lnTo>
                      <a:pt x="15525" y="6170"/>
                    </a:lnTo>
                    <a:close/>
                    <a:moveTo>
                      <a:pt x="15525" y="617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6" name="Group 57"/>
              <p:cNvGrpSpPr/>
              <p:nvPr/>
            </p:nvGrpSpPr>
            <p:grpSpPr>
              <a:xfrm>
                <a:off x="9301096" y="3524732"/>
                <a:ext cx="1549107" cy="593624"/>
                <a:chOff x="725817" y="2270701"/>
                <a:chExt cx="1889082" cy="593624"/>
              </a:xfrm>
            </p:grpSpPr>
            <p:sp>
              <p:nvSpPr>
                <p:cNvPr id="27" name="Rectangle 58"/>
                <p:cNvSpPr/>
                <p:nvPr/>
              </p:nvSpPr>
              <p:spPr>
                <a:xfrm>
                  <a:off x="725817" y="2270701"/>
                  <a:ext cx="1889082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</a:rPr>
                    <a:t>输入标题文本</a:t>
                  </a:r>
                </a:p>
              </p:txBody>
            </p:sp>
            <p:sp>
              <p:nvSpPr>
                <p:cNvPr id="28" name="Rectangle 62"/>
                <p:cNvSpPr/>
                <p:nvPr/>
              </p:nvSpPr>
              <p:spPr>
                <a:xfrm>
                  <a:off x="725817" y="2516922"/>
                  <a:ext cx="1889082" cy="347403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 fontScale="975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sz="900" dirty="0">
                      <a:solidFill>
                        <a:schemeClr val="bg1"/>
                      </a:solidFill>
                    </a:rPr>
                    <a:t>点击此处更换文本</a:t>
                  </a:r>
                  <a:r>
                    <a:rPr sz="900">
                      <a:solidFill>
                        <a:schemeClr val="bg1"/>
                      </a:solidFill>
                    </a:rPr>
                    <a:t>https://</a:t>
                  </a:r>
                  <a:r>
                    <a:rPr lang="en-US" sz="900">
                      <a:solidFill>
                        <a:schemeClr val="bg1"/>
                      </a:solidFill>
                    </a:rPr>
                    <a:t>xnwe.taobao.com</a:t>
                  </a:r>
                  <a:r>
                    <a:rPr sz="900">
                      <a:solidFill>
                        <a:schemeClr val="bg1"/>
                      </a:solidFill>
                    </a:rPr>
                    <a:t>/</a:t>
                  </a:r>
                  <a:endParaRPr sz="9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9" name="Group 69"/>
            <p:cNvGrpSpPr/>
            <p:nvPr/>
          </p:nvGrpSpPr>
          <p:grpSpPr>
            <a:xfrm>
              <a:off x="8532211" y="4473789"/>
              <a:ext cx="2213143" cy="857260"/>
              <a:chOff x="1732858" y="5001250"/>
              <a:chExt cx="2213143" cy="857260"/>
            </a:xfrm>
          </p:grpSpPr>
          <p:sp>
            <p:nvSpPr>
              <p:cNvPr id="10" name="TextBox 71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4"/>
                    </a:solidFill>
                  </a:rPr>
                  <a:t>输入标题文本</a:t>
                </a:r>
              </a:p>
            </p:txBody>
          </p:sp>
          <p:sp>
            <p:nvSpPr>
              <p:cNvPr id="11" name="TextBox 72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https://</a:t>
                </a:r>
                <a:r>
                  <a:rPr lang="en-US" sz="1000"/>
                  <a:t>xnwe.taobao.com</a:t>
                </a:r>
                <a:r>
                  <a:rPr sz="1000"/>
                  <a:t>/</a:t>
                </a:r>
                <a:endParaRPr sz="1000" dirty="0"/>
              </a:p>
            </p:txBody>
          </p:sp>
        </p:grpSp>
      </p:grpSp>
      <p:sp>
        <p:nvSpPr>
          <p:cNvPr id="5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千图PPT彼岸天：ID 8661124库_组合 38"/>
          <p:cNvGrpSpPr/>
          <p:nvPr>
            <p:custDataLst>
              <p:tags r:id="rId1"/>
            </p:custDataLst>
          </p:nvPr>
        </p:nvGrpSpPr>
        <p:grpSpPr>
          <a:xfrm>
            <a:off x="4799230" y="1966754"/>
            <a:ext cx="5732248" cy="3765343"/>
            <a:chOff x="4799230" y="1966754"/>
            <a:chExt cx="5732248" cy="3765343"/>
          </a:xfrm>
        </p:grpSpPr>
        <p:grpSp>
          <p:nvGrpSpPr>
            <p:cNvPr id="8" name="Group 12"/>
            <p:cNvGrpSpPr/>
            <p:nvPr/>
          </p:nvGrpSpPr>
          <p:grpSpPr>
            <a:xfrm>
              <a:off x="7130789" y="2218635"/>
              <a:ext cx="3400689" cy="1515819"/>
              <a:chOff x="5603149" y="2793443"/>
              <a:chExt cx="3058530" cy="1363306"/>
            </a:xfrm>
          </p:grpSpPr>
          <p:cxnSp>
            <p:nvCxnSpPr>
              <p:cNvPr id="34" name="Straight Connector 13"/>
              <p:cNvCxnSpPr/>
              <p:nvPr/>
            </p:nvCxnSpPr>
            <p:spPr>
              <a:xfrm flipV="1">
                <a:off x="5603149" y="2793443"/>
                <a:ext cx="787733" cy="1363306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4"/>
              <p:cNvCxnSpPr/>
              <p:nvPr/>
            </p:nvCxnSpPr>
            <p:spPr>
              <a:xfrm>
                <a:off x="6386660" y="2793443"/>
                <a:ext cx="2275019" cy="0"/>
              </a:xfrm>
              <a:prstGeom prst="line">
                <a:avLst/>
              </a:prstGeom>
              <a:ln>
                <a:solidFill>
                  <a:schemeClr val="accent3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PA_库_组合 37"/>
            <p:cNvGrpSpPr/>
            <p:nvPr>
              <p:custDataLst>
                <p:tags r:id="rId5"/>
              </p:custDataLst>
            </p:nvPr>
          </p:nvGrpSpPr>
          <p:grpSpPr>
            <a:xfrm>
              <a:off x="4799230" y="3734456"/>
              <a:ext cx="2317262" cy="1997641"/>
              <a:chOff x="4799230" y="3734456"/>
              <a:chExt cx="2317262" cy="1997641"/>
            </a:xfrm>
          </p:grpSpPr>
          <p:sp>
            <p:nvSpPr>
              <p:cNvPr id="5" name="Isosceles Triangle 3"/>
              <p:cNvSpPr/>
              <p:nvPr/>
            </p:nvSpPr>
            <p:spPr>
              <a:xfrm flipV="1">
                <a:off x="4799230" y="3734456"/>
                <a:ext cx="2317262" cy="1997641"/>
              </a:xfrm>
              <a:prstGeom prst="triangl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Freeform: Shape 36"/>
              <p:cNvSpPr/>
              <p:nvPr/>
            </p:nvSpPr>
            <p:spPr bwMode="auto">
              <a:xfrm>
                <a:off x="5636970" y="4175611"/>
                <a:ext cx="633203" cy="633203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Group 31"/>
            <p:cNvGrpSpPr/>
            <p:nvPr/>
          </p:nvGrpSpPr>
          <p:grpSpPr>
            <a:xfrm>
              <a:off x="7619590" y="1966754"/>
              <a:ext cx="2911885" cy="763286"/>
              <a:chOff x="1073412" y="1808822"/>
              <a:chExt cx="2911889" cy="763287"/>
            </a:xfrm>
          </p:grpSpPr>
          <p:sp>
            <p:nvSpPr>
              <p:cNvPr id="26" name="TextBox 32"/>
              <p:cNvSpPr txBox="1"/>
              <p:nvPr/>
            </p:nvSpPr>
            <p:spPr bwMode="auto">
              <a:xfrm>
                <a:off x="1073412" y="1808822"/>
                <a:ext cx="2911889" cy="246222"/>
              </a:xfrm>
              <a:prstGeom prst="rect">
                <a:avLst/>
              </a:prstGeom>
            </p:spPr>
            <p:txBody>
              <a:bodyPr wrap="none" lIns="0" tIns="0" rIns="360000" bIns="0" anchor="ctr">
                <a:normAutofit/>
              </a:bodyPr>
              <a:lstStyle/>
              <a:p>
                <a:pPr marL="0" indent="0" algn="r">
                  <a:defRPr/>
                </a:pPr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27" name="TextBox 33"/>
              <p:cNvSpPr txBox="1"/>
              <p:nvPr/>
            </p:nvSpPr>
            <p:spPr bwMode="auto">
              <a:xfrm>
                <a:off x="1073412" y="2055044"/>
                <a:ext cx="2911889" cy="517065"/>
              </a:xfrm>
              <a:prstGeom prst="rect">
                <a:avLst/>
              </a:prstGeom>
            </p:spPr>
            <p:txBody>
              <a:bodyPr wrap="square" lIns="0" tIns="0" rIns="360000" bIns="0" anchor="t" anchorCtr="0">
                <a:normAutofit/>
              </a:bodyPr>
              <a:lstStyle/>
              <a:p>
                <a:pPr marL="0" indent="0" algn="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https://</a:t>
                </a:r>
                <a:r>
                  <a:rPr lang="en-US" sz="105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千图PPT彼岸天：ID 8661124库_组合 1"/>
          <p:cNvGrpSpPr/>
          <p:nvPr>
            <p:custDataLst>
              <p:tags r:id="rId2"/>
            </p:custDataLst>
          </p:nvPr>
        </p:nvGrpSpPr>
        <p:grpSpPr>
          <a:xfrm>
            <a:off x="1470920" y="1736815"/>
            <a:ext cx="5645572" cy="1997641"/>
            <a:chOff x="1470920" y="1736815"/>
            <a:chExt cx="5645572" cy="1997641"/>
          </a:xfrm>
        </p:grpSpPr>
        <p:sp>
          <p:nvSpPr>
            <p:cNvPr id="4" name="Isosceles Triangle 2"/>
            <p:cNvSpPr/>
            <p:nvPr/>
          </p:nvSpPr>
          <p:spPr>
            <a:xfrm>
              <a:off x="4799230" y="1736815"/>
              <a:ext cx="2317262" cy="1997641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Group 18"/>
            <p:cNvGrpSpPr/>
            <p:nvPr/>
          </p:nvGrpSpPr>
          <p:grpSpPr>
            <a:xfrm flipH="1">
              <a:off x="1470920" y="2218638"/>
              <a:ext cx="3851747" cy="655142"/>
              <a:chOff x="5197474" y="2793443"/>
              <a:chExt cx="3464204" cy="589225"/>
            </a:xfrm>
          </p:grpSpPr>
          <p:cxnSp>
            <p:nvCxnSpPr>
              <p:cNvPr id="30" name="Straight Connector 19"/>
              <p:cNvCxnSpPr/>
              <p:nvPr/>
            </p:nvCxnSpPr>
            <p:spPr>
              <a:xfrm flipV="1">
                <a:off x="5197474" y="2793444"/>
                <a:ext cx="340460" cy="58922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20"/>
              <p:cNvCxnSpPr/>
              <p:nvPr/>
            </p:nvCxnSpPr>
            <p:spPr>
              <a:xfrm>
                <a:off x="5529069" y="2793443"/>
                <a:ext cx="3132609" cy="0"/>
              </a:xfrm>
              <a:prstGeom prst="line">
                <a:avLst/>
              </a:prstGeom>
              <a:ln>
                <a:solidFill>
                  <a:schemeClr val="accent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Freeform: Shape 37"/>
            <p:cNvSpPr/>
            <p:nvPr/>
          </p:nvSpPr>
          <p:spPr bwMode="auto">
            <a:xfrm>
              <a:off x="5641259" y="2605726"/>
              <a:ext cx="633203" cy="633203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7" name="Group 43"/>
            <p:cNvGrpSpPr/>
            <p:nvPr/>
          </p:nvGrpSpPr>
          <p:grpSpPr>
            <a:xfrm>
              <a:off x="1470928" y="1966754"/>
              <a:ext cx="2911885" cy="763286"/>
              <a:chOff x="8323877" y="1808825"/>
              <a:chExt cx="2911889" cy="763287"/>
            </a:xfrm>
          </p:grpSpPr>
          <p:sp>
            <p:nvSpPr>
              <p:cNvPr id="24" name="TextBox 46"/>
              <p:cNvSpPr txBox="1"/>
              <p:nvPr/>
            </p:nvSpPr>
            <p:spPr bwMode="auto">
              <a:xfrm>
                <a:off x="8323877" y="2055047"/>
                <a:ext cx="2911889" cy="517065"/>
              </a:xfrm>
              <a:prstGeom prst="rect">
                <a:avLst/>
              </a:prstGeom>
            </p:spPr>
            <p:txBody>
              <a:bodyPr wrap="square" lIns="360000" tIns="0" rIns="0" bIns="0" anchor="ctr" anchorCtr="0"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https://</a:t>
                </a:r>
                <a:r>
                  <a:rPr lang="en-US" sz="105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TextBox 47"/>
              <p:cNvSpPr txBox="1"/>
              <p:nvPr/>
            </p:nvSpPr>
            <p:spPr bwMode="auto">
              <a:xfrm>
                <a:off x="8323877" y="1808825"/>
                <a:ext cx="1594622" cy="246221"/>
              </a:xfrm>
              <a:prstGeom prst="rect">
                <a:avLst/>
              </a:prstGeom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marL="0" indent="0">
                  <a:defRPr/>
                </a:pPr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</p:grpSp>
      </p:grpSp>
      <p:grpSp>
        <p:nvGrpSpPr>
          <p:cNvPr id="36" name="千图PPT彼岸天：ID 8661124库_组合 35"/>
          <p:cNvGrpSpPr/>
          <p:nvPr>
            <p:custDataLst>
              <p:tags r:id="rId3"/>
            </p:custDataLst>
          </p:nvPr>
        </p:nvGrpSpPr>
        <p:grpSpPr>
          <a:xfrm>
            <a:off x="5953487" y="3734456"/>
            <a:ext cx="4577988" cy="1997641"/>
            <a:chOff x="5953487" y="3734456"/>
            <a:chExt cx="4577988" cy="1997641"/>
          </a:xfrm>
        </p:grpSpPr>
        <p:sp>
          <p:nvSpPr>
            <p:cNvPr id="7" name="Isosceles Triangle 5"/>
            <p:cNvSpPr/>
            <p:nvPr/>
          </p:nvSpPr>
          <p:spPr>
            <a:xfrm flipH="1">
              <a:off x="5953487" y="3734456"/>
              <a:ext cx="2317262" cy="199764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Group 15"/>
            <p:cNvGrpSpPr/>
            <p:nvPr/>
          </p:nvGrpSpPr>
          <p:grpSpPr>
            <a:xfrm>
              <a:off x="7656269" y="4296718"/>
              <a:ext cx="2848981" cy="506576"/>
              <a:chOff x="6099349" y="2793443"/>
              <a:chExt cx="2562330" cy="455608"/>
            </a:xfrm>
          </p:grpSpPr>
          <p:cxnSp>
            <p:nvCxnSpPr>
              <p:cNvPr id="32" name="Straight Connector 16"/>
              <p:cNvCxnSpPr/>
              <p:nvPr/>
            </p:nvCxnSpPr>
            <p:spPr>
              <a:xfrm flipV="1">
                <a:off x="6099349" y="2793443"/>
                <a:ext cx="263255" cy="455608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7"/>
              <p:cNvCxnSpPr/>
              <p:nvPr/>
            </p:nvCxnSpPr>
            <p:spPr>
              <a:xfrm>
                <a:off x="6362604" y="2793443"/>
                <a:ext cx="2299075" cy="0"/>
              </a:xfrm>
              <a:prstGeom prst="line">
                <a:avLst/>
              </a:prstGeom>
              <a:ln>
                <a:solidFill>
                  <a:schemeClr val="accent4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: Shape 35"/>
            <p:cNvSpPr/>
            <p:nvPr/>
          </p:nvSpPr>
          <p:spPr bwMode="auto">
            <a:xfrm>
              <a:off x="6842442" y="4617067"/>
              <a:ext cx="633203" cy="633203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" name="Group 48"/>
            <p:cNvGrpSpPr/>
            <p:nvPr/>
          </p:nvGrpSpPr>
          <p:grpSpPr>
            <a:xfrm>
              <a:off x="7619590" y="4040008"/>
              <a:ext cx="2911885" cy="763286"/>
              <a:chOff x="1073412" y="1808822"/>
              <a:chExt cx="2911889" cy="763287"/>
            </a:xfrm>
          </p:grpSpPr>
          <p:sp>
            <p:nvSpPr>
              <p:cNvPr id="22" name="TextBox 49"/>
              <p:cNvSpPr txBox="1"/>
              <p:nvPr/>
            </p:nvSpPr>
            <p:spPr bwMode="auto">
              <a:xfrm>
                <a:off x="1073412" y="1808822"/>
                <a:ext cx="2911889" cy="246222"/>
              </a:xfrm>
              <a:prstGeom prst="rect">
                <a:avLst/>
              </a:prstGeom>
            </p:spPr>
            <p:txBody>
              <a:bodyPr wrap="none" lIns="0" tIns="0" rIns="360000" bIns="0" anchor="ctr">
                <a:normAutofit/>
              </a:bodyPr>
              <a:lstStyle/>
              <a:p>
                <a:pPr marL="0" indent="0" algn="r">
                  <a:defRPr/>
                </a:pPr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23" name="TextBox 50"/>
              <p:cNvSpPr txBox="1"/>
              <p:nvPr/>
            </p:nvSpPr>
            <p:spPr bwMode="auto">
              <a:xfrm>
                <a:off x="1073412" y="2055044"/>
                <a:ext cx="2911889" cy="517065"/>
              </a:xfrm>
              <a:prstGeom prst="rect">
                <a:avLst/>
              </a:prstGeom>
            </p:spPr>
            <p:txBody>
              <a:bodyPr wrap="square" lIns="0" tIns="0" rIns="360000" bIns="0" anchor="t" anchorCtr="0">
                <a:normAutofit/>
              </a:bodyPr>
              <a:lstStyle/>
              <a:p>
                <a:pPr marL="0" indent="0" algn="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https://</a:t>
                </a:r>
                <a:r>
                  <a:rPr lang="en-US" sz="105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7" name="千图PPT彼岸天：ID 8661124库_组合 36"/>
          <p:cNvGrpSpPr/>
          <p:nvPr>
            <p:custDataLst>
              <p:tags r:id="rId4"/>
            </p:custDataLst>
          </p:nvPr>
        </p:nvGrpSpPr>
        <p:grpSpPr>
          <a:xfrm>
            <a:off x="1470928" y="3734456"/>
            <a:ext cx="4494067" cy="1997641"/>
            <a:chOff x="1470928" y="3734456"/>
            <a:chExt cx="4494067" cy="1997641"/>
          </a:xfrm>
        </p:grpSpPr>
        <p:sp>
          <p:nvSpPr>
            <p:cNvPr id="6" name="Isosceles Triangle 4"/>
            <p:cNvSpPr/>
            <p:nvPr/>
          </p:nvSpPr>
          <p:spPr>
            <a:xfrm flipH="1">
              <a:off x="3647733" y="3734456"/>
              <a:ext cx="2317262" cy="199764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Group 21"/>
            <p:cNvGrpSpPr/>
            <p:nvPr/>
          </p:nvGrpSpPr>
          <p:grpSpPr>
            <a:xfrm flipH="1">
              <a:off x="1514154" y="4296718"/>
              <a:ext cx="2848981" cy="506576"/>
              <a:chOff x="6099349" y="2793443"/>
              <a:chExt cx="2562330" cy="455608"/>
            </a:xfrm>
          </p:grpSpPr>
          <p:cxnSp>
            <p:nvCxnSpPr>
              <p:cNvPr id="28" name="Straight Connector 22"/>
              <p:cNvCxnSpPr/>
              <p:nvPr/>
            </p:nvCxnSpPr>
            <p:spPr>
              <a:xfrm flipV="1">
                <a:off x="6099349" y="2793443"/>
                <a:ext cx="263255" cy="455608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3"/>
              <p:cNvCxnSpPr/>
              <p:nvPr/>
            </p:nvCxnSpPr>
            <p:spPr>
              <a:xfrm>
                <a:off x="6362604" y="2793443"/>
                <a:ext cx="2299075" cy="0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Freeform: Shape 38"/>
            <p:cNvSpPr/>
            <p:nvPr/>
          </p:nvSpPr>
          <p:spPr bwMode="auto">
            <a:xfrm>
              <a:off x="4494052" y="4617068"/>
              <a:ext cx="633203" cy="633203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9" name="Group 51"/>
            <p:cNvGrpSpPr/>
            <p:nvPr/>
          </p:nvGrpSpPr>
          <p:grpSpPr>
            <a:xfrm>
              <a:off x="1470928" y="4040008"/>
              <a:ext cx="2911885" cy="763286"/>
              <a:chOff x="8323877" y="1808825"/>
              <a:chExt cx="2911889" cy="763287"/>
            </a:xfrm>
          </p:grpSpPr>
          <p:sp>
            <p:nvSpPr>
              <p:cNvPr id="20" name="TextBox 52"/>
              <p:cNvSpPr txBox="1"/>
              <p:nvPr/>
            </p:nvSpPr>
            <p:spPr bwMode="auto">
              <a:xfrm>
                <a:off x="8323877" y="2055047"/>
                <a:ext cx="2911889" cy="517065"/>
              </a:xfrm>
              <a:prstGeom prst="rect">
                <a:avLst/>
              </a:prstGeom>
            </p:spPr>
            <p:txBody>
              <a:bodyPr wrap="square" lIns="360000" tIns="0" rIns="0" bIns="0" anchor="ctr" anchorCtr="0"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https://</a:t>
                </a:r>
                <a:r>
                  <a:rPr lang="en-US" sz="105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TextBox 53"/>
              <p:cNvSpPr txBox="1"/>
              <p:nvPr/>
            </p:nvSpPr>
            <p:spPr bwMode="auto">
              <a:xfrm>
                <a:off x="8323877" y="1808825"/>
                <a:ext cx="1594622" cy="246221"/>
              </a:xfrm>
              <a:prstGeom prst="rect">
                <a:avLst/>
              </a:prstGeom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marL="0" indent="0">
                  <a:defRPr/>
                </a:pPr>
                <a:r>
                  <a:rPr lang="zh-CN" altLang="en-US" sz="1600" b="1" dirty="0">
                    <a:solidFill>
                      <a:schemeClr val="accent2"/>
                    </a:solidFill>
                  </a:rPr>
                  <a:t>输入标题文本</a:t>
                </a: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2054959"/>
            <a:chOff x="277329" y="1093495"/>
            <a:chExt cx="5427948" cy="205504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在这里输入标题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7329" y="2317510"/>
              <a:ext cx="5427948" cy="8310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410730" y="1656871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夏雨家 https://xnwe.taobao.com/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8F9C"/>
      </a:accent1>
      <a:accent2>
        <a:srgbClr val="2A566E"/>
      </a:accent2>
      <a:accent3>
        <a:srgbClr val="D71D49"/>
      </a:accent3>
      <a:accent4>
        <a:srgbClr val="268F9C"/>
      </a:accent4>
      <a:accent5>
        <a:srgbClr val="2A566E"/>
      </a:accent5>
      <a:accent6>
        <a:srgbClr val="D71D49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2</TotalTime>
  <Words>2048</Words>
  <Application>Microsoft Macintosh PowerPoint</Application>
  <PresentationFormat>와이드스크린</PresentationFormat>
  <Paragraphs>279</Paragraphs>
  <Slides>24</Slides>
  <Notes>24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Calibri</vt:lpstr>
      <vt:lpstr>等线</vt:lpstr>
      <vt:lpstr>微软雅黑</vt:lpstr>
      <vt:lpstr>Arial</vt:lpstr>
      <vt:lpstr>Impact</vt:lpstr>
      <vt:lpstr>夏雨家 https://xnwe.taobao.com/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演示文稿3</dc:title>
  <dc:creator>柚子设计</dc:creator>
  <cp:keywords>MC-PPT模板</cp:keywords>
  <cp:lastModifiedBy>이제원(학부생-정보보안암호수학과)</cp:lastModifiedBy>
  <cp:revision>20</cp:revision>
  <dcterms:created xsi:type="dcterms:W3CDTF">2018-11-08T00:18:38Z</dcterms:created>
  <dcterms:modified xsi:type="dcterms:W3CDTF">2021-11-19T04:47:21Z</dcterms:modified>
  <cp:category>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