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6" r:id="rId2"/>
    <p:sldId id="670" r:id="rId3"/>
    <p:sldId id="671" r:id="rId4"/>
    <p:sldId id="672" r:id="rId5"/>
    <p:sldId id="674" r:id="rId6"/>
    <p:sldId id="673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DD0505"/>
    <a:srgbClr val="5B9BD5"/>
    <a:srgbClr val="4DC58D"/>
    <a:srgbClr val="70AD47"/>
    <a:srgbClr val="FE00FD"/>
    <a:srgbClr val="4472C4"/>
    <a:srgbClr val="A238AA"/>
    <a:srgbClr val="C0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62FCC-5CE4-4C4C-B3DA-20369934C3CF}" v="6" dt="2023-02-26T18:11:42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878" autoAdjust="0"/>
  </p:normalViewPr>
  <p:slideViewPr>
    <p:cSldViewPr snapToGrid="0">
      <p:cViewPr varScale="1">
        <p:scale>
          <a:sx n="107" d="100"/>
          <a:sy n="107" d="100"/>
        </p:scale>
        <p:origin x="714" y="126"/>
      </p:cViewPr>
      <p:guideLst/>
    </p:cSldViewPr>
  </p:slideViewPr>
  <p:outlineViewPr>
    <p:cViewPr>
      <p:scale>
        <a:sx n="33" d="100"/>
        <a:sy n="33" d="100"/>
      </p:scale>
      <p:origin x="0" y="-27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itas, Pedro" userId="de3e2999-2c20-4228-a57b-b82f7192a8d0" providerId="ADAL" clId="{704F7678-8923-4A6A-8C40-9EF440151766}"/>
    <pc:docChg chg="custSel delSld modSld">
      <pc:chgData name="Freitas, Pedro" userId="de3e2999-2c20-4228-a57b-b82f7192a8d0" providerId="ADAL" clId="{704F7678-8923-4A6A-8C40-9EF440151766}" dt="2020-05-07T10:29:06.162" v="971" actId="2696"/>
      <pc:docMkLst>
        <pc:docMk/>
      </pc:docMkLst>
      <pc:sldChg chg="modSp">
        <pc:chgData name="Freitas, Pedro" userId="de3e2999-2c20-4228-a57b-b82f7192a8d0" providerId="ADAL" clId="{704F7678-8923-4A6A-8C40-9EF440151766}" dt="2020-05-07T10:07:06.321" v="21" actId="20577"/>
        <pc:sldMkLst>
          <pc:docMk/>
          <pc:sldMk cId="625420388" sldId="286"/>
        </pc:sldMkLst>
        <pc:spChg chg="mod">
          <ac:chgData name="Freitas, Pedro" userId="de3e2999-2c20-4228-a57b-b82f7192a8d0" providerId="ADAL" clId="{704F7678-8923-4A6A-8C40-9EF440151766}" dt="2020-05-07T10:07:06.321" v="21" actId="20577"/>
          <ac:spMkLst>
            <pc:docMk/>
            <pc:sldMk cId="625420388" sldId="286"/>
            <ac:spMk id="3" creationId="{908AA136-DF61-4448-97D0-BEFE1CD063D5}"/>
          </ac:spMkLst>
        </pc:spChg>
      </pc:sldChg>
      <pc:sldChg chg="modSp del">
        <pc:chgData name="Freitas, Pedro" userId="de3e2999-2c20-4228-a57b-b82f7192a8d0" providerId="ADAL" clId="{704F7678-8923-4A6A-8C40-9EF440151766}" dt="2020-05-07T10:29:06.162" v="971" actId="2696"/>
        <pc:sldMkLst>
          <pc:docMk/>
          <pc:sldMk cId="225292229" sldId="666"/>
        </pc:sldMkLst>
        <pc:spChg chg="mod">
          <ac:chgData name="Freitas, Pedro" userId="de3e2999-2c20-4228-a57b-b82f7192a8d0" providerId="ADAL" clId="{704F7678-8923-4A6A-8C40-9EF440151766}" dt="2020-05-07T10:06:33.290" v="5" actId="20577"/>
          <ac:spMkLst>
            <pc:docMk/>
            <pc:sldMk cId="225292229" sldId="666"/>
            <ac:spMk id="3" creationId="{FFB30E3F-7C3D-4309-A8E4-AA724187C83E}"/>
          </ac:spMkLst>
        </pc:spChg>
      </pc:sldChg>
      <pc:sldChg chg="addSp delSp modSp">
        <pc:chgData name="Freitas, Pedro" userId="de3e2999-2c20-4228-a57b-b82f7192a8d0" providerId="ADAL" clId="{704F7678-8923-4A6A-8C40-9EF440151766}" dt="2020-05-07T10:28:43.939" v="970" actId="20577"/>
        <pc:sldMkLst>
          <pc:docMk/>
          <pc:sldMk cId="635614000" sldId="670"/>
        </pc:sldMkLst>
        <pc:spChg chg="mod">
          <ac:chgData name="Freitas, Pedro" userId="de3e2999-2c20-4228-a57b-b82f7192a8d0" providerId="ADAL" clId="{704F7678-8923-4A6A-8C40-9EF440151766}" dt="2020-05-07T10:07:26.754" v="25" actId="20577"/>
          <ac:spMkLst>
            <pc:docMk/>
            <pc:sldMk cId="635614000" sldId="670"/>
            <ac:spMk id="2" creationId="{D8D9AD44-5F9C-447D-842C-A876F493A3A9}"/>
          </ac:spMkLst>
        </pc:spChg>
        <pc:spChg chg="del">
          <ac:chgData name="Freitas, Pedro" userId="de3e2999-2c20-4228-a57b-b82f7192a8d0" providerId="ADAL" clId="{704F7678-8923-4A6A-8C40-9EF440151766}" dt="2020-05-07T10:06:54.359" v="11" actId="478"/>
          <ac:spMkLst>
            <pc:docMk/>
            <pc:sldMk cId="635614000" sldId="670"/>
            <ac:spMk id="8" creationId="{52CF1F1A-3F9E-466A-8821-78FBC9A2444B}"/>
          </ac:spMkLst>
        </pc:spChg>
        <pc:spChg chg="del">
          <ac:chgData name="Freitas, Pedro" userId="de3e2999-2c20-4228-a57b-b82f7192a8d0" providerId="ADAL" clId="{704F7678-8923-4A6A-8C40-9EF440151766}" dt="2020-05-07T10:06:52.804" v="10" actId="478"/>
          <ac:spMkLst>
            <pc:docMk/>
            <pc:sldMk cId="635614000" sldId="670"/>
            <ac:spMk id="14" creationId="{C35C048B-D722-42CD-B73F-F096EF9FCD2F}"/>
          </ac:spMkLst>
        </pc:spChg>
        <pc:graphicFrameChg chg="del">
          <ac:chgData name="Freitas, Pedro" userId="de3e2999-2c20-4228-a57b-b82f7192a8d0" providerId="ADAL" clId="{704F7678-8923-4A6A-8C40-9EF440151766}" dt="2020-05-07T10:06:49.154" v="8" actId="478"/>
          <ac:graphicFrameMkLst>
            <pc:docMk/>
            <pc:sldMk cId="635614000" sldId="670"/>
            <ac:graphicFrameMk id="3" creationId="{DE553A92-59BF-4361-AFE3-86F8660EC87F}"/>
          </ac:graphicFrameMkLst>
        </pc:graphicFrameChg>
        <pc:graphicFrameChg chg="add del mod">
          <ac:chgData name="Freitas, Pedro" userId="de3e2999-2c20-4228-a57b-b82f7192a8d0" providerId="ADAL" clId="{704F7678-8923-4A6A-8C40-9EF440151766}" dt="2020-05-07T10:12:31.436" v="107" actId="478"/>
          <ac:graphicFrameMkLst>
            <pc:docMk/>
            <pc:sldMk cId="635614000" sldId="670"/>
            <ac:graphicFrameMk id="10" creationId="{BE6FD58D-A212-4A4C-8057-2C1266959696}"/>
          </ac:graphicFrameMkLst>
        </pc:graphicFrameChg>
        <pc:graphicFrameChg chg="add mod">
          <ac:chgData name="Freitas, Pedro" userId="de3e2999-2c20-4228-a57b-b82f7192a8d0" providerId="ADAL" clId="{704F7678-8923-4A6A-8C40-9EF440151766}" dt="2020-05-07T10:28:43.939" v="970" actId="20577"/>
          <ac:graphicFrameMkLst>
            <pc:docMk/>
            <pc:sldMk cId="635614000" sldId="670"/>
            <ac:graphicFrameMk id="13" creationId="{B4EE3A59-D686-497E-A3C6-09CB3283306F}"/>
          </ac:graphicFrameMkLst>
        </pc:graphicFrameChg>
        <pc:graphicFrameChg chg="del">
          <ac:chgData name="Freitas, Pedro" userId="de3e2999-2c20-4228-a57b-b82f7192a8d0" providerId="ADAL" clId="{704F7678-8923-4A6A-8C40-9EF440151766}" dt="2020-05-07T10:06:49.871" v="9" actId="478"/>
          <ac:graphicFrameMkLst>
            <pc:docMk/>
            <pc:sldMk cId="635614000" sldId="670"/>
            <ac:graphicFrameMk id="17" creationId="{3D4166F5-E7C8-4727-A119-22D4DBE6CB52}"/>
          </ac:graphicFrameMkLst>
        </pc:graphicFrameChg>
      </pc:sldChg>
      <pc:sldChg chg="del">
        <pc:chgData name="Freitas, Pedro" userId="de3e2999-2c20-4228-a57b-b82f7192a8d0" providerId="ADAL" clId="{704F7678-8923-4A6A-8C40-9EF440151766}" dt="2020-05-07T10:06:46.761" v="7" actId="2696"/>
        <pc:sldMkLst>
          <pc:docMk/>
          <pc:sldMk cId="3010177427" sldId="671"/>
        </pc:sldMkLst>
      </pc:sldChg>
      <pc:sldChg chg="del">
        <pc:chgData name="Freitas, Pedro" userId="de3e2999-2c20-4228-a57b-b82f7192a8d0" providerId="ADAL" clId="{704F7678-8923-4A6A-8C40-9EF440151766}" dt="2020-05-07T10:06:46.246" v="6" actId="2696"/>
        <pc:sldMkLst>
          <pc:docMk/>
          <pc:sldMk cId="3511967512" sldId="672"/>
        </pc:sldMkLst>
      </pc:sldChg>
    </pc:docChg>
  </pc:docChgLst>
  <pc:docChgLst>
    <pc:chgData name="Freitas, Pedro" userId="de3e2999-2c20-4228-a57b-b82f7192a8d0" providerId="ADAL" clId="{47862FCC-5CE4-4C4C-B3DA-20369934C3CF}"/>
    <pc:docChg chg="undo custSel addSld delSld modSld sldOrd">
      <pc:chgData name="Freitas, Pedro" userId="de3e2999-2c20-4228-a57b-b82f7192a8d0" providerId="ADAL" clId="{47862FCC-5CE4-4C4C-B3DA-20369934C3CF}" dt="2023-02-27T17:22:56.502" v="3315" actId="20577"/>
      <pc:docMkLst>
        <pc:docMk/>
      </pc:docMkLst>
      <pc:sldChg chg="addSp delSp modSp mod">
        <pc:chgData name="Freitas, Pedro" userId="de3e2999-2c20-4228-a57b-b82f7192a8d0" providerId="ADAL" clId="{47862FCC-5CE4-4C4C-B3DA-20369934C3CF}" dt="2023-02-26T18:09:01.317" v="2" actId="478"/>
        <pc:sldMkLst>
          <pc:docMk/>
          <pc:sldMk cId="625420388" sldId="286"/>
        </pc:sldMkLst>
        <pc:spChg chg="mod">
          <ac:chgData name="Freitas, Pedro" userId="de3e2999-2c20-4228-a57b-b82f7192a8d0" providerId="ADAL" clId="{47862FCC-5CE4-4C4C-B3DA-20369934C3CF}" dt="2023-02-26T18:08:46.729" v="0"/>
          <ac:spMkLst>
            <pc:docMk/>
            <pc:sldMk cId="625420388" sldId="286"/>
            <ac:spMk id="2" creationId="{99436160-CB04-4FDA-9984-E95388C8823B}"/>
          </ac:spMkLst>
        </pc:spChg>
        <pc:spChg chg="del">
          <ac:chgData name="Freitas, Pedro" userId="de3e2999-2c20-4228-a57b-b82f7192a8d0" providerId="ADAL" clId="{47862FCC-5CE4-4C4C-B3DA-20369934C3CF}" dt="2023-02-26T18:08:58.145" v="1" actId="478"/>
          <ac:spMkLst>
            <pc:docMk/>
            <pc:sldMk cId="625420388" sldId="286"/>
            <ac:spMk id="3" creationId="{908AA136-DF61-4448-97D0-BEFE1CD063D5}"/>
          </ac:spMkLst>
        </pc:spChg>
        <pc:spChg chg="add del mod">
          <ac:chgData name="Freitas, Pedro" userId="de3e2999-2c20-4228-a57b-b82f7192a8d0" providerId="ADAL" clId="{47862FCC-5CE4-4C4C-B3DA-20369934C3CF}" dt="2023-02-26T18:09:01.317" v="2" actId="478"/>
          <ac:spMkLst>
            <pc:docMk/>
            <pc:sldMk cId="625420388" sldId="286"/>
            <ac:spMk id="10" creationId="{A59F432D-A1FA-4B96-1B6D-199881ED396C}"/>
          </ac:spMkLst>
        </pc:spChg>
      </pc:sldChg>
      <pc:sldChg chg="modSp mod">
        <pc:chgData name="Freitas, Pedro" userId="de3e2999-2c20-4228-a57b-b82f7192a8d0" providerId="ADAL" clId="{47862FCC-5CE4-4C4C-B3DA-20369934C3CF}" dt="2023-02-27T17:21:59.785" v="3179" actId="113"/>
        <pc:sldMkLst>
          <pc:docMk/>
          <pc:sldMk cId="635614000" sldId="670"/>
        </pc:sldMkLst>
        <pc:spChg chg="mod">
          <ac:chgData name="Freitas, Pedro" userId="de3e2999-2c20-4228-a57b-b82f7192a8d0" providerId="ADAL" clId="{47862FCC-5CE4-4C4C-B3DA-20369934C3CF}" dt="2023-02-27T17:21:59.785" v="3179" actId="113"/>
          <ac:spMkLst>
            <pc:docMk/>
            <pc:sldMk cId="635614000" sldId="670"/>
            <ac:spMk id="3" creationId="{2F047401-CD5E-41E0-B269-E35B148D9D23}"/>
          </ac:spMkLst>
        </pc:spChg>
      </pc:sldChg>
      <pc:sldChg chg="addSp delSp modSp mod ord">
        <pc:chgData name="Freitas, Pedro" userId="de3e2999-2c20-4228-a57b-b82f7192a8d0" providerId="ADAL" clId="{47862FCC-5CE4-4C4C-B3DA-20369934C3CF}" dt="2023-02-27T17:21:37.310" v="3144" actId="20577"/>
        <pc:sldMkLst>
          <pc:docMk/>
          <pc:sldMk cId="1172498446" sldId="671"/>
        </pc:sldMkLst>
        <pc:spChg chg="mod">
          <ac:chgData name="Freitas, Pedro" userId="de3e2999-2c20-4228-a57b-b82f7192a8d0" providerId="ADAL" clId="{47862FCC-5CE4-4C4C-B3DA-20369934C3CF}" dt="2023-02-27T17:21:37.310" v="3144" actId="20577"/>
          <ac:spMkLst>
            <pc:docMk/>
            <pc:sldMk cId="1172498446" sldId="671"/>
            <ac:spMk id="2" creationId="{D8D9AD44-5F9C-447D-842C-A876F493A3A9}"/>
          </ac:spMkLst>
        </pc:spChg>
        <pc:spChg chg="add mod">
          <ac:chgData name="Freitas, Pedro" userId="de3e2999-2c20-4228-a57b-b82f7192a8d0" providerId="ADAL" clId="{47862FCC-5CE4-4C4C-B3DA-20369934C3CF}" dt="2023-02-27T16:58:44.980" v="575" actId="123"/>
          <ac:spMkLst>
            <pc:docMk/>
            <pc:sldMk cId="1172498446" sldId="671"/>
            <ac:spMk id="8" creationId="{4C9505EC-756D-19FA-84FC-B1DE7C246E69}"/>
          </ac:spMkLst>
        </pc:spChg>
        <pc:spChg chg="del">
          <ac:chgData name="Freitas, Pedro" userId="de3e2999-2c20-4228-a57b-b82f7192a8d0" providerId="ADAL" clId="{47862FCC-5CE4-4C4C-B3DA-20369934C3CF}" dt="2023-02-26T18:09:12.725" v="12" actId="478"/>
          <ac:spMkLst>
            <pc:docMk/>
            <pc:sldMk cId="1172498446" sldId="671"/>
            <ac:spMk id="10" creationId="{32DB027E-7F81-425B-B197-FB9402CA16F5}"/>
          </ac:spMkLst>
        </pc:spChg>
        <pc:spChg chg="add mod">
          <ac:chgData name="Freitas, Pedro" userId="de3e2999-2c20-4228-a57b-b82f7192a8d0" providerId="ADAL" clId="{47862FCC-5CE4-4C4C-B3DA-20369934C3CF}" dt="2023-02-27T16:50:11.826" v="571" actId="20577"/>
          <ac:spMkLst>
            <pc:docMk/>
            <pc:sldMk cId="1172498446" sldId="671"/>
            <ac:spMk id="10" creationId="{4C1D610B-16A9-8098-D90F-DA067981BB6C}"/>
          </ac:spMkLst>
        </pc:spChg>
        <pc:spChg chg="del">
          <ac:chgData name="Freitas, Pedro" userId="de3e2999-2c20-4228-a57b-b82f7192a8d0" providerId="ADAL" clId="{47862FCC-5CE4-4C4C-B3DA-20369934C3CF}" dt="2023-02-26T18:09:13.549" v="13" actId="478"/>
          <ac:spMkLst>
            <pc:docMk/>
            <pc:sldMk cId="1172498446" sldId="671"/>
            <ac:spMk id="12" creationId="{E84CA5A6-EF1D-4E9B-B3B8-FB5E7E67E4B5}"/>
          </ac:spMkLst>
        </pc:spChg>
        <pc:spChg chg="del">
          <ac:chgData name="Freitas, Pedro" userId="de3e2999-2c20-4228-a57b-b82f7192a8d0" providerId="ADAL" clId="{47862FCC-5CE4-4C4C-B3DA-20369934C3CF}" dt="2023-02-26T18:09:14.540" v="14" actId="478"/>
          <ac:spMkLst>
            <pc:docMk/>
            <pc:sldMk cId="1172498446" sldId="671"/>
            <ac:spMk id="15" creationId="{E761767D-3171-4F7E-B95C-900587C77B7D}"/>
          </ac:spMkLst>
        </pc:spChg>
        <pc:spChg chg="del">
          <ac:chgData name="Freitas, Pedro" userId="de3e2999-2c20-4228-a57b-b82f7192a8d0" providerId="ADAL" clId="{47862FCC-5CE4-4C4C-B3DA-20369934C3CF}" dt="2023-02-26T18:09:11.729" v="11" actId="478"/>
          <ac:spMkLst>
            <pc:docMk/>
            <pc:sldMk cId="1172498446" sldId="671"/>
            <ac:spMk id="16" creationId="{4D34BFC6-402E-4631-8133-42A86474F206}"/>
          </ac:spMkLst>
        </pc:spChg>
        <pc:spChg chg="del">
          <ac:chgData name="Freitas, Pedro" userId="de3e2999-2c20-4228-a57b-b82f7192a8d0" providerId="ADAL" clId="{47862FCC-5CE4-4C4C-B3DA-20369934C3CF}" dt="2023-02-26T18:09:10.466" v="10" actId="478"/>
          <ac:spMkLst>
            <pc:docMk/>
            <pc:sldMk cId="1172498446" sldId="671"/>
            <ac:spMk id="17" creationId="{474338E6-8DE0-4980-9DD7-9637BA9D9A1C}"/>
          </ac:spMkLst>
        </pc:spChg>
        <pc:spChg chg="del">
          <ac:chgData name="Freitas, Pedro" userId="de3e2999-2c20-4228-a57b-b82f7192a8d0" providerId="ADAL" clId="{47862FCC-5CE4-4C4C-B3DA-20369934C3CF}" dt="2023-02-26T18:09:16.109" v="15" actId="478"/>
          <ac:spMkLst>
            <pc:docMk/>
            <pc:sldMk cId="1172498446" sldId="671"/>
            <ac:spMk id="18" creationId="{43E2CE93-5E5C-4FD4-944A-A0F53B079C61}"/>
          </ac:spMkLst>
        </pc:spChg>
        <pc:spChg chg="del">
          <ac:chgData name="Freitas, Pedro" userId="de3e2999-2c20-4228-a57b-b82f7192a8d0" providerId="ADAL" clId="{47862FCC-5CE4-4C4C-B3DA-20369934C3CF}" dt="2023-02-26T18:09:09.885" v="9" actId="478"/>
          <ac:spMkLst>
            <pc:docMk/>
            <pc:sldMk cId="1172498446" sldId="671"/>
            <ac:spMk id="19" creationId="{23F06D36-16AE-4CB5-9D07-2B0CD9A6CE69}"/>
          </ac:spMkLst>
        </pc:spChg>
        <pc:graphicFrameChg chg="add mod">
          <ac:chgData name="Freitas, Pedro" userId="de3e2999-2c20-4228-a57b-b82f7192a8d0" providerId="ADAL" clId="{47862FCC-5CE4-4C4C-B3DA-20369934C3CF}" dt="2023-02-27T16:49:03.256" v="429" actId="1076"/>
          <ac:graphicFrameMkLst>
            <pc:docMk/>
            <pc:sldMk cId="1172498446" sldId="671"/>
            <ac:graphicFrameMk id="3" creationId="{A8257362-BAB2-7689-8550-3C5BD75116F8}"/>
          </ac:graphicFrameMkLst>
        </pc:graphicFrameChg>
        <pc:picChg chg="add del mod">
          <ac:chgData name="Freitas, Pedro" userId="de3e2999-2c20-4228-a57b-b82f7192a8d0" providerId="ADAL" clId="{47862FCC-5CE4-4C4C-B3DA-20369934C3CF}" dt="2023-02-27T15:21:24.234" v="318" actId="478"/>
          <ac:picMkLst>
            <pc:docMk/>
            <pc:sldMk cId="1172498446" sldId="671"/>
            <ac:picMk id="8" creationId="{B02E92A8-E1A1-8E01-A1C2-53FDCB7BB77F}"/>
          </ac:picMkLst>
        </pc:picChg>
        <pc:picChg chg="del">
          <ac:chgData name="Freitas, Pedro" userId="de3e2999-2c20-4228-a57b-b82f7192a8d0" providerId="ADAL" clId="{47862FCC-5CE4-4C4C-B3DA-20369934C3CF}" dt="2023-02-26T18:09:08.315" v="6" actId="478"/>
          <ac:picMkLst>
            <pc:docMk/>
            <pc:sldMk cId="1172498446" sldId="671"/>
            <ac:picMk id="8" creationId="{DC4F6527-C190-4913-A489-FBA8F96924E2}"/>
          </ac:picMkLst>
        </pc:picChg>
        <pc:picChg chg="del">
          <ac:chgData name="Freitas, Pedro" userId="de3e2999-2c20-4228-a57b-b82f7192a8d0" providerId="ADAL" clId="{47862FCC-5CE4-4C4C-B3DA-20369934C3CF}" dt="2023-02-26T18:09:08.623" v="7" actId="478"/>
          <ac:picMkLst>
            <pc:docMk/>
            <pc:sldMk cId="1172498446" sldId="671"/>
            <ac:picMk id="11" creationId="{2343713A-C285-4FD4-AA17-B254DF5F56A4}"/>
          </ac:picMkLst>
        </pc:picChg>
        <pc:picChg chg="add del mod">
          <ac:chgData name="Freitas, Pedro" userId="de3e2999-2c20-4228-a57b-b82f7192a8d0" providerId="ADAL" clId="{47862FCC-5CE4-4C4C-B3DA-20369934C3CF}" dt="2023-02-27T15:21:46.782" v="322" actId="478"/>
          <ac:picMkLst>
            <pc:docMk/>
            <pc:sldMk cId="1172498446" sldId="671"/>
            <ac:picMk id="11" creationId="{3AA8070D-8FB8-20FE-3930-A070547AEED3}"/>
          </ac:picMkLst>
        </pc:picChg>
        <pc:picChg chg="add mod">
          <ac:chgData name="Freitas, Pedro" userId="de3e2999-2c20-4228-a57b-b82f7192a8d0" providerId="ADAL" clId="{47862FCC-5CE4-4C4C-B3DA-20369934C3CF}" dt="2023-02-27T16:46:47.383" v="341" actId="1076"/>
          <ac:picMkLst>
            <pc:docMk/>
            <pc:sldMk cId="1172498446" sldId="671"/>
            <ac:picMk id="13" creationId="{783BA2FC-7712-EEB8-B46A-B8839A4A4C7B}"/>
          </ac:picMkLst>
        </pc:picChg>
        <pc:picChg chg="del">
          <ac:chgData name="Freitas, Pedro" userId="de3e2999-2c20-4228-a57b-b82f7192a8d0" providerId="ADAL" clId="{47862FCC-5CE4-4C4C-B3DA-20369934C3CF}" dt="2023-02-26T18:09:08.975" v="8" actId="478"/>
          <ac:picMkLst>
            <pc:docMk/>
            <pc:sldMk cId="1172498446" sldId="671"/>
            <ac:picMk id="14" creationId="{BFE699A4-5105-417E-A0C3-9BBCAD034BF8}"/>
          </ac:picMkLst>
        </pc:picChg>
      </pc:sldChg>
      <pc:sldChg chg="addSp delSp modSp mod">
        <pc:chgData name="Freitas, Pedro" userId="de3e2999-2c20-4228-a57b-b82f7192a8d0" providerId="ADAL" clId="{47862FCC-5CE4-4C4C-B3DA-20369934C3CF}" dt="2023-02-27T17:21:45.509" v="3172" actId="20577"/>
        <pc:sldMkLst>
          <pc:docMk/>
          <pc:sldMk cId="3274716595" sldId="672"/>
        </pc:sldMkLst>
        <pc:spChg chg="mod">
          <ac:chgData name="Freitas, Pedro" userId="de3e2999-2c20-4228-a57b-b82f7192a8d0" providerId="ADAL" clId="{47862FCC-5CE4-4C4C-B3DA-20369934C3CF}" dt="2023-02-27T17:21:45.509" v="3172" actId="20577"/>
          <ac:spMkLst>
            <pc:docMk/>
            <pc:sldMk cId="3274716595" sldId="672"/>
            <ac:spMk id="2" creationId="{D8D9AD44-5F9C-447D-842C-A876F493A3A9}"/>
          </ac:spMkLst>
        </pc:spChg>
        <pc:spChg chg="add mod">
          <ac:chgData name="Freitas, Pedro" userId="de3e2999-2c20-4228-a57b-b82f7192a8d0" providerId="ADAL" clId="{47862FCC-5CE4-4C4C-B3DA-20369934C3CF}" dt="2023-02-27T16:59:52.157" v="675" actId="164"/>
          <ac:spMkLst>
            <pc:docMk/>
            <pc:sldMk cId="3274716595" sldId="672"/>
            <ac:spMk id="10" creationId="{00E7EE85-CBED-0141-59B0-1E81470E063E}"/>
          </ac:spMkLst>
        </pc:spChg>
        <pc:spChg chg="del">
          <ac:chgData name="Freitas, Pedro" userId="de3e2999-2c20-4228-a57b-b82f7192a8d0" providerId="ADAL" clId="{47862FCC-5CE4-4C4C-B3DA-20369934C3CF}" dt="2023-02-26T18:09:07.028" v="5" actId="478"/>
          <ac:spMkLst>
            <pc:docMk/>
            <pc:sldMk cId="3274716595" sldId="672"/>
            <ac:spMk id="11" creationId="{7D358E19-2585-4177-A627-D050E48092B7}"/>
          </ac:spMkLst>
        </pc:spChg>
        <pc:spChg chg="add mod">
          <ac:chgData name="Freitas, Pedro" userId="de3e2999-2c20-4228-a57b-b82f7192a8d0" providerId="ADAL" clId="{47862FCC-5CE4-4C4C-B3DA-20369934C3CF}" dt="2023-02-27T17:01:37.769" v="900" actId="20577"/>
          <ac:spMkLst>
            <pc:docMk/>
            <pc:sldMk cId="3274716595" sldId="672"/>
            <ac:spMk id="12" creationId="{5D614E1A-D52E-C68D-D728-7E64FA33128F}"/>
          </ac:spMkLst>
        </pc:spChg>
        <pc:grpChg chg="add mod">
          <ac:chgData name="Freitas, Pedro" userId="de3e2999-2c20-4228-a57b-b82f7192a8d0" providerId="ADAL" clId="{47862FCC-5CE4-4C4C-B3DA-20369934C3CF}" dt="2023-02-27T16:59:57.215" v="676" actId="1076"/>
          <ac:grpSpMkLst>
            <pc:docMk/>
            <pc:sldMk cId="3274716595" sldId="672"/>
            <ac:grpSpMk id="11" creationId="{C35E0A44-F28E-6E79-9B54-C85C76CF6219}"/>
          </ac:grpSpMkLst>
        </pc:grpChg>
        <pc:graphicFrameChg chg="add del mod">
          <ac:chgData name="Freitas, Pedro" userId="de3e2999-2c20-4228-a57b-b82f7192a8d0" providerId="ADAL" clId="{47862FCC-5CE4-4C4C-B3DA-20369934C3CF}" dt="2023-02-27T15:43:29.852" v="326" actId="478"/>
          <ac:graphicFrameMkLst>
            <pc:docMk/>
            <pc:sldMk cId="3274716595" sldId="672"/>
            <ac:graphicFrameMk id="3" creationId="{04C7D14C-DB35-C6A7-943C-1362911B320F}"/>
          </ac:graphicFrameMkLst>
        </pc:graphicFrameChg>
        <pc:graphicFrameChg chg="add del mod">
          <ac:chgData name="Freitas, Pedro" userId="de3e2999-2c20-4228-a57b-b82f7192a8d0" providerId="ADAL" clId="{47862FCC-5CE4-4C4C-B3DA-20369934C3CF}" dt="2023-02-27T15:43:30.160" v="327" actId="478"/>
          <ac:graphicFrameMkLst>
            <pc:docMk/>
            <pc:sldMk cId="3274716595" sldId="672"/>
            <ac:graphicFrameMk id="12" creationId="{0DA36A7B-743A-B7D4-20FE-7996BC6F767E}"/>
          </ac:graphicFrameMkLst>
        </pc:graphicFrameChg>
        <pc:graphicFrameChg chg="add del">
          <ac:chgData name="Freitas, Pedro" userId="de3e2999-2c20-4228-a57b-b82f7192a8d0" providerId="ADAL" clId="{47862FCC-5CE4-4C4C-B3DA-20369934C3CF}" dt="2023-02-26T18:20:14.411" v="32" actId="478"/>
          <ac:graphicFrameMkLst>
            <pc:docMk/>
            <pc:sldMk cId="3274716595" sldId="672"/>
            <ac:graphicFrameMk id="13" creationId="{7B8569B9-61B3-6E31-BBD8-C4D4963D5B89}"/>
          </ac:graphicFrameMkLst>
        </pc:graphicFrameChg>
        <pc:picChg chg="del">
          <ac:chgData name="Freitas, Pedro" userId="de3e2999-2c20-4228-a57b-b82f7192a8d0" providerId="ADAL" clId="{47862FCC-5CE4-4C4C-B3DA-20369934C3CF}" dt="2023-02-26T18:09:05.570" v="3" actId="478"/>
          <ac:picMkLst>
            <pc:docMk/>
            <pc:sldMk cId="3274716595" sldId="672"/>
            <ac:picMk id="8" creationId="{A560FF47-FBBA-4D29-9A58-62940F09928B}"/>
          </ac:picMkLst>
        </pc:picChg>
        <pc:picChg chg="add mod">
          <ac:chgData name="Freitas, Pedro" userId="de3e2999-2c20-4228-a57b-b82f7192a8d0" providerId="ADAL" clId="{47862FCC-5CE4-4C4C-B3DA-20369934C3CF}" dt="2023-02-27T16:59:52.157" v="675" actId="164"/>
          <ac:picMkLst>
            <pc:docMk/>
            <pc:sldMk cId="3274716595" sldId="672"/>
            <ac:picMk id="8" creationId="{CE1B64F0-4846-FB3E-DEDB-D501E9A2AE2E}"/>
          </ac:picMkLst>
        </pc:picChg>
        <pc:picChg chg="del">
          <ac:chgData name="Freitas, Pedro" userId="de3e2999-2c20-4228-a57b-b82f7192a8d0" providerId="ADAL" clId="{47862FCC-5CE4-4C4C-B3DA-20369934C3CF}" dt="2023-02-26T18:09:05.915" v="4" actId="478"/>
          <ac:picMkLst>
            <pc:docMk/>
            <pc:sldMk cId="3274716595" sldId="672"/>
            <ac:picMk id="10" creationId="{D63E26F7-8C9E-4D45-BF8B-5EDD96227657}"/>
          </ac:picMkLst>
        </pc:picChg>
      </pc:sldChg>
      <pc:sldChg chg="addSp delSp modSp add mod">
        <pc:chgData name="Freitas, Pedro" userId="de3e2999-2c20-4228-a57b-b82f7192a8d0" providerId="ADAL" clId="{47862FCC-5CE4-4C4C-B3DA-20369934C3CF}" dt="2023-02-27T17:22:27.641" v="3238" actId="20577"/>
        <pc:sldMkLst>
          <pc:docMk/>
          <pc:sldMk cId="421152746" sldId="673"/>
        </pc:sldMkLst>
        <pc:spChg chg="mod">
          <ac:chgData name="Freitas, Pedro" userId="de3e2999-2c20-4228-a57b-b82f7192a8d0" providerId="ADAL" clId="{47862FCC-5CE4-4C4C-B3DA-20369934C3CF}" dt="2023-02-27T17:22:27.641" v="3238" actId="20577"/>
          <ac:spMkLst>
            <pc:docMk/>
            <pc:sldMk cId="421152746" sldId="673"/>
            <ac:spMk id="2" creationId="{D8D9AD44-5F9C-447D-842C-A876F493A3A9}"/>
          </ac:spMkLst>
        </pc:spChg>
        <pc:spChg chg="add mod">
          <ac:chgData name="Freitas, Pedro" userId="de3e2999-2c20-4228-a57b-b82f7192a8d0" providerId="ADAL" clId="{47862FCC-5CE4-4C4C-B3DA-20369934C3CF}" dt="2023-02-27T17:09:44.179" v="1623" actId="20577"/>
          <ac:spMkLst>
            <pc:docMk/>
            <pc:sldMk cId="421152746" sldId="673"/>
            <ac:spMk id="3" creationId="{2D2B208A-5E00-EA23-83C1-FE881AA1A020}"/>
          </ac:spMkLst>
        </pc:spChg>
        <pc:picChg chg="del">
          <ac:chgData name="Freitas, Pedro" userId="de3e2999-2c20-4228-a57b-b82f7192a8d0" providerId="ADAL" clId="{47862FCC-5CE4-4C4C-B3DA-20369934C3CF}" dt="2023-02-27T15:08:21.020" v="48" actId="478"/>
          <ac:picMkLst>
            <pc:docMk/>
            <pc:sldMk cId="421152746" sldId="673"/>
            <ac:picMk id="8" creationId="{B02E92A8-E1A1-8E01-A1C2-53FDCB7BB77F}"/>
          </ac:picMkLst>
        </pc:picChg>
        <pc:picChg chg="add mod">
          <ac:chgData name="Freitas, Pedro" userId="de3e2999-2c20-4228-a57b-b82f7192a8d0" providerId="ADAL" clId="{47862FCC-5CE4-4C4C-B3DA-20369934C3CF}" dt="2023-02-27T15:18:08.111" v="266" actId="1036"/>
          <ac:picMkLst>
            <pc:docMk/>
            <pc:sldMk cId="421152746" sldId="673"/>
            <ac:picMk id="10" creationId="{7E0A90C2-413D-F69E-ACB9-E66F4C12E3AD}"/>
          </ac:picMkLst>
        </pc:picChg>
      </pc:sldChg>
      <pc:sldChg chg="addSp delSp modSp add mod">
        <pc:chgData name="Freitas, Pedro" userId="de3e2999-2c20-4228-a57b-b82f7192a8d0" providerId="ADAL" clId="{47862FCC-5CE4-4C4C-B3DA-20369934C3CF}" dt="2023-02-27T17:22:42.956" v="3274" actId="20577"/>
        <pc:sldMkLst>
          <pc:docMk/>
          <pc:sldMk cId="108283440" sldId="674"/>
        </pc:sldMkLst>
        <pc:spChg chg="mod">
          <ac:chgData name="Freitas, Pedro" userId="de3e2999-2c20-4228-a57b-b82f7192a8d0" providerId="ADAL" clId="{47862FCC-5CE4-4C4C-B3DA-20369934C3CF}" dt="2023-02-27T17:22:42.956" v="3274" actId="20577"/>
          <ac:spMkLst>
            <pc:docMk/>
            <pc:sldMk cId="108283440" sldId="674"/>
            <ac:spMk id="2" creationId="{D8D9AD44-5F9C-447D-842C-A876F493A3A9}"/>
          </ac:spMkLst>
        </pc:spChg>
        <pc:spChg chg="add mod">
          <ac:chgData name="Freitas, Pedro" userId="de3e2999-2c20-4228-a57b-b82f7192a8d0" providerId="ADAL" clId="{47862FCC-5CE4-4C4C-B3DA-20369934C3CF}" dt="2023-02-27T17:16:35.767" v="2590" actId="20577"/>
          <ac:spMkLst>
            <pc:docMk/>
            <pc:sldMk cId="108283440" sldId="674"/>
            <ac:spMk id="10" creationId="{B06C4B52-8716-A998-B549-1DD480939B5A}"/>
          </ac:spMkLst>
        </pc:spChg>
        <pc:picChg chg="add del mod">
          <ac:chgData name="Freitas, Pedro" userId="de3e2999-2c20-4228-a57b-b82f7192a8d0" providerId="ADAL" clId="{47862FCC-5CE4-4C4C-B3DA-20369934C3CF}" dt="2023-02-27T17:10:14.425" v="1631"/>
          <ac:picMkLst>
            <pc:docMk/>
            <pc:sldMk cId="108283440" sldId="674"/>
            <ac:picMk id="3" creationId="{1692690B-7914-A298-B013-8FE764456692}"/>
          </ac:picMkLst>
        </pc:picChg>
        <pc:picChg chg="add mod">
          <ac:chgData name="Freitas, Pedro" userId="de3e2999-2c20-4228-a57b-b82f7192a8d0" providerId="ADAL" clId="{47862FCC-5CE4-4C4C-B3DA-20369934C3CF}" dt="2023-02-27T17:10:46.623" v="1693" actId="1076"/>
          <ac:picMkLst>
            <pc:docMk/>
            <pc:sldMk cId="108283440" sldId="674"/>
            <ac:picMk id="8" creationId="{5C199854-904F-0F48-B76C-FC41CBD27E6E}"/>
          </ac:picMkLst>
        </pc:picChg>
        <pc:picChg chg="add mod">
          <ac:chgData name="Freitas, Pedro" userId="de3e2999-2c20-4228-a57b-b82f7192a8d0" providerId="ADAL" clId="{47862FCC-5CE4-4C4C-B3DA-20369934C3CF}" dt="2023-02-27T17:10:53.769" v="1697" actId="1076"/>
          <ac:picMkLst>
            <pc:docMk/>
            <pc:sldMk cId="108283440" sldId="674"/>
            <ac:picMk id="11" creationId="{46CCC23C-0EB0-DD7E-1281-317A221947C4}"/>
          </ac:picMkLst>
        </pc:picChg>
      </pc:sldChg>
      <pc:sldChg chg="addSp delSp modSp add del mod">
        <pc:chgData name="Freitas, Pedro" userId="de3e2999-2c20-4228-a57b-b82f7192a8d0" providerId="ADAL" clId="{47862FCC-5CE4-4C4C-B3DA-20369934C3CF}" dt="2023-02-27T17:16:42.930" v="2591" actId="2696"/>
        <pc:sldMkLst>
          <pc:docMk/>
          <pc:sldMk cId="529763966" sldId="675"/>
        </pc:sldMkLst>
        <pc:picChg chg="add del mod">
          <ac:chgData name="Freitas, Pedro" userId="de3e2999-2c20-4228-a57b-b82f7192a8d0" providerId="ADAL" clId="{47862FCC-5CE4-4C4C-B3DA-20369934C3CF}" dt="2023-02-27T17:09:54.419" v="1624" actId="21"/>
          <ac:picMkLst>
            <pc:docMk/>
            <pc:sldMk cId="529763966" sldId="675"/>
            <ac:picMk id="8" creationId="{2B84B81A-1726-9FE9-C572-BB3A63D3F1C3}"/>
          </ac:picMkLst>
        </pc:picChg>
      </pc:sldChg>
      <pc:sldChg chg="addSp delSp modSp add del mod">
        <pc:chgData name="Freitas, Pedro" userId="de3e2999-2c20-4228-a57b-b82f7192a8d0" providerId="ADAL" clId="{47862FCC-5CE4-4C4C-B3DA-20369934C3CF}" dt="2023-02-27T17:16:42.930" v="2591" actId="2696"/>
        <pc:sldMkLst>
          <pc:docMk/>
          <pc:sldMk cId="919270864" sldId="676"/>
        </pc:sldMkLst>
        <pc:picChg chg="add del mod">
          <ac:chgData name="Freitas, Pedro" userId="de3e2999-2c20-4228-a57b-b82f7192a8d0" providerId="ADAL" clId="{47862FCC-5CE4-4C4C-B3DA-20369934C3CF}" dt="2023-02-27T17:10:43.397" v="1692" actId="21"/>
          <ac:picMkLst>
            <pc:docMk/>
            <pc:sldMk cId="919270864" sldId="676"/>
            <ac:picMk id="8" creationId="{4626C494-3123-A317-CA11-0CBFEBEB8E67}"/>
          </ac:picMkLst>
        </pc:picChg>
      </pc:sldChg>
      <pc:sldChg chg="addSp delSp modSp add mod">
        <pc:chgData name="Freitas, Pedro" userId="de3e2999-2c20-4228-a57b-b82f7192a8d0" providerId="ADAL" clId="{47862FCC-5CE4-4C4C-B3DA-20369934C3CF}" dt="2023-02-27T17:22:56.502" v="3315" actId="20577"/>
        <pc:sldMkLst>
          <pc:docMk/>
          <pc:sldMk cId="899911517" sldId="677"/>
        </pc:sldMkLst>
        <pc:spChg chg="mod">
          <ac:chgData name="Freitas, Pedro" userId="de3e2999-2c20-4228-a57b-b82f7192a8d0" providerId="ADAL" clId="{47862FCC-5CE4-4C4C-B3DA-20369934C3CF}" dt="2023-02-27T17:22:56.502" v="3315" actId="20577"/>
          <ac:spMkLst>
            <pc:docMk/>
            <pc:sldMk cId="899911517" sldId="677"/>
            <ac:spMk id="2" creationId="{D8D9AD44-5F9C-447D-842C-A876F493A3A9}"/>
          </ac:spMkLst>
        </pc:spChg>
        <pc:spChg chg="add mod">
          <ac:chgData name="Freitas, Pedro" userId="de3e2999-2c20-4228-a57b-b82f7192a8d0" providerId="ADAL" clId="{47862FCC-5CE4-4C4C-B3DA-20369934C3CF}" dt="2023-02-27T17:19:46.321" v="2907" actId="20577"/>
          <ac:spMkLst>
            <pc:docMk/>
            <pc:sldMk cId="899911517" sldId="677"/>
            <ac:spMk id="3" creationId="{D07DEA63-6B0B-1D0B-22B1-50E8204A14AF}"/>
          </ac:spMkLst>
        </pc:spChg>
        <pc:spChg chg="add mod">
          <ac:chgData name="Freitas, Pedro" userId="de3e2999-2c20-4228-a57b-b82f7192a8d0" providerId="ADAL" clId="{47862FCC-5CE4-4C4C-B3DA-20369934C3CF}" dt="2023-02-27T15:17:20.844" v="250" actId="164"/>
          <ac:spMkLst>
            <pc:docMk/>
            <pc:sldMk cId="899911517" sldId="677"/>
            <ac:spMk id="12" creationId="{C3641404-FAA6-635C-344A-CF0D1C751882}"/>
          </ac:spMkLst>
        </pc:spChg>
        <pc:grpChg chg="add mod">
          <ac:chgData name="Freitas, Pedro" userId="de3e2999-2c20-4228-a57b-b82f7192a8d0" providerId="ADAL" clId="{47862FCC-5CE4-4C4C-B3DA-20369934C3CF}" dt="2023-02-27T17:16:47.372" v="2592" actId="1076"/>
          <ac:grpSpMkLst>
            <pc:docMk/>
            <pc:sldMk cId="899911517" sldId="677"/>
            <ac:grpSpMk id="13" creationId="{70492FB1-EBA5-75F9-2871-0EF7AC563274}"/>
          </ac:grpSpMkLst>
        </pc:grpChg>
        <pc:graphicFrameChg chg="add mod">
          <ac:chgData name="Freitas, Pedro" userId="de3e2999-2c20-4228-a57b-b82f7192a8d0" providerId="ADAL" clId="{47862FCC-5CE4-4C4C-B3DA-20369934C3CF}" dt="2023-02-27T15:17:20.844" v="250" actId="164"/>
          <ac:graphicFrameMkLst>
            <pc:docMk/>
            <pc:sldMk cId="899911517" sldId="677"/>
            <ac:graphicFrameMk id="11" creationId="{0FDCF63A-A1DE-8259-F21D-C21C311364AA}"/>
          </ac:graphicFrameMkLst>
        </pc:graphicFrameChg>
        <pc:picChg chg="del">
          <ac:chgData name="Freitas, Pedro" userId="de3e2999-2c20-4228-a57b-b82f7192a8d0" providerId="ADAL" clId="{47862FCC-5CE4-4C4C-B3DA-20369934C3CF}" dt="2023-02-27T15:12:34.422" v="66" actId="478"/>
          <ac:picMkLst>
            <pc:docMk/>
            <pc:sldMk cId="899911517" sldId="677"/>
            <ac:picMk id="8" creationId="{4626C494-3123-A317-CA11-0CBFEBEB8E67}"/>
          </ac:picMkLst>
        </pc:picChg>
        <pc:picChg chg="add del mod">
          <ac:chgData name="Freitas, Pedro" userId="de3e2999-2c20-4228-a57b-b82f7192a8d0" providerId="ADAL" clId="{47862FCC-5CE4-4C4C-B3DA-20369934C3CF}" dt="2023-02-27T15:14:40.431" v="75" actId="478"/>
          <ac:picMkLst>
            <pc:docMk/>
            <pc:sldMk cId="899911517" sldId="677"/>
            <ac:picMk id="10" creationId="{D874F3F6-80CF-0856-E2EC-40BA7BAEB263}"/>
          </ac:picMkLst>
        </pc:picChg>
      </pc:sldChg>
      <pc:sldChg chg="addSp modSp add mod">
        <pc:chgData name="Freitas, Pedro" userId="de3e2999-2c20-4228-a57b-b82f7192a8d0" providerId="ADAL" clId="{47862FCC-5CE4-4C4C-B3DA-20369934C3CF}" dt="2023-02-27T17:22:13.531" v="3200" actId="20577"/>
        <pc:sldMkLst>
          <pc:docMk/>
          <pc:sldMk cId="3336169002" sldId="678"/>
        </pc:sldMkLst>
        <pc:spChg chg="mod">
          <ac:chgData name="Freitas, Pedro" userId="de3e2999-2c20-4228-a57b-b82f7192a8d0" providerId="ADAL" clId="{47862FCC-5CE4-4C4C-B3DA-20369934C3CF}" dt="2023-02-27T17:22:13.531" v="3200" actId="20577"/>
          <ac:spMkLst>
            <pc:docMk/>
            <pc:sldMk cId="3336169002" sldId="678"/>
            <ac:spMk id="2" creationId="{D8D9AD44-5F9C-447D-842C-A876F493A3A9}"/>
          </ac:spMkLst>
        </pc:spChg>
        <pc:spChg chg="add mod">
          <ac:chgData name="Freitas, Pedro" userId="de3e2999-2c20-4228-a57b-b82f7192a8d0" providerId="ADAL" clId="{47862FCC-5CE4-4C4C-B3DA-20369934C3CF}" dt="2023-02-27T17:05:35.595" v="1104" actId="20577"/>
          <ac:spMkLst>
            <pc:docMk/>
            <pc:sldMk cId="3336169002" sldId="678"/>
            <ac:spMk id="3" creationId="{9F91B18E-57C4-C5D1-5A1C-495C192EB51C}"/>
          </ac:spMkLst>
        </pc:spChg>
        <pc:picChg chg="mod">
          <ac:chgData name="Freitas, Pedro" userId="de3e2999-2c20-4228-a57b-b82f7192a8d0" providerId="ADAL" clId="{47862FCC-5CE4-4C4C-B3DA-20369934C3CF}" dt="2023-02-27T17:03:42.941" v="1093" actId="1076"/>
          <ac:picMkLst>
            <pc:docMk/>
            <pc:sldMk cId="3336169002" sldId="678"/>
            <ac:picMk id="8" creationId="{B02E92A8-E1A1-8E01-A1C2-53FDCB7BB77F}"/>
          </ac:picMkLst>
        </pc:picChg>
        <pc:picChg chg="add mod">
          <ac:chgData name="Freitas, Pedro" userId="de3e2999-2c20-4228-a57b-b82f7192a8d0" providerId="ADAL" clId="{47862FCC-5CE4-4C4C-B3DA-20369934C3CF}" dt="2023-02-27T17:03:51.407" v="1096" actId="1076"/>
          <ac:picMkLst>
            <pc:docMk/>
            <pc:sldMk cId="3336169002" sldId="678"/>
            <ac:picMk id="10" creationId="{4F3B7D3C-5955-35B9-54B8-AE443D3FEE43}"/>
          </ac:picMkLst>
        </pc:picChg>
      </pc:sldChg>
      <pc:sldChg chg="delSp modSp add del mod">
        <pc:chgData name="Freitas, Pedro" userId="de3e2999-2c20-4228-a57b-b82f7192a8d0" providerId="ADAL" clId="{47862FCC-5CE4-4C4C-B3DA-20369934C3CF}" dt="2023-02-27T17:05:42.241" v="1105" actId="47"/>
        <pc:sldMkLst>
          <pc:docMk/>
          <pc:sldMk cId="2695114697" sldId="679"/>
        </pc:sldMkLst>
        <pc:picChg chg="del mod">
          <ac:chgData name="Freitas, Pedro" userId="de3e2999-2c20-4228-a57b-b82f7192a8d0" providerId="ADAL" clId="{47862FCC-5CE4-4C4C-B3DA-20369934C3CF}" dt="2023-02-27T17:03:33.244" v="1089" actId="21"/>
          <ac:picMkLst>
            <pc:docMk/>
            <pc:sldMk cId="2695114697" sldId="679"/>
            <ac:picMk id="11" creationId="{3AA8070D-8FB8-20FE-3930-A070547AEED3}"/>
          </ac:picMkLst>
        </pc:picChg>
      </pc:sldChg>
      <pc:sldChg chg="modSp add mod">
        <pc:chgData name="Freitas, Pedro" userId="de3e2999-2c20-4228-a57b-b82f7192a8d0" providerId="ADAL" clId="{47862FCC-5CE4-4C4C-B3DA-20369934C3CF}" dt="2023-02-27T17:22:06.270" v="3182" actId="113"/>
        <pc:sldMkLst>
          <pc:docMk/>
          <pc:sldMk cId="3236981811" sldId="679"/>
        </pc:sldMkLst>
        <pc:spChg chg="mod">
          <ac:chgData name="Freitas, Pedro" userId="de3e2999-2c20-4228-a57b-b82f7192a8d0" providerId="ADAL" clId="{47862FCC-5CE4-4C4C-B3DA-20369934C3CF}" dt="2023-02-27T17:22:06.270" v="3182" actId="113"/>
          <ac:spMkLst>
            <pc:docMk/>
            <pc:sldMk cId="3236981811" sldId="679"/>
            <ac:spMk id="3" creationId="{2F047401-CD5E-41E0-B269-E35B148D9D23}"/>
          </ac:spMkLst>
        </pc:spChg>
      </pc:sldChg>
    </pc:docChg>
  </pc:docChgLst>
  <pc:docChgLst>
    <pc:chgData name="Freitas, Pedro" userId="de3e2999-2c20-4228-a57b-b82f7192a8d0" providerId="ADAL" clId="{61137BAB-38CC-4CE4-A0DD-CCC5B1725828}"/>
    <pc:docChg chg="custSel addSld delSld modSld">
      <pc:chgData name="Freitas, Pedro" userId="de3e2999-2c20-4228-a57b-b82f7192a8d0" providerId="ADAL" clId="{61137BAB-38CC-4CE4-A0DD-CCC5B1725828}" dt="2020-05-06T16:33:18.170" v="310" actId="20577"/>
      <pc:docMkLst>
        <pc:docMk/>
      </pc:docMkLst>
      <pc:sldChg chg="modSp">
        <pc:chgData name="Freitas, Pedro" userId="de3e2999-2c20-4228-a57b-b82f7192a8d0" providerId="ADAL" clId="{61137BAB-38CC-4CE4-A0DD-CCC5B1725828}" dt="2020-05-06T14:30:51.577" v="26" actId="20577"/>
        <pc:sldMkLst>
          <pc:docMk/>
          <pc:sldMk cId="225292229" sldId="666"/>
        </pc:sldMkLst>
        <pc:spChg chg="mod">
          <ac:chgData name="Freitas, Pedro" userId="de3e2999-2c20-4228-a57b-b82f7192a8d0" providerId="ADAL" clId="{61137BAB-38CC-4CE4-A0DD-CCC5B1725828}" dt="2020-05-06T14:30:51.577" v="26" actId="20577"/>
          <ac:spMkLst>
            <pc:docMk/>
            <pc:sldMk cId="225292229" sldId="666"/>
            <ac:spMk id="3" creationId="{FFB30E3F-7C3D-4309-A8E4-AA724187C83E}"/>
          </ac:spMkLst>
        </pc:spChg>
      </pc:sldChg>
      <pc:sldChg chg="addSp delSp modSp">
        <pc:chgData name="Freitas, Pedro" userId="de3e2999-2c20-4228-a57b-b82f7192a8d0" providerId="ADAL" clId="{61137BAB-38CC-4CE4-A0DD-CCC5B1725828}" dt="2020-05-06T14:46:26.505" v="250" actId="20577"/>
        <pc:sldMkLst>
          <pc:docMk/>
          <pc:sldMk cId="635614000" sldId="670"/>
        </pc:sldMkLst>
        <pc:spChg chg="mod">
          <ac:chgData name="Freitas, Pedro" userId="de3e2999-2c20-4228-a57b-b82f7192a8d0" providerId="ADAL" clId="{61137BAB-38CC-4CE4-A0DD-CCC5B1725828}" dt="2020-05-06T14:46:26.505" v="250" actId="20577"/>
          <ac:spMkLst>
            <pc:docMk/>
            <pc:sldMk cId="635614000" sldId="670"/>
            <ac:spMk id="2" creationId="{D8D9AD44-5F9C-447D-842C-A876F493A3A9}"/>
          </ac:spMkLst>
        </pc:spChg>
        <pc:spChg chg="add mod">
          <ac:chgData name="Freitas, Pedro" userId="de3e2999-2c20-4228-a57b-b82f7192a8d0" providerId="ADAL" clId="{61137BAB-38CC-4CE4-A0DD-CCC5B1725828}" dt="2020-05-06T14:37:57.528" v="94" actId="1076"/>
          <ac:spMkLst>
            <pc:docMk/>
            <pc:sldMk cId="635614000" sldId="670"/>
            <ac:spMk id="8" creationId="{52CF1F1A-3F9E-466A-8821-78FBC9A2444B}"/>
          </ac:spMkLst>
        </pc:spChg>
        <pc:spChg chg="add mod">
          <ac:chgData name="Freitas, Pedro" userId="de3e2999-2c20-4228-a57b-b82f7192a8d0" providerId="ADAL" clId="{61137BAB-38CC-4CE4-A0DD-CCC5B1725828}" dt="2020-05-06T14:39:23.832" v="157" actId="1076"/>
          <ac:spMkLst>
            <pc:docMk/>
            <pc:sldMk cId="635614000" sldId="670"/>
            <ac:spMk id="14" creationId="{C35C048B-D722-42CD-B73F-F096EF9FCD2F}"/>
          </ac:spMkLst>
        </pc:spChg>
        <pc:spChg chg="del">
          <ac:chgData name="Freitas, Pedro" userId="de3e2999-2c20-4228-a57b-b82f7192a8d0" providerId="ADAL" clId="{61137BAB-38CC-4CE4-A0DD-CCC5B1725828}" dt="2020-05-06T14:30:26.441" v="7" actId="478"/>
          <ac:spMkLst>
            <pc:docMk/>
            <pc:sldMk cId="635614000" sldId="670"/>
            <ac:spMk id="16" creationId="{3F77120E-2895-4EE3-A36E-82EF4C4906B5}"/>
          </ac:spMkLst>
        </pc:spChg>
        <pc:spChg chg="del">
          <ac:chgData name="Freitas, Pedro" userId="de3e2999-2c20-4228-a57b-b82f7192a8d0" providerId="ADAL" clId="{61137BAB-38CC-4CE4-A0DD-CCC5B1725828}" dt="2020-05-06T14:30:19.546" v="1" actId="478"/>
          <ac:spMkLst>
            <pc:docMk/>
            <pc:sldMk cId="635614000" sldId="670"/>
            <ac:spMk id="24" creationId="{9304DE84-2FDE-46A3-9C59-0405128BD3B8}"/>
          </ac:spMkLst>
        </pc:spChg>
        <pc:spChg chg="del">
          <ac:chgData name="Freitas, Pedro" userId="de3e2999-2c20-4228-a57b-b82f7192a8d0" providerId="ADAL" clId="{61137BAB-38CC-4CE4-A0DD-CCC5B1725828}" dt="2020-05-06T14:30:28.827" v="8" actId="478"/>
          <ac:spMkLst>
            <pc:docMk/>
            <pc:sldMk cId="635614000" sldId="670"/>
            <ac:spMk id="29" creationId="{808FB40A-94BC-4706-B4FB-66D835D573AC}"/>
          </ac:spMkLst>
        </pc:spChg>
        <pc:spChg chg="del">
          <ac:chgData name="Freitas, Pedro" userId="de3e2999-2c20-4228-a57b-b82f7192a8d0" providerId="ADAL" clId="{61137BAB-38CC-4CE4-A0DD-CCC5B1725828}" dt="2020-05-06T14:30:21.996" v="3" actId="478"/>
          <ac:spMkLst>
            <pc:docMk/>
            <pc:sldMk cId="635614000" sldId="670"/>
            <ac:spMk id="31" creationId="{524BDB22-1CE0-4AFF-9D91-09DDA14F97C3}"/>
          </ac:spMkLst>
        </pc:spChg>
        <pc:spChg chg="del">
          <ac:chgData name="Freitas, Pedro" userId="de3e2999-2c20-4228-a57b-b82f7192a8d0" providerId="ADAL" clId="{61137BAB-38CC-4CE4-A0DD-CCC5B1725828}" dt="2020-05-06T14:30:25.067" v="6" actId="478"/>
          <ac:spMkLst>
            <pc:docMk/>
            <pc:sldMk cId="635614000" sldId="670"/>
            <ac:spMk id="33" creationId="{286194EF-CA90-48A7-A60B-6D53CE7F37E8}"/>
          </ac:spMkLst>
        </pc:spChg>
        <pc:spChg chg="del">
          <ac:chgData name="Freitas, Pedro" userId="de3e2999-2c20-4228-a57b-b82f7192a8d0" providerId="ADAL" clId="{61137BAB-38CC-4CE4-A0DD-CCC5B1725828}" dt="2020-05-06T14:30:24.426" v="5" actId="478"/>
          <ac:spMkLst>
            <pc:docMk/>
            <pc:sldMk cId="635614000" sldId="670"/>
            <ac:spMk id="35" creationId="{D49C3F40-78DE-426A-BAA8-5B443079C416}"/>
          </ac:spMkLst>
        </pc:spChg>
        <pc:graphicFrameChg chg="add mod">
          <ac:chgData name="Freitas, Pedro" userId="de3e2999-2c20-4228-a57b-b82f7192a8d0" providerId="ADAL" clId="{61137BAB-38CC-4CE4-A0DD-CCC5B1725828}" dt="2020-05-06T14:37:15.923" v="45" actId="1076"/>
          <ac:graphicFrameMkLst>
            <pc:docMk/>
            <pc:sldMk cId="635614000" sldId="670"/>
            <ac:graphicFrameMk id="3" creationId="{DE553A92-59BF-4361-AFE3-86F8660EC87F}"/>
          </ac:graphicFrameMkLst>
        </pc:graphicFrameChg>
        <pc:graphicFrameChg chg="del">
          <ac:chgData name="Freitas, Pedro" userId="de3e2999-2c20-4228-a57b-b82f7192a8d0" providerId="ADAL" clId="{61137BAB-38CC-4CE4-A0DD-CCC5B1725828}" dt="2020-05-06T14:30:18.740" v="0" actId="478"/>
          <ac:graphicFrameMkLst>
            <pc:docMk/>
            <pc:sldMk cId="635614000" sldId="670"/>
            <ac:graphicFrameMk id="10" creationId="{E8DBE492-230F-4485-9231-DE34F93472D4}"/>
          </ac:graphicFrameMkLst>
        </pc:graphicFrameChg>
        <pc:graphicFrameChg chg="del">
          <ac:chgData name="Freitas, Pedro" userId="de3e2999-2c20-4228-a57b-b82f7192a8d0" providerId="ADAL" clId="{61137BAB-38CC-4CE4-A0DD-CCC5B1725828}" dt="2020-05-06T14:30:29.458" v="9" actId="478"/>
          <ac:graphicFrameMkLst>
            <pc:docMk/>
            <pc:sldMk cId="635614000" sldId="670"/>
            <ac:graphicFrameMk id="11" creationId="{58898FC4-EDF6-4336-96DD-A1C089D8BB1C}"/>
          </ac:graphicFrameMkLst>
        </pc:graphicFrameChg>
        <pc:graphicFrameChg chg="add del mod">
          <ac:chgData name="Freitas, Pedro" userId="de3e2999-2c20-4228-a57b-b82f7192a8d0" providerId="ADAL" clId="{61137BAB-38CC-4CE4-A0DD-CCC5B1725828}" dt="2020-05-06T14:45:50.871" v="242" actId="478"/>
          <ac:graphicFrameMkLst>
            <pc:docMk/>
            <pc:sldMk cId="635614000" sldId="670"/>
            <ac:graphicFrameMk id="12" creationId="{FDFEE889-FBDD-43A8-BC90-0F54EBC43F6B}"/>
          </ac:graphicFrameMkLst>
        </pc:graphicFrameChg>
        <pc:graphicFrameChg chg="del">
          <ac:chgData name="Freitas, Pedro" userId="de3e2999-2c20-4228-a57b-b82f7192a8d0" providerId="ADAL" clId="{61137BAB-38CC-4CE4-A0DD-CCC5B1725828}" dt="2020-05-06T14:30:20.223" v="2" actId="478"/>
          <ac:graphicFrameMkLst>
            <pc:docMk/>
            <pc:sldMk cId="635614000" sldId="670"/>
            <ac:graphicFrameMk id="13" creationId="{B5B688BF-E0E6-445E-B45C-55A17A4127A0}"/>
          </ac:graphicFrameMkLst>
        </pc:graphicFrameChg>
        <pc:graphicFrameChg chg="del">
          <ac:chgData name="Freitas, Pedro" userId="de3e2999-2c20-4228-a57b-b82f7192a8d0" providerId="ADAL" clId="{61137BAB-38CC-4CE4-A0DD-CCC5B1725828}" dt="2020-05-06T14:30:22.691" v="4" actId="478"/>
          <ac:graphicFrameMkLst>
            <pc:docMk/>
            <pc:sldMk cId="635614000" sldId="670"/>
            <ac:graphicFrameMk id="15" creationId="{1AE66777-AF35-4958-938F-1DA57AAADDEB}"/>
          </ac:graphicFrameMkLst>
        </pc:graphicFrameChg>
        <pc:graphicFrameChg chg="add mod">
          <ac:chgData name="Freitas, Pedro" userId="de3e2999-2c20-4228-a57b-b82f7192a8d0" providerId="ADAL" clId="{61137BAB-38CC-4CE4-A0DD-CCC5B1725828}" dt="2020-05-06T14:46:04.902" v="246" actId="1076"/>
          <ac:graphicFrameMkLst>
            <pc:docMk/>
            <pc:sldMk cId="635614000" sldId="670"/>
            <ac:graphicFrameMk id="17" creationId="{3D4166F5-E7C8-4727-A119-22D4DBE6CB52}"/>
          </ac:graphicFrameMkLst>
        </pc:graphicFrameChg>
      </pc:sldChg>
      <pc:sldChg chg="del">
        <pc:chgData name="Freitas, Pedro" userId="de3e2999-2c20-4228-a57b-b82f7192a8d0" providerId="ADAL" clId="{61137BAB-38CC-4CE4-A0DD-CCC5B1725828}" dt="2020-05-06T14:30:34.857" v="10" actId="2696"/>
        <pc:sldMkLst>
          <pc:docMk/>
          <pc:sldMk cId="2686143955" sldId="671"/>
        </pc:sldMkLst>
      </pc:sldChg>
      <pc:sldChg chg="addSp delSp modSp add">
        <pc:chgData name="Freitas, Pedro" userId="de3e2999-2c20-4228-a57b-b82f7192a8d0" providerId="ADAL" clId="{61137BAB-38CC-4CE4-A0DD-CCC5B1725828}" dt="2020-05-06T16:32:57.558" v="288" actId="1076"/>
        <pc:sldMkLst>
          <pc:docMk/>
          <pc:sldMk cId="3010177427" sldId="671"/>
        </pc:sldMkLst>
        <pc:spChg chg="mod">
          <ac:chgData name="Freitas, Pedro" userId="de3e2999-2c20-4228-a57b-b82f7192a8d0" providerId="ADAL" clId="{61137BAB-38CC-4CE4-A0DD-CCC5B1725828}" dt="2020-05-06T14:46:48.849" v="265" actId="20577"/>
          <ac:spMkLst>
            <pc:docMk/>
            <pc:sldMk cId="3010177427" sldId="671"/>
            <ac:spMk id="2" creationId="{D8D9AD44-5F9C-447D-842C-A876F493A3A9}"/>
          </ac:spMkLst>
        </pc:spChg>
        <pc:spChg chg="del">
          <ac:chgData name="Freitas, Pedro" userId="de3e2999-2c20-4228-a57b-b82f7192a8d0" providerId="ADAL" clId="{61137BAB-38CC-4CE4-A0DD-CCC5B1725828}" dt="2020-05-06T14:40:27.434" v="187" actId="478"/>
          <ac:spMkLst>
            <pc:docMk/>
            <pc:sldMk cId="3010177427" sldId="671"/>
            <ac:spMk id="8" creationId="{52CF1F1A-3F9E-466A-8821-78FBC9A2444B}"/>
          </ac:spMkLst>
        </pc:spChg>
        <pc:spChg chg="del">
          <ac:chgData name="Freitas, Pedro" userId="de3e2999-2c20-4228-a57b-b82f7192a8d0" providerId="ADAL" clId="{61137BAB-38CC-4CE4-A0DD-CCC5B1725828}" dt="2020-05-06T14:40:26.015" v="186" actId="478"/>
          <ac:spMkLst>
            <pc:docMk/>
            <pc:sldMk cId="3010177427" sldId="671"/>
            <ac:spMk id="14" creationId="{C35C048B-D722-42CD-B73F-F096EF9FCD2F}"/>
          </ac:spMkLst>
        </pc:spChg>
        <pc:graphicFrameChg chg="del">
          <ac:chgData name="Freitas, Pedro" userId="de3e2999-2c20-4228-a57b-b82f7192a8d0" providerId="ADAL" clId="{61137BAB-38CC-4CE4-A0DD-CCC5B1725828}" dt="2020-05-06T14:40:24.177" v="184" actId="478"/>
          <ac:graphicFrameMkLst>
            <pc:docMk/>
            <pc:sldMk cId="3010177427" sldId="671"/>
            <ac:graphicFrameMk id="3" creationId="{DE553A92-59BF-4361-AFE3-86F8660EC87F}"/>
          </ac:graphicFrameMkLst>
        </pc:graphicFrameChg>
        <pc:graphicFrameChg chg="add del mod">
          <ac:chgData name="Freitas, Pedro" userId="de3e2999-2c20-4228-a57b-b82f7192a8d0" providerId="ADAL" clId="{61137BAB-38CC-4CE4-A0DD-CCC5B1725828}" dt="2020-05-06T14:48:13.462" v="267" actId="478"/>
          <ac:graphicFrameMkLst>
            <pc:docMk/>
            <pc:sldMk cId="3010177427" sldId="671"/>
            <ac:graphicFrameMk id="10" creationId="{4B842131-5950-4C26-989E-1B6E5DCFB10F}"/>
          </ac:graphicFrameMkLst>
        </pc:graphicFrameChg>
        <pc:graphicFrameChg chg="add del mod">
          <ac:chgData name="Freitas, Pedro" userId="de3e2999-2c20-4228-a57b-b82f7192a8d0" providerId="ADAL" clId="{61137BAB-38CC-4CE4-A0DD-CCC5B1725828}" dt="2020-05-06T14:48:16.321" v="269" actId="478"/>
          <ac:graphicFrameMkLst>
            <pc:docMk/>
            <pc:sldMk cId="3010177427" sldId="671"/>
            <ac:graphicFrameMk id="11" creationId="{D05767C9-77B4-4E4E-911F-0E5D401BF6AD}"/>
          </ac:graphicFrameMkLst>
        </pc:graphicFrameChg>
        <pc:graphicFrameChg chg="del">
          <ac:chgData name="Freitas, Pedro" userId="de3e2999-2c20-4228-a57b-b82f7192a8d0" providerId="ADAL" clId="{61137BAB-38CC-4CE4-A0DD-CCC5B1725828}" dt="2020-05-06T14:40:24.814" v="185" actId="478"/>
          <ac:graphicFrameMkLst>
            <pc:docMk/>
            <pc:sldMk cId="3010177427" sldId="671"/>
            <ac:graphicFrameMk id="12" creationId="{FDFEE889-FBDD-43A8-BC90-0F54EBC43F6B}"/>
          </ac:graphicFrameMkLst>
        </pc:graphicFrameChg>
        <pc:graphicFrameChg chg="add del mod">
          <ac:chgData name="Freitas, Pedro" userId="de3e2999-2c20-4228-a57b-b82f7192a8d0" providerId="ADAL" clId="{61137BAB-38CC-4CE4-A0DD-CCC5B1725828}" dt="2020-05-06T15:25:37.931" v="278" actId="478"/>
          <ac:graphicFrameMkLst>
            <pc:docMk/>
            <pc:sldMk cId="3010177427" sldId="671"/>
            <ac:graphicFrameMk id="13" creationId="{311994D4-FC60-44E6-96C3-399B6756D1CD}"/>
          </ac:graphicFrameMkLst>
        </pc:graphicFrameChg>
        <pc:graphicFrameChg chg="add mod">
          <ac:chgData name="Freitas, Pedro" userId="de3e2999-2c20-4228-a57b-b82f7192a8d0" providerId="ADAL" clId="{61137BAB-38CC-4CE4-A0DD-CCC5B1725828}" dt="2020-05-06T16:32:57.558" v="288" actId="1076"/>
          <ac:graphicFrameMkLst>
            <pc:docMk/>
            <pc:sldMk cId="3010177427" sldId="671"/>
            <ac:graphicFrameMk id="15" creationId="{B6988DB6-3330-4F54-AAC6-FDF0381478CD}"/>
          </ac:graphicFrameMkLst>
        </pc:graphicFrameChg>
      </pc:sldChg>
      <pc:sldChg chg="del">
        <pc:chgData name="Freitas, Pedro" userId="de3e2999-2c20-4228-a57b-b82f7192a8d0" providerId="ADAL" clId="{61137BAB-38CC-4CE4-A0DD-CCC5B1725828}" dt="2020-05-06T14:30:34.959" v="11" actId="2696"/>
        <pc:sldMkLst>
          <pc:docMk/>
          <pc:sldMk cId="3180161483" sldId="672"/>
        </pc:sldMkLst>
      </pc:sldChg>
      <pc:sldChg chg="addSp modSp add">
        <pc:chgData name="Freitas, Pedro" userId="de3e2999-2c20-4228-a57b-b82f7192a8d0" providerId="ADAL" clId="{61137BAB-38CC-4CE4-A0DD-CCC5B1725828}" dt="2020-05-06T16:33:18.170" v="310" actId="20577"/>
        <pc:sldMkLst>
          <pc:docMk/>
          <pc:sldMk cId="3511967512" sldId="672"/>
        </pc:sldMkLst>
        <pc:spChg chg="mod">
          <ac:chgData name="Freitas, Pedro" userId="de3e2999-2c20-4228-a57b-b82f7192a8d0" providerId="ADAL" clId="{61137BAB-38CC-4CE4-A0DD-CCC5B1725828}" dt="2020-05-06T16:33:18.170" v="310" actId="20577"/>
          <ac:spMkLst>
            <pc:docMk/>
            <pc:sldMk cId="3511967512" sldId="672"/>
            <ac:spMk id="2" creationId="{D8D9AD44-5F9C-447D-842C-A876F493A3A9}"/>
          </ac:spMkLst>
        </pc:spChg>
        <pc:graphicFrameChg chg="add mod">
          <ac:chgData name="Freitas, Pedro" userId="de3e2999-2c20-4228-a57b-b82f7192a8d0" providerId="ADAL" clId="{61137BAB-38CC-4CE4-A0DD-CCC5B1725828}" dt="2020-05-06T16:33:11.359" v="294" actId="1076"/>
          <ac:graphicFrameMkLst>
            <pc:docMk/>
            <pc:sldMk cId="3511967512" sldId="672"/>
            <ac:graphicFrameMk id="3" creationId="{7C9A26D0-B4EE-4155-B8DA-EA11B0B1056C}"/>
          </ac:graphicFrameMkLst>
        </pc:graphicFrameChg>
      </pc:sldChg>
      <pc:sldChg chg="del">
        <pc:chgData name="Freitas, Pedro" userId="de3e2999-2c20-4228-a57b-b82f7192a8d0" providerId="ADAL" clId="{61137BAB-38CC-4CE4-A0DD-CCC5B1725828}" dt="2020-05-06T14:30:35.006" v="12" actId="2696"/>
        <pc:sldMkLst>
          <pc:docMk/>
          <pc:sldMk cId="3776997558" sldId="673"/>
        </pc:sldMkLst>
      </pc:sldChg>
    </pc:docChg>
  </pc:docChgLst>
  <pc:docChgLst>
    <pc:chgData name="Freitas, Pedro" userId="de3e2999-2c20-4228-a57b-b82f7192a8d0" providerId="ADAL" clId="{DCBBE601-F0B1-416D-BAA0-02E3D8904C4D}"/>
    <pc:docChg chg="undo custSel addSld modSld">
      <pc:chgData name="Freitas, Pedro" userId="de3e2999-2c20-4228-a57b-b82f7192a8d0" providerId="ADAL" clId="{DCBBE601-F0B1-416D-BAA0-02E3D8904C4D}" dt="2020-06-18T13:06:32.537" v="1201" actId="20577"/>
      <pc:docMkLst>
        <pc:docMk/>
      </pc:docMkLst>
      <pc:sldChg chg="modSp">
        <pc:chgData name="Freitas, Pedro" userId="de3e2999-2c20-4228-a57b-b82f7192a8d0" providerId="ADAL" clId="{DCBBE601-F0B1-416D-BAA0-02E3D8904C4D}" dt="2020-06-18T13:06:32.537" v="1201" actId="20577"/>
        <pc:sldMkLst>
          <pc:docMk/>
          <pc:sldMk cId="625420388" sldId="286"/>
        </pc:sldMkLst>
        <pc:spChg chg="mod">
          <ac:chgData name="Freitas, Pedro" userId="de3e2999-2c20-4228-a57b-b82f7192a8d0" providerId="ADAL" clId="{DCBBE601-F0B1-416D-BAA0-02E3D8904C4D}" dt="2020-06-18T13:06:32.537" v="1201" actId="20577"/>
          <ac:spMkLst>
            <pc:docMk/>
            <pc:sldMk cId="625420388" sldId="286"/>
            <ac:spMk id="3" creationId="{908AA136-DF61-4448-97D0-BEFE1CD063D5}"/>
          </ac:spMkLst>
        </pc:spChg>
      </pc:sldChg>
      <pc:sldChg chg="addSp delSp modSp">
        <pc:chgData name="Freitas, Pedro" userId="de3e2999-2c20-4228-a57b-b82f7192a8d0" providerId="ADAL" clId="{DCBBE601-F0B1-416D-BAA0-02E3D8904C4D}" dt="2020-06-18T11:05:01.240" v="253" actId="20577"/>
        <pc:sldMkLst>
          <pc:docMk/>
          <pc:sldMk cId="635614000" sldId="670"/>
        </pc:sldMkLst>
        <pc:spChg chg="mod">
          <ac:chgData name="Freitas, Pedro" userId="de3e2999-2c20-4228-a57b-b82f7192a8d0" providerId="ADAL" clId="{DCBBE601-F0B1-416D-BAA0-02E3D8904C4D}" dt="2020-06-18T11:02:41.165" v="13" actId="20577"/>
          <ac:spMkLst>
            <pc:docMk/>
            <pc:sldMk cId="635614000" sldId="670"/>
            <ac:spMk id="2" creationId="{D8D9AD44-5F9C-447D-842C-A876F493A3A9}"/>
          </ac:spMkLst>
        </pc:spChg>
        <pc:spChg chg="add mod">
          <ac:chgData name="Freitas, Pedro" userId="de3e2999-2c20-4228-a57b-b82f7192a8d0" providerId="ADAL" clId="{DCBBE601-F0B1-416D-BAA0-02E3D8904C4D}" dt="2020-06-18T11:05:01.240" v="253" actId="20577"/>
          <ac:spMkLst>
            <pc:docMk/>
            <pc:sldMk cId="635614000" sldId="670"/>
            <ac:spMk id="3" creationId="{2F047401-CD5E-41E0-B269-E35B148D9D23}"/>
          </ac:spMkLst>
        </pc:spChg>
        <pc:graphicFrameChg chg="del">
          <ac:chgData name="Freitas, Pedro" userId="de3e2999-2c20-4228-a57b-b82f7192a8d0" providerId="ADAL" clId="{DCBBE601-F0B1-416D-BAA0-02E3D8904C4D}" dt="2020-06-18T11:02:37.657" v="2" actId="478"/>
          <ac:graphicFrameMkLst>
            <pc:docMk/>
            <pc:sldMk cId="635614000" sldId="670"/>
            <ac:graphicFrameMk id="13" creationId="{B4EE3A59-D686-497E-A3C6-09CB3283306F}"/>
          </ac:graphicFrameMkLst>
        </pc:graphicFrameChg>
      </pc:sldChg>
      <pc:sldChg chg="addSp delSp modSp add">
        <pc:chgData name="Freitas, Pedro" userId="de3e2999-2c20-4228-a57b-b82f7192a8d0" providerId="ADAL" clId="{DCBBE601-F0B1-416D-BAA0-02E3D8904C4D}" dt="2020-06-18T11:25:08.148" v="883" actId="207"/>
        <pc:sldMkLst>
          <pc:docMk/>
          <pc:sldMk cId="1172498446" sldId="671"/>
        </pc:sldMkLst>
        <pc:spChg chg="mod">
          <ac:chgData name="Freitas, Pedro" userId="de3e2999-2c20-4228-a57b-b82f7192a8d0" providerId="ADAL" clId="{DCBBE601-F0B1-416D-BAA0-02E3D8904C4D}" dt="2020-06-18T11:04:54.615" v="248" actId="20577"/>
          <ac:spMkLst>
            <pc:docMk/>
            <pc:sldMk cId="1172498446" sldId="671"/>
            <ac:spMk id="2" creationId="{D8D9AD44-5F9C-447D-842C-A876F493A3A9}"/>
          </ac:spMkLst>
        </pc:spChg>
        <pc:spChg chg="add mod">
          <ac:chgData name="Freitas, Pedro" userId="de3e2999-2c20-4228-a57b-b82f7192a8d0" providerId="ADAL" clId="{DCBBE601-F0B1-416D-BAA0-02E3D8904C4D}" dt="2020-06-18T11:20:54.490" v="739" actId="1036"/>
          <ac:spMkLst>
            <pc:docMk/>
            <pc:sldMk cId="1172498446" sldId="671"/>
            <ac:spMk id="10" creationId="{32DB027E-7F81-425B-B197-FB9402CA16F5}"/>
          </ac:spMkLst>
        </pc:spChg>
        <pc:spChg chg="add mod">
          <ac:chgData name="Freitas, Pedro" userId="de3e2999-2c20-4228-a57b-b82f7192a8d0" providerId="ADAL" clId="{DCBBE601-F0B1-416D-BAA0-02E3D8904C4D}" dt="2020-06-18T11:20:54.490" v="739" actId="1036"/>
          <ac:spMkLst>
            <pc:docMk/>
            <pc:sldMk cId="1172498446" sldId="671"/>
            <ac:spMk id="12" creationId="{E84CA5A6-EF1D-4E9B-B3B8-FB5E7E67E4B5}"/>
          </ac:spMkLst>
        </pc:spChg>
        <pc:spChg chg="add mod">
          <ac:chgData name="Freitas, Pedro" userId="de3e2999-2c20-4228-a57b-b82f7192a8d0" providerId="ADAL" clId="{DCBBE601-F0B1-416D-BAA0-02E3D8904C4D}" dt="2020-06-18T11:20:54.490" v="739" actId="1036"/>
          <ac:spMkLst>
            <pc:docMk/>
            <pc:sldMk cId="1172498446" sldId="671"/>
            <ac:spMk id="15" creationId="{E761767D-3171-4F7E-B95C-900587C77B7D}"/>
          </ac:spMkLst>
        </pc:spChg>
        <pc:spChg chg="add mod">
          <ac:chgData name="Freitas, Pedro" userId="de3e2999-2c20-4228-a57b-b82f7192a8d0" providerId="ADAL" clId="{DCBBE601-F0B1-416D-BAA0-02E3D8904C4D}" dt="2020-06-18T11:18:40.340" v="555" actId="208"/>
          <ac:spMkLst>
            <pc:docMk/>
            <pc:sldMk cId="1172498446" sldId="671"/>
            <ac:spMk id="16" creationId="{4D34BFC6-402E-4631-8133-42A86474F206}"/>
          </ac:spMkLst>
        </pc:spChg>
        <pc:spChg chg="add mod">
          <ac:chgData name="Freitas, Pedro" userId="de3e2999-2c20-4228-a57b-b82f7192a8d0" providerId="ADAL" clId="{DCBBE601-F0B1-416D-BAA0-02E3D8904C4D}" dt="2020-06-18T11:22:15.767" v="805" actId="12"/>
          <ac:spMkLst>
            <pc:docMk/>
            <pc:sldMk cId="1172498446" sldId="671"/>
            <ac:spMk id="17" creationId="{474338E6-8DE0-4980-9DD7-9637BA9D9A1C}"/>
          </ac:spMkLst>
        </pc:spChg>
        <pc:spChg chg="add mod">
          <ac:chgData name="Freitas, Pedro" userId="de3e2999-2c20-4228-a57b-b82f7192a8d0" providerId="ADAL" clId="{DCBBE601-F0B1-416D-BAA0-02E3D8904C4D}" dt="2020-06-18T11:21:00.694" v="740" actId="1076"/>
          <ac:spMkLst>
            <pc:docMk/>
            <pc:sldMk cId="1172498446" sldId="671"/>
            <ac:spMk id="18" creationId="{43E2CE93-5E5C-4FD4-944A-A0F53B079C61}"/>
          </ac:spMkLst>
        </pc:spChg>
        <pc:spChg chg="add mod">
          <ac:chgData name="Freitas, Pedro" userId="de3e2999-2c20-4228-a57b-b82f7192a8d0" providerId="ADAL" clId="{DCBBE601-F0B1-416D-BAA0-02E3D8904C4D}" dt="2020-06-18T11:25:08.148" v="883" actId="207"/>
          <ac:spMkLst>
            <pc:docMk/>
            <pc:sldMk cId="1172498446" sldId="671"/>
            <ac:spMk id="19" creationId="{23F06D36-16AE-4CB5-9D07-2B0CD9A6CE69}"/>
          </ac:spMkLst>
        </pc:spChg>
        <pc:graphicFrameChg chg="add del mod">
          <ac:chgData name="Freitas, Pedro" userId="de3e2999-2c20-4228-a57b-b82f7192a8d0" providerId="ADAL" clId="{DCBBE601-F0B1-416D-BAA0-02E3D8904C4D}" dt="2020-06-18T11:05:55.537" v="255" actId="478"/>
          <ac:graphicFrameMkLst>
            <pc:docMk/>
            <pc:sldMk cId="1172498446" sldId="671"/>
            <ac:graphicFrameMk id="3" creationId="{DF002F54-EA66-4CF4-9C26-1C24D74A4E6A}"/>
          </ac:graphicFrameMkLst>
        </pc:graphicFrameChg>
        <pc:graphicFrameChg chg="del">
          <ac:chgData name="Freitas, Pedro" userId="de3e2999-2c20-4228-a57b-b82f7192a8d0" providerId="ADAL" clId="{DCBBE601-F0B1-416D-BAA0-02E3D8904C4D}" dt="2020-06-18T11:02:35.419" v="1" actId="478"/>
          <ac:graphicFrameMkLst>
            <pc:docMk/>
            <pc:sldMk cId="1172498446" sldId="671"/>
            <ac:graphicFrameMk id="13" creationId="{B4EE3A59-D686-497E-A3C6-09CB3283306F}"/>
          </ac:graphicFrameMkLst>
        </pc:graphicFrameChg>
        <pc:picChg chg="add mod">
          <ac:chgData name="Freitas, Pedro" userId="de3e2999-2c20-4228-a57b-b82f7192a8d0" providerId="ADAL" clId="{DCBBE601-F0B1-416D-BAA0-02E3D8904C4D}" dt="2020-06-18T11:16:29.168" v="453" actId="1076"/>
          <ac:picMkLst>
            <pc:docMk/>
            <pc:sldMk cId="1172498446" sldId="671"/>
            <ac:picMk id="8" creationId="{DC4F6527-C190-4913-A489-FBA8F96924E2}"/>
          </ac:picMkLst>
        </pc:picChg>
        <pc:picChg chg="add mod">
          <ac:chgData name="Freitas, Pedro" userId="de3e2999-2c20-4228-a57b-b82f7192a8d0" providerId="ADAL" clId="{DCBBE601-F0B1-416D-BAA0-02E3D8904C4D}" dt="2020-06-18T11:16:29.168" v="453" actId="1076"/>
          <ac:picMkLst>
            <pc:docMk/>
            <pc:sldMk cId="1172498446" sldId="671"/>
            <ac:picMk id="11" creationId="{2343713A-C285-4FD4-AA17-B254DF5F56A4}"/>
          </ac:picMkLst>
        </pc:picChg>
        <pc:picChg chg="add mod">
          <ac:chgData name="Freitas, Pedro" userId="de3e2999-2c20-4228-a57b-b82f7192a8d0" providerId="ADAL" clId="{DCBBE601-F0B1-416D-BAA0-02E3D8904C4D}" dt="2020-06-18T11:16:31.496" v="454" actId="1076"/>
          <ac:picMkLst>
            <pc:docMk/>
            <pc:sldMk cId="1172498446" sldId="671"/>
            <ac:picMk id="14" creationId="{BFE699A4-5105-417E-A0C3-9BBCAD034BF8}"/>
          </ac:picMkLst>
        </pc:picChg>
      </pc:sldChg>
      <pc:sldChg chg="addSp delSp modSp add">
        <pc:chgData name="Freitas, Pedro" userId="de3e2999-2c20-4228-a57b-b82f7192a8d0" providerId="ADAL" clId="{DCBBE601-F0B1-416D-BAA0-02E3D8904C4D}" dt="2020-06-18T12:02:21.907" v="1190" actId="404"/>
        <pc:sldMkLst>
          <pc:docMk/>
          <pc:sldMk cId="3274716595" sldId="672"/>
        </pc:sldMkLst>
        <pc:spChg chg="mod">
          <ac:chgData name="Freitas, Pedro" userId="de3e2999-2c20-4228-a57b-b82f7192a8d0" providerId="ADAL" clId="{DCBBE601-F0B1-416D-BAA0-02E3D8904C4D}" dt="2020-06-18T11:58:25.942" v="907" actId="20577"/>
          <ac:spMkLst>
            <pc:docMk/>
            <pc:sldMk cId="3274716595" sldId="672"/>
            <ac:spMk id="2" creationId="{D8D9AD44-5F9C-447D-842C-A876F493A3A9}"/>
          </ac:spMkLst>
        </pc:spChg>
        <pc:spChg chg="del">
          <ac:chgData name="Freitas, Pedro" userId="de3e2999-2c20-4228-a57b-b82f7192a8d0" providerId="ADAL" clId="{DCBBE601-F0B1-416D-BAA0-02E3D8904C4D}" dt="2020-06-18T11:58:19.251" v="885" actId="478"/>
          <ac:spMkLst>
            <pc:docMk/>
            <pc:sldMk cId="3274716595" sldId="672"/>
            <ac:spMk id="3" creationId="{2F047401-CD5E-41E0-B269-E35B148D9D23}"/>
          </ac:spMkLst>
        </pc:spChg>
        <pc:spChg chg="add mod">
          <ac:chgData name="Freitas, Pedro" userId="de3e2999-2c20-4228-a57b-b82f7192a8d0" providerId="ADAL" clId="{DCBBE601-F0B1-416D-BAA0-02E3D8904C4D}" dt="2020-06-18T12:02:21.907" v="1190" actId="404"/>
          <ac:spMkLst>
            <pc:docMk/>
            <pc:sldMk cId="3274716595" sldId="672"/>
            <ac:spMk id="11" creationId="{7D358E19-2585-4177-A627-D050E48092B7}"/>
          </ac:spMkLst>
        </pc:spChg>
        <pc:picChg chg="add mod">
          <ac:chgData name="Freitas, Pedro" userId="de3e2999-2c20-4228-a57b-b82f7192a8d0" providerId="ADAL" clId="{DCBBE601-F0B1-416D-BAA0-02E3D8904C4D}" dt="2020-06-18T12:00:38.349" v="921" actId="1076"/>
          <ac:picMkLst>
            <pc:docMk/>
            <pc:sldMk cId="3274716595" sldId="672"/>
            <ac:picMk id="8" creationId="{A560FF47-FBBA-4D29-9A58-62940F09928B}"/>
          </ac:picMkLst>
        </pc:picChg>
        <pc:picChg chg="add mod">
          <ac:chgData name="Freitas, Pedro" userId="de3e2999-2c20-4228-a57b-b82f7192a8d0" providerId="ADAL" clId="{DCBBE601-F0B1-416D-BAA0-02E3D8904C4D}" dt="2020-06-18T12:00:26.189" v="918" actId="1076"/>
          <ac:picMkLst>
            <pc:docMk/>
            <pc:sldMk cId="3274716595" sldId="672"/>
            <ac:picMk id="10" creationId="{D63E26F7-8C9E-4D45-BF8B-5EDD96227657}"/>
          </ac:picMkLst>
        </pc:picChg>
      </pc:sldChg>
    </pc:docChg>
  </pc:docChgLst>
  <pc:docChgLst>
    <pc:chgData name="Freitas, Pedro" userId="de3e2999-2c20-4228-a57b-b82f7192a8d0" providerId="ADAL" clId="{254C1A57-1B0B-4010-9753-5E8A26CECFFD}"/>
    <pc:docChg chg="undo custSel delSld modSld">
      <pc:chgData name="Freitas, Pedro" userId="de3e2999-2c20-4228-a57b-b82f7192a8d0" providerId="ADAL" clId="{254C1A57-1B0B-4010-9753-5E8A26CECFFD}" dt="2020-04-09T08:02:05.578" v="264" actId="20577"/>
      <pc:docMkLst>
        <pc:docMk/>
      </pc:docMkLst>
      <pc:sldChg chg="modSp">
        <pc:chgData name="Freitas, Pedro" userId="de3e2999-2c20-4228-a57b-b82f7192a8d0" providerId="ADAL" clId="{254C1A57-1B0B-4010-9753-5E8A26CECFFD}" dt="2020-04-09T08:02:05.578" v="264" actId="20577"/>
        <pc:sldMkLst>
          <pc:docMk/>
          <pc:sldMk cId="625420388" sldId="286"/>
        </pc:sldMkLst>
        <pc:spChg chg="mod">
          <ac:chgData name="Freitas, Pedro" userId="de3e2999-2c20-4228-a57b-b82f7192a8d0" providerId="ADAL" clId="{254C1A57-1B0B-4010-9753-5E8A26CECFFD}" dt="2020-04-09T08:02:05.578" v="264" actId="20577"/>
          <ac:spMkLst>
            <pc:docMk/>
            <pc:sldMk cId="625420388" sldId="286"/>
            <ac:spMk id="3" creationId="{908AA136-DF61-4448-97D0-BEFE1CD063D5}"/>
          </ac:spMkLst>
        </pc:spChg>
      </pc:sldChg>
      <pc:sldChg chg="del">
        <pc:chgData name="Freitas, Pedro" userId="de3e2999-2c20-4228-a57b-b82f7192a8d0" providerId="ADAL" clId="{254C1A57-1B0B-4010-9753-5E8A26CECFFD}" dt="2020-04-09T07:45:33.829" v="1" actId="2696"/>
        <pc:sldMkLst>
          <pc:docMk/>
          <pc:sldMk cId="1134967934" sldId="582"/>
        </pc:sldMkLst>
      </pc:sldChg>
      <pc:sldChg chg="modSp">
        <pc:chgData name="Freitas, Pedro" userId="de3e2999-2c20-4228-a57b-b82f7192a8d0" providerId="ADAL" clId="{254C1A57-1B0B-4010-9753-5E8A26CECFFD}" dt="2020-04-09T07:45:25.951" v="0" actId="20577"/>
        <pc:sldMkLst>
          <pc:docMk/>
          <pc:sldMk cId="225292229" sldId="666"/>
        </pc:sldMkLst>
        <pc:spChg chg="mod">
          <ac:chgData name="Freitas, Pedro" userId="de3e2999-2c20-4228-a57b-b82f7192a8d0" providerId="ADAL" clId="{254C1A57-1B0B-4010-9753-5E8A26CECFFD}" dt="2020-04-09T07:45:25.951" v="0" actId="20577"/>
          <ac:spMkLst>
            <pc:docMk/>
            <pc:sldMk cId="225292229" sldId="666"/>
            <ac:spMk id="3" creationId="{FFB30E3F-7C3D-4309-A8E4-AA724187C83E}"/>
          </ac:spMkLst>
        </pc:spChg>
      </pc:sldChg>
      <pc:sldChg chg="addSp delSp modSp">
        <pc:chgData name="Freitas, Pedro" userId="de3e2999-2c20-4228-a57b-b82f7192a8d0" providerId="ADAL" clId="{254C1A57-1B0B-4010-9753-5E8A26CECFFD}" dt="2020-04-09T07:57:26.440" v="95" actId="1076"/>
        <pc:sldMkLst>
          <pc:docMk/>
          <pc:sldMk cId="635614000" sldId="670"/>
        </pc:sldMkLst>
        <pc:spChg chg="add mod">
          <ac:chgData name="Freitas, Pedro" userId="de3e2999-2c20-4228-a57b-b82f7192a8d0" providerId="ADAL" clId="{254C1A57-1B0B-4010-9753-5E8A26CECFFD}" dt="2020-04-09T07:57:26.440" v="95" actId="1076"/>
          <ac:spMkLst>
            <pc:docMk/>
            <pc:sldMk cId="635614000" sldId="670"/>
            <ac:spMk id="16" creationId="{3F77120E-2895-4EE3-A36E-82EF4C4906B5}"/>
          </ac:spMkLst>
        </pc:spChg>
        <pc:spChg chg="topLvl">
          <ac:chgData name="Freitas, Pedro" userId="de3e2999-2c20-4228-a57b-b82f7192a8d0" providerId="ADAL" clId="{254C1A57-1B0B-4010-9753-5E8A26CECFFD}" dt="2020-04-09T07:46:11.621" v="2" actId="478"/>
          <ac:spMkLst>
            <pc:docMk/>
            <pc:sldMk cId="635614000" sldId="670"/>
            <ac:spMk id="24" creationId="{9304DE84-2FDE-46A3-9C59-0405128BD3B8}"/>
          </ac:spMkLst>
        </pc:spChg>
        <pc:spChg chg="topLvl">
          <ac:chgData name="Freitas, Pedro" userId="de3e2999-2c20-4228-a57b-b82f7192a8d0" providerId="ADAL" clId="{254C1A57-1B0B-4010-9753-5E8A26CECFFD}" dt="2020-04-09T07:46:23.753" v="6" actId="478"/>
          <ac:spMkLst>
            <pc:docMk/>
            <pc:sldMk cId="635614000" sldId="670"/>
            <ac:spMk id="29" creationId="{808FB40A-94BC-4706-B4FB-66D835D573AC}"/>
          </ac:spMkLst>
        </pc:spChg>
        <pc:spChg chg="topLvl">
          <ac:chgData name="Freitas, Pedro" userId="de3e2999-2c20-4228-a57b-b82f7192a8d0" providerId="ADAL" clId="{254C1A57-1B0B-4010-9753-5E8A26CECFFD}" dt="2020-04-09T07:46:18.650" v="4" actId="478"/>
          <ac:spMkLst>
            <pc:docMk/>
            <pc:sldMk cId="635614000" sldId="670"/>
            <ac:spMk id="31" creationId="{524BDB22-1CE0-4AFF-9D91-09DDA14F97C3}"/>
          </ac:spMkLst>
        </pc:spChg>
        <pc:spChg chg="add mod">
          <ac:chgData name="Freitas, Pedro" userId="de3e2999-2c20-4228-a57b-b82f7192a8d0" providerId="ADAL" clId="{254C1A57-1B0B-4010-9753-5E8A26CECFFD}" dt="2020-04-09T07:56:18.832" v="92" actId="1076"/>
          <ac:spMkLst>
            <pc:docMk/>
            <pc:sldMk cId="635614000" sldId="670"/>
            <ac:spMk id="33" creationId="{286194EF-CA90-48A7-A60B-6D53CE7F37E8}"/>
          </ac:spMkLst>
        </pc:spChg>
        <pc:spChg chg="topLvl">
          <ac:chgData name="Freitas, Pedro" userId="de3e2999-2c20-4228-a57b-b82f7192a8d0" providerId="ADAL" clId="{254C1A57-1B0B-4010-9753-5E8A26CECFFD}" dt="2020-04-09T07:46:21.189" v="5" actId="478"/>
          <ac:spMkLst>
            <pc:docMk/>
            <pc:sldMk cId="635614000" sldId="670"/>
            <ac:spMk id="35" creationId="{D49C3F40-78DE-426A-BAA8-5B443079C416}"/>
          </ac:spMkLst>
        </pc:spChg>
        <pc:spChg chg="del">
          <ac:chgData name="Freitas, Pedro" userId="de3e2999-2c20-4228-a57b-b82f7192a8d0" providerId="ADAL" clId="{254C1A57-1B0B-4010-9753-5E8A26CECFFD}" dt="2020-04-09T07:46:25.596" v="8" actId="478"/>
          <ac:spMkLst>
            <pc:docMk/>
            <pc:sldMk cId="635614000" sldId="670"/>
            <ac:spMk id="37" creationId="{070EF527-2CC3-43D1-AE61-1A7967E5AFD8}"/>
          </ac:spMkLst>
        </pc:spChg>
        <pc:spChg chg="del">
          <ac:chgData name="Freitas, Pedro" userId="de3e2999-2c20-4228-a57b-b82f7192a8d0" providerId="ADAL" clId="{254C1A57-1B0B-4010-9753-5E8A26CECFFD}" dt="2020-04-09T07:46:26.889" v="9" actId="478"/>
          <ac:spMkLst>
            <pc:docMk/>
            <pc:sldMk cId="635614000" sldId="670"/>
            <ac:spMk id="38" creationId="{CBFE7ACE-DA50-46CD-B88A-03B4AC493F05}"/>
          </ac:spMkLst>
        </pc:spChg>
        <pc:spChg chg="del">
          <ac:chgData name="Freitas, Pedro" userId="de3e2999-2c20-4228-a57b-b82f7192a8d0" providerId="ADAL" clId="{254C1A57-1B0B-4010-9753-5E8A26CECFFD}" dt="2020-04-09T07:46:24.906" v="7" actId="478"/>
          <ac:spMkLst>
            <pc:docMk/>
            <pc:sldMk cId="635614000" sldId="670"/>
            <ac:spMk id="39" creationId="{C12BA3D0-84AD-4662-AE54-C8A337645F16}"/>
          </ac:spMkLst>
        </pc:spChg>
        <pc:spChg chg="del">
          <ac:chgData name="Freitas, Pedro" userId="de3e2999-2c20-4228-a57b-b82f7192a8d0" providerId="ADAL" clId="{254C1A57-1B0B-4010-9753-5E8A26CECFFD}" dt="2020-04-09T07:46:27.792" v="10" actId="478"/>
          <ac:spMkLst>
            <pc:docMk/>
            <pc:sldMk cId="635614000" sldId="670"/>
            <ac:spMk id="40" creationId="{34C1D9BC-C928-41A5-AA98-402096D3AAB4}"/>
          </ac:spMkLst>
        </pc:spChg>
        <pc:grpChg chg="del">
          <ac:chgData name="Freitas, Pedro" userId="de3e2999-2c20-4228-a57b-b82f7192a8d0" providerId="ADAL" clId="{254C1A57-1B0B-4010-9753-5E8A26CECFFD}" dt="2020-04-09T07:46:11.621" v="2" actId="478"/>
          <ac:grpSpMkLst>
            <pc:docMk/>
            <pc:sldMk cId="635614000" sldId="670"/>
            <ac:grpSpMk id="8" creationId="{658955D8-08BA-47D5-8A98-11E82327F113}"/>
          </ac:grpSpMkLst>
        </pc:grpChg>
        <pc:grpChg chg="del">
          <ac:chgData name="Freitas, Pedro" userId="de3e2999-2c20-4228-a57b-b82f7192a8d0" providerId="ADAL" clId="{254C1A57-1B0B-4010-9753-5E8A26CECFFD}" dt="2020-04-09T07:46:23.753" v="6" actId="478"/>
          <ac:grpSpMkLst>
            <pc:docMk/>
            <pc:sldMk cId="635614000" sldId="670"/>
            <ac:grpSpMk id="21" creationId="{74AE3AD8-EA54-4154-AAF1-4C0B9D617545}"/>
          </ac:grpSpMkLst>
        </pc:grpChg>
        <pc:grpChg chg="del">
          <ac:chgData name="Freitas, Pedro" userId="de3e2999-2c20-4228-a57b-b82f7192a8d0" providerId="ADAL" clId="{254C1A57-1B0B-4010-9753-5E8A26CECFFD}" dt="2020-04-09T07:46:18.650" v="4" actId="478"/>
          <ac:grpSpMkLst>
            <pc:docMk/>
            <pc:sldMk cId="635614000" sldId="670"/>
            <ac:grpSpMk id="32" creationId="{6B09568E-A1FC-4ADF-AC35-C89B7B074617}"/>
          </ac:grpSpMkLst>
        </pc:grpChg>
        <pc:grpChg chg="del">
          <ac:chgData name="Freitas, Pedro" userId="de3e2999-2c20-4228-a57b-b82f7192a8d0" providerId="ADAL" clId="{254C1A57-1B0B-4010-9753-5E8A26CECFFD}" dt="2020-04-09T07:46:21.189" v="5" actId="478"/>
          <ac:grpSpMkLst>
            <pc:docMk/>
            <pc:sldMk cId="635614000" sldId="670"/>
            <ac:grpSpMk id="36" creationId="{6B491D3F-F169-48BF-B55F-42BD6210AABE}"/>
          </ac:grpSpMkLst>
        </pc:grpChg>
        <pc:graphicFrameChg chg="del topLvl">
          <ac:chgData name="Freitas, Pedro" userId="de3e2999-2c20-4228-a57b-b82f7192a8d0" providerId="ADAL" clId="{254C1A57-1B0B-4010-9753-5E8A26CECFFD}" dt="2020-04-09T07:46:11.621" v="2" actId="478"/>
          <ac:graphicFrameMkLst>
            <pc:docMk/>
            <pc:sldMk cId="635614000" sldId="670"/>
            <ac:graphicFrameMk id="3" creationId="{A5DAB8C7-654B-4B28-91F0-1B646B53820E}"/>
          </ac:graphicFrameMkLst>
        </pc:graphicFrameChg>
        <pc:graphicFrameChg chg="add mod">
          <ac:chgData name="Freitas, Pedro" userId="de3e2999-2c20-4228-a57b-b82f7192a8d0" providerId="ADAL" clId="{254C1A57-1B0B-4010-9753-5E8A26CECFFD}" dt="2020-04-09T07:49:00.363" v="30" actId="14100"/>
          <ac:graphicFrameMkLst>
            <pc:docMk/>
            <pc:sldMk cId="635614000" sldId="670"/>
            <ac:graphicFrameMk id="10" creationId="{E8DBE492-230F-4485-9231-DE34F93472D4}"/>
          </ac:graphicFrameMkLst>
        </pc:graphicFrameChg>
        <pc:graphicFrameChg chg="add mod">
          <ac:chgData name="Freitas, Pedro" userId="de3e2999-2c20-4228-a57b-b82f7192a8d0" providerId="ADAL" clId="{254C1A57-1B0B-4010-9753-5E8A26CECFFD}" dt="2020-04-09T07:49:58.075" v="34" actId="1076"/>
          <ac:graphicFrameMkLst>
            <pc:docMk/>
            <pc:sldMk cId="635614000" sldId="670"/>
            <ac:graphicFrameMk id="11" creationId="{58898FC4-EDF6-4336-96DD-A1C089D8BB1C}"/>
          </ac:graphicFrameMkLst>
        </pc:graphicFrameChg>
        <pc:graphicFrameChg chg="add del">
          <ac:chgData name="Freitas, Pedro" userId="de3e2999-2c20-4228-a57b-b82f7192a8d0" providerId="ADAL" clId="{254C1A57-1B0B-4010-9753-5E8A26CECFFD}" dt="2020-04-09T07:50:06.174" v="36"/>
          <ac:graphicFrameMkLst>
            <pc:docMk/>
            <pc:sldMk cId="635614000" sldId="670"/>
            <ac:graphicFrameMk id="12" creationId="{44E43457-345B-43CD-B347-6DFF85312D06}"/>
          </ac:graphicFrameMkLst>
        </pc:graphicFrameChg>
        <pc:graphicFrameChg chg="add mod">
          <ac:chgData name="Freitas, Pedro" userId="de3e2999-2c20-4228-a57b-b82f7192a8d0" providerId="ADAL" clId="{254C1A57-1B0B-4010-9753-5E8A26CECFFD}" dt="2020-04-09T07:50:16.730" v="40" actId="1076"/>
          <ac:graphicFrameMkLst>
            <pc:docMk/>
            <pc:sldMk cId="635614000" sldId="670"/>
            <ac:graphicFrameMk id="13" creationId="{B5B688BF-E0E6-445E-B45C-55A17A4127A0}"/>
          </ac:graphicFrameMkLst>
        </pc:graphicFrameChg>
        <pc:graphicFrameChg chg="add del">
          <ac:chgData name="Freitas, Pedro" userId="de3e2999-2c20-4228-a57b-b82f7192a8d0" providerId="ADAL" clId="{254C1A57-1B0B-4010-9753-5E8A26CECFFD}" dt="2020-04-09T07:50:38.570" v="44"/>
          <ac:graphicFrameMkLst>
            <pc:docMk/>
            <pc:sldMk cId="635614000" sldId="670"/>
            <ac:graphicFrameMk id="14" creationId="{195F8096-645F-4AA0-A70B-5124D0FED017}"/>
          </ac:graphicFrameMkLst>
        </pc:graphicFrameChg>
        <pc:graphicFrameChg chg="add mod">
          <ac:chgData name="Freitas, Pedro" userId="de3e2999-2c20-4228-a57b-b82f7192a8d0" providerId="ADAL" clId="{254C1A57-1B0B-4010-9753-5E8A26CECFFD}" dt="2020-04-09T07:50:48.939" v="47" actId="1076"/>
          <ac:graphicFrameMkLst>
            <pc:docMk/>
            <pc:sldMk cId="635614000" sldId="670"/>
            <ac:graphicFrameMk id="15" creationId="{1AE66777-AF35-4958-938F-1DA57AAADDEB}"/>
          </ac:graphicFrameMkLst>
        </pc:graphicFrameChg>
        <pc:graphicFrameChg chg="del topLvl">
          <ac:chgData name="Freitas, Pedro" userId="de3e2999-2c20-4228-a57b-b82f7192a8d0" providerId="ADAL" clId="{254C1A57-1B0B-4010-9753-5E8A26CECFFD}" dt="2020-04-09T07:46:23.753" v="6" actId="478"/>
          <ac:graphicFrameMkLst>
            <pc:docMk/>
            <pc:sldMk cId="635614000" sldId="670"/>
            <ac:graphicFrameMk id="17" creationId="{52544BF5-3646-487C-B86A-4B0F10459203}"/>
          </ac:graphicFrameMkLst>
        </pc:graphicFrameChg>
        <pc:graphicFrameChg chg="del mod topLvl">
          <ac:chgData name="Freitas, Pedro" userId="de3e2999-2c20-4228-a57b-b82f7192a8d0" providerId="ADAL" clId="{254C1A57-1B0B-4010-9753-5E8A26CECFFD}" dt="2020-04-09T07:46:18.650" v="4" actId="478"/>
          <ac:graphicFrameMkLst>
            <pc:docMk/>
            <pc:sldMk cId="635614000" sldId="670"/>
            <ac:graphicFrameMk id="30" creationId="{01DE14C0-19FC-4C78-8DDA-2572CFA58DD5}"/>
          </ac:graphicFrameMkLst>
        </pc:graphicFrameChg>
        <pc:graphicFrameChg chg="del topLvl">
          <ac:chgData name="Freitas, Pedro" userId="de3e2999-2c20-4228-a57b-b82f7192a8d0" providerId="ADAL" clId="{254C1A57-1B0B-4010-9753-5E8A26CECFFD}" dt="2020-04-09T07:46:21.189" v="5" actId="478"/>
          <ac:graphicFrameMkLst>
            <pc:docMk/>
            <pc:sldMk cId="635614000" sldId="670"/>
            <ac:graphicFrameMk id="34" creationId="{9ED4B8DA-66B0-4F80-8138-2E38289584F6}"/>
          </ac:graphicFrameMkLst>
        </pc:graphicFrameChg>
      </pc:sldChg>
      <pc:sldChg chg="addSp delSp modSp">
        <pc:chgData name="Freitas, Pedro" userId="de3e2999-2c20-4228-a57b-b82f7192a8d0" providerId="ADAL" clId="{254C1A57-1B0B-4010-9753-5E8A26CECFFD}" dt="2020-04-09T08:01:38.307" v="249" actId="20577"/>
        <pc:sldMkLst>
          <pc:docMk/>
          <pc:sldMk cId="2686143955" sldId="671"/>
        </pc:sldMkLst>
        <pc:spChg chg="del">
          <ac:chgData name="Freitas, Pedro" userId="de3e2999-2c20-4228-a57b-b82f7192a8d0" providerId="ADAL" clId="{254C1A57-1B0B-4010-9753-5E8A26CECFFD}" dt="2020-04-09T07:46:53.617" v="22" actId="478"/>
          <ac:spMkLst>
            <pc:docMk/>
            <pc:sldMk cId="2686143955" sldId="671"/>
            <ac:spMk id="15" creationId="{16F19885-2264-4454-AAD1-F7836F7034B3}"/>
          </ac:spMkLst>
        </pc:spChg>
        <pc:spChg chg="mod">
          <ac:chgData name="Freitas, Pedro" userId="de3e2999-2c20-4228-a57b-b82f7192a8d0" providerId="ADAL" clId="{254C1A57-1B0B-4010-9753-5E8A26CECFFD}" dt="2020-04-09T08:01:38.307" v="249" actId="20577"/>
          <ac:spMkLst>
            <pc:docMk/>
            <pc:sldMk cId="2686143955" sldId="671"/>
            <ac:spMk id="21" creationId="{B5FE50AA-5B38-4319-9BC1-D096AB1335F0}"/>
          </ac:spMkLst>
        </pc:spChg>
        <pc:graphicFrameChg chg="add mod">
          <ac:chgData name="Freitas, Pedro" userId="de3e2999-2c20-4228-a57b-b82f7192a8d0" providerId="ADAL" clId="{254C1A57-1B0B-4010-9753-5E8A26CECFFD}" dt="2020-04-09T07:51:09.338" v="51" actId="1076"/>
          <ac:graphicFrameMkLst>
            <pc:docMk/>
            <pc:sldMk cId="2686143955" sldId="671"/>
            <ac:graphicFrameMk id="3" creationId="{BA7E44DE-A9C3-4F0C-92F0-7B20D90016F3}"/>
          </ac:graphicFrameMkLst>
        </pc:graphicFrameChg>
        <pc:graphicFrameChg chg="del">
          <ac:chgData name="Freitas, Pedro" userId="de3e2999-2c20-4228-a57b-b82f7192a8d0" providerId="ADAL" clId="{254C1A57-1B0B-4010-9753-5E8A26CECFFD}" dt="2020-04-09T07:46:30.229" v="11" actId="478"/>
          <ac:graphicFrameMkLst>
            <pc:docMk/>
            <pc:sldMk cId="2686143955" sldId="671"/>
            <ac:graphicFrameMk id="10" creationId="{91B1FEBF-549A-4D95-8686-F27D8B38EA80}"/>
          </ac:graphicFrameMkLst>
        </pc:graphicFrameChg>
      </pc:sldChg>
      <pc:sldChg chg="addSp delSp modSp">
        <pc:chgData name="Freitas, Pedro" userId="de3e2999-2c20-4228-a57b-b82f7192a8d0" providerId="ADAL" clId="{254C1A57-1B0B-4010-9753-5E8A26CECFFD}" dt="2020-04-09T07:58:45.983" v="103" actId="1076"/>
        <pc:sldMkLst>
          <pc:docMk/>
          <pc:sldMk cId="3180161483" sldId="672"/>
        </pc:sldMkLst>
        <pc:spChg chg="mod topLvl">
          <ac:chgData name="Freitas, Pedro" userId="de3e2999-2c20-4228-a57b-b82f7192a8d0" providerId="ADAL" clId="{254C1A57-1B0B-4010-9753-5E8A26CECFFD}" dt="2020-04-09T07:53:05.769" v="65" actId="1076"/>
          <ac:spMkLst>
            <pc:docMk/>
            <pc:sldMk cId="3180161483" sldId="672"/>
            <ac:spMk id="18" creationId="{089FF652-03D0-426D-9CB9-E74B94DCA69B}"/>
          </ac:spMkLst>
        </pc:spChg>
        <pc:spChg chg="topLvl">
          <ac:chgData name="Freitas, Pedro" userId="de3e2999-2c20-4228-a57b-b82f7192a8d0" providerId="ADAL" clId="{254C1A57-1B0B-4010-9753-5E8A26CECFFD}" dt="2020-04-09T07:46:42.494" v="19" actId="478"/>
          <ac:spMkLst>
            <pc:docMk/>
            <pc:sldMk cId="3180161483" sldId="672"/>
            <ac:spMk id="21" creationId="{803E9717-A51C-4B01-8F27-8B92DEFF3F1C}"/>
          </ac:spMkLst>
        </pc:spChg>
        <pc:spChg chg="del">
          <ac:chgData name="Freitas, Pedro" userId="de3e2999-2c20-4228-a57b-b82f7192a8d0" providerId="ADAL" clId="{254C1A57-1B0B-4010-9753-5E8A26CECFFD}" dt="2020-04-09T07:46:41.128" v="18" actId="478"/>
          <ac:spMkLst>
            <pc:docMk/>
            <pc:sldMk cId="3180161483" sldId="672"/>
            <ac:spMk id="23" creationId="{82355942-1908-450C-AF51-84DD84138FF3}"/>
          </ac:spMkLst>
        </pc:spChg>
        <pc:spChg chg="topLvl">
          <ac:chgData name="Freitas, Pedro" userId="de3e2999-2c20-4228-a57b-b82f7192a8d0" providerId="ADAL" clId="{254C1A57-1B0B-4010-9753-5E8A26CECFFD}" dt="2020-04-09T07:46:36.178" v="14" actId="478"/>
          <ac:spMkLst>
            <pc:docMk/>
            <pc:sldMk cId="3180161483" sldId="672"/>
            <ac:spMk id="25" creationId="{62B009E3-DA71-49D1-BF28-F9FB65AED5B6}"/>
          </ac:spMkLst>
        </pc:spChg>
        <pc:spChg chg="topLvl">
          <ac:chgData name="Freitas, Pedro" userId="de3e2999-2c20-4228-a57b-b82f7192a8d0" providerId="ADAL" clId="{254C1A57-1B0B-4010-9753-5E8A26CECFFD}" dt="2020-04-09T07:46:39.372" v="16" actId="478"/>
          <ac:spMkLst>
            <pc:docMk/>
            <pc:sldMk cId="3180161483" sldId="672"/>
            <ac:spMk id="28" creationId="{48228146-F518-46A0-B923-255E5D74A69E}"/>
          </ac:spMkLst>
        </pc:spChg>
        <pc:spChg chg="add mod">
          <ac:chgData name="Freitas, Pedro" userId="de3e2999-2c20-4228-a57b-b82f7192a8d0" providerId="ADAL" clId="{254C1A57-1B0B-4010-9753-5E8A26CECFFD}" dt="2020-04-09T07:58:00.823" v="98" actId="14100"/>
          <ac:spMkLst>
            <pc:docMk/>
            <pc:sldMk cId="3180161483" sldId="672"/>
            <ac:spMk id="29" creationId="{D18C694F-3F8D-4405-BEB3-ADB7A26BB7A5}"/>
          </ac:spMkLst>
        </pc:spChg>
        <pc:spChg chg="add mod">
          <ac:chgData name="Freitas, Pedro" userId="de3e2999-2c20-4228-a57b-b82f7192a8d0" providerId="ADAL" clId="{254C1A57-1B0B-4010-9753-5E8A26CECFFD}" dt="2020-04-09T07:58:34.495" v="101" actId="1076"/>
          <ac:spMkLst>
            <pc:docMk/>
            <pc:sldMk cId="3180161483" sldId="672"/>
            <ac:spMk id="30" creationId="{A575E207-EF97-40D3-8FB0-42EE1862AB81}"/>
          </ac:spMkLst>
        </pc:spChg>
        <pc:spChg chg="add mod">
          <ac:chgData name="Freitas, Pedro" userId="de3e2999-2c20-4228-a57b-b82f7192a8d0" providerId="ADAL" clId="{254C1A57-1B0B-4010-9753-5E8A26CECFFD}" dt="2020-04-09T07:58:45.983" v="103" actId="1076"/>
          <ac:spMkLst>
            <pc:docMk/>
            <pc:sldMk cId="3180161483" sldId="672"/>
            <ac:spMk id="31" creationId="{D8EDA42E-F839-4D47-B029-8F0E19242133}"/>
          </ac:spMkLst>
        </pc:spChg>
        <pc:spChg chg="del">
          <ac:chgData name="Freitas, Pedro" userId="de3e2999-2c20-4228-a57b-b82f7192a8d0" providerId="ADAL" clId="{254C1A57-1B0B-4010-9753-5E8A26CECFFD}" dt="2020-04-09T07:46:43.970" v="20" actId="478"/>
          <ac:spMkLst>
            <pc:docMk/>
            <pc:sldMk cId="3180161483" sldId="672"/>
            <ac:spMk id="39" creationId="{42DB6DAB-1630-49B5-AFA7-3B009CCF951D}"/>
          </ac:spMkLst>
        </pc:spChg>
        <pc:spChg chg="del">
          <ac:chgData name="Freitas, Pedro" userId="de3e2999-2c20-4228-a57b-b82f7192a8d0" providerId="ADAL" clId="{254C1A57-1B0B-4010-9753-5E8A26CECFFD}" dt="2020-04-09T07:46:40.186" v="17" actId="478"/>
          <ac:spMkLst>
            <pc:docMk/>
            <pc:sldMk cId="3180161483" sldId="672"/>
            <ac:spMk id="43" creationId="{0963B7F2-54EB-4863-A12A-8C9AD0E37015}"/>
          </ac:spMkLst>
        </pc:spChg>
        <pc:spChg chg="del">
          <ac:chgData name="Freitas, Pedro" userId="de3e2999-2c20-4228-a57b-b82f7192a8d0" providerId="ADAL" clId="{254C1A57-1B0B-4010-9753-5E8A26CECFFD}" dt="2020-04-09T07:46:45.303" v="21" actId="478"/>
          <ac:spMkLst>
            <pc:docMk/>
            <pc:sldMk cId="3180161483" sldId="672"/>
            <ac:spMk id="44" creationId="{ACD7A31F-61E4-4196-A87F-CA6BF5AF3CA6}"/>
          </ac:spMkLst>
        </pc:spChg>
        <pc:grpChg chg="add del">
          <ac:chgData name="Freitas, Pedro" userId="de3e2999-2c20-4228-a57b-b82f7192a8d0" providerId="ADAL" clId="{254C1A57-1B0B-4010-9753-5E8A26CECFFD}" dt="2020-04-09T07:46:36.178" v="14" actId="478"/>
          <ac:grpSpMkLst>
            <pc:docMk/>
            <pc:sldMk cId="3180161483" sldId="672"/>
            <ac:grpSpMk id="10" creationId="{00555B9E-0BD4-4323-B898-1318B5B6B6A5}"/>
          </ac:grpSpMkLst>
        </pc:grpChg>
        <pc:grpChg chg="del">
          <ac:chgData name="Freitas, Pedro" userId="de3e2999-2c20-4228-a57b-b82f7192a8d0" providerId="ADAL" clId="{254C1A57-1B0B-4010-9753-5E8A26CECFFD}" dt="2020-04-09T07:46:39.372" v="16" actId="478"/>
          <ac:grpSpMkLst>
            <pc:docMk/>
            <pc:sldMk cId="3180161483" sldId="672"/>
            <ac:grpSpMk id="14" creationId="{511D54CE-3FE5-46B3-AA13-5F29F4F14E77}"/>
          </ac:grpSpMkLst>
        </pc:grpChg>
        <pc:grpChg chg="del">
          <ac:chgData name="Freitas, Pedro" userId="de3e2999-2c20-4228-a57b-b82f7192a8d0" providerId="ADAL" clId="{254C1A57-1B0B-4010-9753-5E8A26CECFFD}" dt="2020-04-09T07:46:37.887" v="15" actId="478"/>
          <ac:grpSpMkLst>
            <pc:docMk/>
            <pc:sldMk cId="3180161483" sldId="672"/>
            <ac:grpSpMk id="19" creationId="{9EEB5120-F37D-4D13-9B3A-EDA580C12DF2}"/>
          </ac:grpSpMkLst>
        </pc:grpChg>
        <pc:grpChg chg="del">
          <ac:chgData name="Freitas, Pedro" userId="de3e2999-2c20-4228-a57b-b82f7192a8d0" providerId="ADAL" clId="{254C1A57-1B0B-4010-9753-5E8A26CECFFD}" dt="2020-04-09T07:46:42.494" v="19" actId="478"/>
          <ac:grpSpMkLst>
            <pc:docMk/>
            <pc:sldMk cId="3180161483" sldId="672"/>
            <ac:grpSpMk id="22" creationId="{09FCC25A-05D6-4E5F-B7FC-13FD48CBD35E}"/>
          </ac:grpSpMkLst>
        </pc:grpChg>
        <pc:graphicFrameChg chg="add mod">
          <ac:chgData name="Freitas, Pedro" userId="de3e2999-2c20-4228-a57b-b82f7192a8d0" providerId="ADAL" clId="{254C1A57-1B0B-4010-9753-5E8A26CECFFD}" dt="2020-04-09T07:52:03.625" v="55" actId="1076"/>
          <ac:graphicFrameMkLst>
            <pc:docMk/>
            <pc:sldMk cId="3180161483" sldId="672"/>
            <ac:graphicFrameMk id="3" creationId="{8F707B7D-5185-40E2-A0AA-15F6895B9A94}"/>
          </ac:graphicFrameMkLst>
        </pc:graphicFrameChg>
        <pc:graphicFrameChg chg="del topLvl">
          <ac:chgData name="Freitas, Pedro" userId="de3e2999-2c20-4228-a57b-b82f7192a8d0" providerId="ADAL" clId="{254C1A57-1B0B-4010-9753-5E8A26CECFFD}" dt="2020-04-09T07:46:36.178" v="14" actId="478"/>
          <ac:graphicFrameMkLst>
            <pc:docMk/>
            <pc:sldMk cId="3180161483" sldId="672"/>
            <ac:graphicFrameMk id="8" creationId="{E975C579-2991-45E8-8B1E-D5AA791CA6C9}"/>
          </ac:graphicFrameMkLst>
        </pc:graphicFrameChg>
        <pc:graphicFrameChg chg="add mod">
          <ac:chgData name="Freitas, Pedro" userId="de3e2999-2c20-4228-a57b-b82f7192a8d0" providerId="ADAL" clId="{254C1A57-1B0B-4010-9753-5E8A26CECFFD}" dt="2020-04-09T07:52:31.994" v="59" actId="1076"/>
          <ac:graphicFrameMkLst>
            <pc:docMk/>
            <pc:sldMk cId="3180161483" sldId="672"/>
            <ac:graphicFrameMk id="11" creationId="{D00EB6AC-04EA-49F3-A6BF-960F142BBBBB}"/>
          </ac:graphicFrameMkLst>
        </pc:graphicFrameChg>
        <pc:graphicFrameChg chg="del topLvl">
          <ac:chgData name="Freitas, Pedro" userId="de3e2999-2c20-4228-a57b-b82f7192a8d0" providerId="ADAL" clId="{254C1A57-1B0B-4010-9753-5E8A26CECFFD}" dt="2020-04-09T07:46:39.372" v="16" actId="478"/>
          <ac:graphicFrameMkLst>
            <pc:docMk/>
            <pc:sldMk cId="3180161483" sldId="672"/>
            <ac:graphicFrameMk id="12" creationId="{FA119F21-1C1E-43E6-B3A5-F7D8D0195CFB}"/>
          </ac:graphicFrameMkLst>
        </pc:graphicFrameChg>
        <pc:graphicFrameChg chg="add del">
          <ac:chgData name="Freitas, Pedro" userId="de3e2999-2c20-4228-a57b-b82f7192a8d0" providerId="ADAL" clId="{254C1A57-1B0B-4010-9753-5E8A26CECFFD}" dt="2020-04-09T07:52:46.477" v="61"/>
          <ac:graphicFrameMkLst>
            <pc:docMk/>
            <pc:sldMk cId="3180161483" sldId="672"/>
            <ac:graphicFrameMk id="13" creationId="{423E4436-E357-4F68-BA95-CC4799091FDC}"/>
          </ac:graphicFrameMkLst>
        </pc:graphicFrameChg>
        <pc:graphicFrameChg chg="add mod">
          <ac:chgData name="Freitas, Pedro" userId="de3e2999-2c20-4228-a57b-b82f7192a8d0" providerId="ADAL" clId="{254C1A57-1B0B-4010-9753-5E8A26CECFFD}" dt="2020-04-09T07:53:00.161" v="64" actId="1076"/>
          <ac:graphicFrameMkLst>
            <pc:docMk/>
            <pc:sldMk cId="3180161483" sldId="672"/>
            <ac:graphicFrameMk id="15" creationId="{03706683-69DB-4642-84C7-5D09CD6F0982}"/>
          </ac:graphicFrameMkLst>
        </pc:graphicFrameChg>
        <pc:graphicFrameChg chg="del topLvl">
          <ac:chgData name="Freitas, Pedro" userId="de3e2999-2c20-4228-a57b-b82f7192a8d0" providerId="ADAL" clId="{254C1A57-1B0B-4010-9753-5E8A26CECFFD}" dt="2020-04-09T07:46:37.887" v="15" actId="478"/>
          <ac:graphicFrameMkLst>
            <pc:docMk/>
            <pc:sldMk cId="3180161483" sldId="672"/>
            <ac:graphicFrameMk id="16" creationId="{3090DD51-EC06-4716-8A22-68E80BD3BF8B}"/>
          </ac:graphicFrameMkLst>
        </pc:graphicFrameChg>
        <pc:graphicFrameChg chg="add mod">
          <ac:chgData name="Freitas, Pedro" userId="de3e2999-2c20-4228-a57b-b82f7192a8d0" providerId="ADAL" clId="{254C1A57-1B0B-4010-9753-5E8A26CECFFD}" dt="2020-04-09T07:53:27.249" v="69" actId="1076"/>
          <ac:graphicFrameMkLst>
            <pc:docMk/>
            <pc:sldMk cId="3180161483" sldId="672"/>
            <ac:graphicFrameMk id="17" creationId="{EBCA7727-E01C-4916-A21B-6F1773DF0D3D}"/>
          </ac:graphicFrameMkLst>
        </pc:graphicFrameChg>
        <pc:graphicFrameChg chg="del topLvl">
          <ac:chgData name="Freitas, Pedro" userId="de3e2999-2c20-4228-a57b-b82f7192a8d0" providerId="ADAL" clId="{254C1A57-1B0B-4010-9753-5E8A26CECFFD}" dt="2020-04-09T07:46:42.494" v="19" actId="478"/>
          <ac:graphicFrameMkLst>
            <pc:docMk/>
            <pc:sldMk cId="3180161483" sldId="672"/>
            <ac:graphicFrameMk id="20" creationId="{07620D2B-DF3D-46BD-A83F-12010973E2E1}"/>
          </ac:graphicFrameMkLst>
        </pc:graphicFrameChg>
      </pc:sldChg>
      <pc:sldChg chg="addSp delSp modSp">
        <pc:chgData name="Freitas, Pedro" userId="de3e2999-2c20-4228-a57b-b82f7192a8d0" providerId="ADAL" clId="{254C1A57-1B0B-4010-9753-5E8A26CECFFD}" dt="2020-04-09T08:01:49.408" v="254" actId="20577"/>
        <pc:sldMkLst>
          <pc:docMk/>
          <pc:sldMk cId="3776997558" sldId="673"/>
        </pc:sldMkLst>
        <pc:spChg chg="mod">
          <ac:chgData name="Freitas, Pedro" userId="de3e2999-2c20-4228-a57b-b82f7192a8d0" providerId="ADAL" clId="{254C1A57-1B0B-4010-9753-5E8A26CECFFD}" dt="2020-04-09T07:53:35.457" v="71" actId="20577"/>
          <ac:spMkLst>
            <pc:docMk/>
            <pc:sldMk cId="3776997558" sldId="673"/>
            <ac:spMk id="2" creationId="{D8D9AD44-5F9C-447D-842C-A876F493A3A9}"/>
          </ac:spMkLst>
        </pc:spChg>
        <pc:spChg chg="mod">
          <ac:chgData name="Freitas, Pedro" userId="de3e2999-2c20-4228-a57b-b82f7192a8d0" providerId="ADAL" clId="{254C1A57-1B0B-4010-9753-5E8A26CECFFD}" dt="2020-04-09T08:01:49.408" v="254" actId="20577"/>
          <ac:spMkLst>
            <pc:docMk/>
            <pc:sldMk cId="3776997558" sldId="673"/>
            <ac:spMk id="12" creationId="{977C94C3-83CF-42C7-B2A4-AB1DC7C97D46}"/>
          </ac:spMkLst>
        </pc:spChg>
        <pc:spChg chg="del">
          <ac:chgData name="Freitas, Pedro" userId="de3e2999-2c20-4228-a57b-b82f7192a8d0" providerId="ADAL" clId="{254C1A57-1B0B-4010-9753-5E8A26CECFFD}" dt="2020-04-09T07:47:11.724" v="25" actId="478"/>
          <ac:spMkLst>
            <pc:docMk/>
            <pc:sldMk cId="3776997558" sldId="673"/>
            <ac:spMk id="16" creationId="{A9296D49-DFEC-448E-AABF-6D87E44612B4}"/>
          </ac:spMkLst>
        </pc:spChg>
        <pc:graphicFrameChg chg="add mod">
          <ac:chgData name="Freitas, Pedro" userId="de3e2999-2c20-4228-a57b-b82f7192a8d0" providerId="ADAL" clId="{254C1A57-1B0B-4010-9753-5E8A26CECFFD}" dt="2020-04-09T07:54:04.409" v="77" actId="1076"/>
          <ac:graphicFrameMkLst>
            <pc:docMk/>
            <pc:sldMk cId="3776997558" sldId="673"/>
            <ac:graphicFrameMk id="3" creationId="{87B6E8F3-4AA7-4627-8FF0-B13E769060E1}"/>
          </ac:graphicFrameMkLst>
        </pc:graphicFrameChg>
        <pc:graphicFrameChg chg="del mod">
          <ac:chgData name="Freitas, Pedro" userId="de3e2999-2c20-4228-a57b-b82f7192a8d0" providerId="ADAL" clId="{254C1A57-1B0B-4010-9753-5E8A26CECFFD}" dt="2020-04-09T07:47:10.630" v="24" actId="478"/>
          <ac:graphicFrameMkLst>
            <pc:docMk/>
            <pc:sldMk cId="3776997558" sldId="673"/>
            <ac:graphicFrameMk id="8" creationId="{B2D64138-463B-4CC8-B32C-0B619EC5D7A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3F9A878-CBFF-4D95-86EF-9E33F427E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721AF40-E88F-4335-A9CB-2DC88FD196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85DF-6AD4-4036-BB08-5ADCC5A2F27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6D1869-A620-4088-A1EA-7204A6CF3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108C9B6-BF7A-4C95-8FA5-A9C5A41C2B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B8345-6DCB-44CE-8ECD-FCEEBE217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98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BEE4-35FE-4933-B257-E1CC5A4D084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0F74B-6110-4E36-8710-B3065A4CD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665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4EC43-5067-4F78-B6DA-5D3DEC981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03D21-0C9D-4283-9A2C-2C066C5F8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E99627-D8C5-4AD5-A748-956B57D3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CD0D7B-9C22-4FEF-A8EB-9F338402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1CD325-4BCF-431E-92F1-4D1A7131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F760C-58D5-46A7-89B9-475537D3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1BBC5DC-87BE-4346-A252-2F507FD6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060AF4-346C-409E-809A-6C0C1CFB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3D99A5-F138-4142-A856-066EED86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A45A05-BAA3-4C25-8489-C96C279C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1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0B6B43-76D1-46F9-8007-CC0CB0F5E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17DC459-62BD-4767-99A8-950BEA235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92FF56-4389-4029-AF0C-E0B1C977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E1CB3C-8C83-435F-8ED8-C70059E1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DC7FEE-C5FD-4E25-A6E7-0037DCDA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3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30ABE-987E-4483-B997-EF2A919E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555DD3-F6F4-4AAC-B142-39955207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8C5002-7E1A-4673-9DC3-049DA077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B0B76A-332A-4405-802E-0CE8111C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2F31E1-1528-4269-83DC-F7210960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A311-0CA6-4D99-BEF7-8D4DB8FF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78B246-FDEB-4B74-890A-F30655FA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D0A2E0-145F-4A9D-BF5F-283CC30D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4A2B2A-87BE-4A4E-9FBF-D0DE1F76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0AAF92-E794-4B43-A539-E9E1C609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54264-055C-4659-ACD8-90C9A658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62CAAE-4C48-449B-9539-EF4FA6B2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ECC83D3-2204-41BC-8BAD-03D00EA9F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549D0CE-C2A7-46F0-B00B-DEC610B9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F24B25-EA71-436C-964C-5B50394E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514223-0343-4532-88AB-244ED074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52B39-0F1A-461A-91F6-FC7C717C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DB9267-F0A0-4657-9C9C-4DDD5385D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B69ABE-F471-4E0F-BD34-9603D16D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70AF796-9943-4912-96DD-2AD3B365E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E5EEFC1-5296-4100-87FB-0F16B71DE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32F9B7A-51D1-4990-86A0-F56B582D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0616D39-598C-434A-AE06-E33D7401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7DA9B3D-43EB-488C-B72F-07F4CE9E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4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917EA-A1B1-44A5-9A46-EA76A800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C7EF9AE-340A-46D2-AAFA-B70FDFC4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139C590-3173-4AAB-9673-0718F5BC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DA3642-72F2-4FAF-A51C-4C3D1055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58210A4-417E-465D-A53E-D7BD742F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C2EBD83-FDA7-48A6-B1DE-59421DF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318619-9637-420C-AB6B-9EBC7AC4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44623-4948-4860-BEE6-C14E5B6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1DB839-3BA1-420E-B6F7-C71B7C6D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87A299-DB5B-4F4A-A2F8-12EBF0764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D1AC0E1-6558-4BF4-A63C-634140F9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7C8A4D-2795-412D-873D-E6EBCB9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9899D5-8A6E-44AF-8594-D02A0A1D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5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AD3E1-BCE4-4CAA-BEAD-0AE1428E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FD8F57A-7F8D-4E3F-9636-FDEEC79A3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85993E-C446-4F8D-B259-891463C4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FE536F-15C6-43A5-B2B8-ED2F5694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20/03/2023</a:t>
            </a:r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8D63D26-E218-4E0A-BE5B-83A71346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FlexiNNSim Getting Started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F5191B-1D8F-4CDE-B018-98B52CC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32796E9-225C-45E3-8C95-EE52C3BE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C72903-4D27-48A2-B6FE-A9FB4CCA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827273-6DEF-44C3-A251-0CE2CA4D7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20/03/2023</a:t>
            </a:r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C82C70-C206-4A2E-9041-7FF807148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FlexiNNSim Getting Started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436DB3-B85B-4FA2-B963-EDFB8E1E3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37C4-2082-4EB1-95D9-9C9FFE2D4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1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9B5E856F-AD96-480A-936B-F7121FDD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rgbClr val="1C3379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20/03/2023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540AEE32-F9BE-444D-9E53-61B9EFE1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1C3379"/>
          </a:solidFill>
        </p:spPr>
        <p:txBody>
          <a:bodyPr/>
          <a:lstStyle/>
          <a:p>
            <a:fld id="{1D6537C4-2082-4EB1-95D9-9C9FFE2D4B7A}" type="slidenum">
              <a:rPr lang="en-GB" smtClean="0">
                <a:solidFill>
                  <a:schemeClr val="bg1"/>
                </a:solidFill>
              </a:rPr>
              <a:t>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436160-CB04-4FDA-9984-E95388C88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573" y="1556249"/>
            <a:ext cx="10522227" cy="1152527"/>
          </a:xfrm>
        </p:spPr>
        <p:txBody>
          <a:bodyPr anchor="ctr">
            <a:normAutofit/>
          </a:bodyPr>
          <a:lstStyle/>
          <a:p>
            <a:r>
              <a:rPr lang="en-GB" sz="3200" b="1" dirty="0" err="1"/>
              <a:t>FlexiNNSim</a:t>
            </a:r>
            <a:r>
              <a:rPr lang="en-GB" sz="3200" b="1" dirty="0"/>
              <a:t> Getting Started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F433DE-9446-4393-9399-8160DAA3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26"/>
            <a:ext cx="3971925" cy="1152525"/>
          </a:xfrm>
          <a:prstGeom prst="rect">
            <a:avLst/>
          </a:prstGeom>
        </p:spPr>
      </p:pic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4F9761F7-C890-478E-BD95-1D2EB3F0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3"/>
            <a:ext cx="7298636" cy="365125"/>
          </a:xfrm>
          <a:solidFill>
            <a:srgbClr val="1C3379"/>
          </a:solidFill>
        </p:spPr>
        <p:txBody>
          <a:bodyPr/>
          <a:lstStyle/>
          <a:p>
            <a:pPr algn="l"/>
            <a:r>
              <a:rPr lang="en-GB">
                <a:solidFill>
                  <a:schemeClr val="bg1"/>
                </a:solidFill>
              </a:rPr>
              <a:t>FlexiNNSim Getting Started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1E523B-AE3E-4290-81F0-E9F305EE3539}"/>
              </a:ext>
            </a:extLst>
          </p:cNvPr>
          <p:cNvSpPr txBox="1"/>
          <p:nvPr/>
        </p:nvSpPr>
        <p:spPr>
          <a:xfrm>
            <a:off x="838200" y="2941740"/>
            <a:ext cx="10515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dirty="0"/>
              <a:t>Pedro Nuno de Jesus Francisco Freitas</a:t>
            </a:r>
          </a:p>
          <a:p>
            <a:pPr algn="ctr"/>
            <a:r>
              <a:rPr lang="en-GB" dirty="0"/>
              <a:t>P.N.Freitas@2017.ljmu.ac.uk</a:t>
            </a:r>
          </a:p>
        </p:txBody>
      </p:sp>
    </p:spTree>
    <p:extLst>
      <p:ext uri="{BB962C8B-B14F-4D97-AF65-F5344CB8AC3E}">
        <p14:creationId xmlns:p14="http://schemas.microsoft.com/office/powerpoint/2010/main" val="62542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94A642-C8C9-4F7F-9320-2CB71348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fld id="{1D6537C4-2082-4EB1-95D9-9C9FFE2D4B7A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08C8565D-38A4-42A4-AE97-0EB19561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20/03/2023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888596-8ACF-4576-AF2D-6C2C5E28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2" y="6373608"/>
            <a:ext cx="1198859" cy="347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D9AD44-5F9C-447D-842C-A876F49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30"/>
            <a:ext cx="10515600" cy="522011"/>
          </a:xfrm>
          <a:ln w="38100">
            <a:noFill/>
          </a:ln>
        </p:spPr>
        <p:txBody>
          <a:bodyPr>
            <a:normAutofit fontScale="90000"/>
          </a:bodyPr>
          <a:lstStyle/>
          <a:p>
            <a:r>
              <a:rPr lang="en-GB" b="1" dirty="0"/>
              <a:t>Outline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0CA2F6-787B-4D4E-95D4-1A3BCF8F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2" y="6356353"/>
            <a:ext cx="7245627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pPr algn="l"/>
            <a:r>
              <a:rPr lang="en-GB">
                <a:solidFill>
                  <a:schemeClr val="bg1"/>
                </a:solidFill>
              </a:rPr>
              <a:t>FlexiNNSim Getting Started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EF443FB-B789-425C-96A8-A66B2115E82B}"/>
              </a:ext>
            </a:extLst>
          </p:cNvPr>
          <p:cNvSpPr/>
          <p:nvPr/>
        </p:nvSpPr>
        <p:spPr>
          <a:xfrm>
            <a:off x="838200" y="623929"/>
            <a:ext cx="10515600" cy="74367"/>
          </a:xfrm>
          <a:prstGeom prst="rect">
            <a:avLst/>
          </a:prstGeom>
          <a:solidFill>
            <a:srgbClr val="1C3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47401-CD5E-41E0-B269-E35B148D9D23}"/>
              </a:ext>
            </a:extLst>
          </p:cNvPr>
          <p:cNvSpPr txBox="1"/>
          <p:nvPr/>
        </p:nvSpPr>
        <p:spPr>
          <a:xfrm>
            <a:off x="299803" y="929390"/>
            <a:ext cx="11392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Required </a:t>
            </a:r>
            <a:r>
              <a:rPr lang="en-GB" sz="2000" dirty="0" err="1"/>
              <a:t>Matlab</a:t>
            </a:r>
            <a:r>
              <a:rPr lang="en-GB" sz="2000" dirty="0"/>
              <a:t> software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Creating MNIST datastore object for first use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Considerations on datastore objects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Data format of RRAM Data file</a:t>
            </a:r>
          </a:p>
        </p:txBody>
      </p:sp>
    </p:spTree>
    <p:extLst>
      <p:ext uri="{BB962C8B-B14F-4D97-AF65-F5344CB8AC3E}">
        <p14:creationId xmlns:p14="http://schemas.microsoft.com/office/powerpoint/2010/main" val="63561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94A642-C8C9-4F7F-9320-2CB71348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fld id="{1D6537C4-2082-4EB1-95D9-9C9FFE2D4B7A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08C8565D-38A4-42A4-AE97-0EB19561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20/03/2023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888596-8ACF-4576-AF2D-6C2C5E28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2" y="6373608"/>
            <a:ext cx="1198859" cy="347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D9AD44-5F9C-447D-842C-A876F49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30"/>
            <a:ext cx="10515600" cy="522011"/>
          </a:xfrm>
          <a:ln w="38100">
            <a:noFill/>
          </a:ln>
        </p:spPr>
        <p:txBody>
          <a:bodyPr>
            <a:normAutofit fontScale="90000"/>
          </a:bodyPr>
          <a:lstStyle/>
          <a:p>
            <a:r>
              <a:rPr lang="en-GB" b="1" dirty="0"/>
              <a:t>Required </a:t>
            </a:r>
            <a:r>
              <a:rPr lang="en-GB" b="1" dirty="0" err="1"/>
              <a:t>Matlab</a:t>
            </a:r>
            <a:r>
              <a:rPr lang="en-GB" b="1" dirty="0"/>
              <a:t> software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0CA2F6-787B-4D4E-95D4-1A3BCF8F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2" y="6356353"/>
            <a:ext cx="7245627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pPr algn="l"/>
            <a:r>
              <a:rPr lang="en-GB">
                <a:solidFill>
                  <a:schemeClr val="bg1"/>
                </a:solidFill>
              </a:rPr>
              <a:t>FlexiNNSim Getting Started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EF443FB-B789-425C-96A8-A66B2115E82B}"/>
              </a:ext>
            </a:extLst>
          </p:cNvPr>
          <p:cNvSpPr/>
          <p:nvPr/>
        </p:nvSpPr>
        <p:spPr>
          <a:xfrm>
            <a:off x="838200" y="623929"/>
            <a:ext cx="10515600" cy="74367"/>
          </a:xfrm>
          <a:prstGeom prst="rect">
            <a:avLst/>
          </a:prstGeom>
          <a:solidFill>
            <a:srgbClr val="1C3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93EF2-C631-FC95-81F4-76335E352110}"/>
              </a:ext>
            </a:extLst>
          </p:cNvPr>
          <p:cNvSpPr txBox="1"/>
          <p:nvPr/>
        </p:nvSpPr>
        <p:spPr>
          <a:xfrm>
            <a:off x="349624" y="806824"/>
            <a:ext cx="11447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FlexiNNSim was developed on Matlab R2021a and it is recommended to use this same version (certain implemented functions may be incompatible with different Matlab versions)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FlexiNNSim current version (v0.9) requires the following toolboxes: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/>
              <a:t>Deep Learning Toolbox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/>
              <a:t>Curve Fitting Toolbox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/>
              <a:t>Image Processing Toolbox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/>
              <a:t>Parallel Computing Toolbox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/>
              <a:t>Statistics and Machine Learning Toolbox</a:t>
            </a:r>
          </a:p>
        </p:txBody>
      </p:sp>
    </p:spTree>
    <p:extLst>
      <p:ext uri="{BB962C8B-B14F-4D97-AF65-F5344CB8AC3E}">
        <p14:creationId xmlns:p14="http://schemas.microsoft.com/office/powerpoint/2010/main" val="117249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94A642-C8C9-4F7F-9320-2CB71348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fld id="{1D6537C4-2082-4EB1-95D9-9C9FFE2D4B7A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08C8565D-38A4-42A4-AE97-0EB19561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20/03/2023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888596-8ACF-4576-AF2D-6C2C5E28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2" y="6373608"/>
            <a:ext cx="1198859" cy="347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D9AD44-5F9C-447D-842C-A876F49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30"/>
            <a:ext cx="10515600" cy="522011"/>
          </a:xfrm>
          <a:ln w="38100">
            <a:noFill/>
          </a:ln>
        </p:spPr>
        <p:txBody>
          <a:bodyPr>
            <a:normAutofit fontScale="90000"/>
          </a:bodyPr>
          <a:lstStyle/>
          <a:p>
            <a:r>
              <a:rPr lang="en-GB" b="1" dirty="0"/>
              <a:t>Creating MNIST datastore object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0CA2F6-787B-4D4E-95D4-1A3BCF8F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2" y="6356353"/>
            <a:ext cx="7245627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pPr algn="l"/>
            <a:r>
              <a:rPr lang="en-GB">
                <a:solidFill>
                  <a:schemeClr val="bg1"/>
                </a:solidFill>
              </a:rPr>
              <a:t>FlexiNNSim Getting Started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EF443FB-B789-425C-96A8-A66B2115E82B}"/>
              </a:ext>
            </a:extLst>
          </p:cNvPr>
          <p:cNvSpPr/>
          <p:nvPr/>
        </p:nvSpPr>
        <p:spPr>
          <a:xfrm>
            <a:off x="838200" y="623929"/>
            <a:ext cx="10515600" cy="74367"/>
          </a:xfrm>
          <a:prstGeom prst="rect">
            <a:avLst/>
          </a:prstGeom>
          <a:solidFill>
            <a:srgbClr val="1C3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41B5F-136D-C287-27F4-C6C211029537}"/>
              </a:ext>
            </a:extLst>
          </p:cNvPr>
          <p:cNvSpPr txBox="1"/>
          <p:nvPr/>
        </p:nvSpPr>
        <p:spPr>
          <a:xfrm>
            <a:off x="233082" y="896471"/>
            <a:ext cx="11483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Before starting the first NN simulation, the datastore object that will be used, must be created locally so that the correct path is indicated in the datastore object.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MNIST images are already located in the subfolders present in: /Datasets/MNIST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To create the MNIST datastore objects to be used in FlexiNNSim based on these images, run: /Datasets/MNIST/Generate_MNISTDSObject.m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This script will create two datastore objects: MNIST_trainDS.mat and MNIST_testDS.mat corresponding to the trainDataset and testDataset respectively.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The “Folders” property of these datastore objects should be checked so that the path is correct (this path should be the absolute path to the folder containing the images).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576B53-F319-F13B-222D-206E9B7A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" y="4909995"/>
            <a:ext cx="2524125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A5290C-756B-BFC9-E0B0-5B7AD3206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236" y="4815845"/>
            <a:ext cx="3362325" cy="438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7062C0-1971-D817-A944-E2C61F3F5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884" y="4242363"/>
            <a:ext cx="4295775" cy="20383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88115-1906-E28D-33E8-19A6387F36DB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549913" y="5024295"/>
            <a:ext cx="795323" cy="1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A41EB9-EB75-DD9C-E22E-42B00E6DA071}"/>
              </a:ext>
            </a:extLst>
          </p:cNvPr>
          <p:cNvCxnSpPr>
            <a:stCxn id="13" idx="3"/>
          </p:cNvCxnSpPr>
          <p:nvPr/>
        </p:nvCxnSpPr>
        <p:spPr>
          <a:xfrm flipV="1">
            <a:off x="6707561" y="5024295"/>
            <a:ext cx="795323" cy="1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163F1B-EAAB-353C-5AA1-E0AC3238C41B}"/>
              </a:ext>
            </a:extLst>
          </p:cNvPr>
          <p:cNvSpPr txBox="1"/>
          <p:nvPr/>
        </p:nvSpPr>
        <p:spPr>
          <a:xfrm>
            <a:off x="805720" y="51934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Load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1FEB5-E003-69B4-0C29-C5A568BFE283}"/>
              </a:ext>
            </a:extLst>
          </p:cNvPr>
          <p:cNvSpPr txBox="1"/>
          <p:nvPr/>
        </p:nvSpPr>
        <p:spPr>
          <a:xfrm>
            <a:off x="3993093" y="532281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Open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0E282F-612E-9F1E-3159-B31F90D6E5DE}"/>
              </a:ext>
            </a:extLst>
          </p:cNvPr>
          <p:cNvCxnSpPr/>
          <p:nvPr/>
        </p:nvCxnSpPr>
        <p:spPr>
          <a:xfrm>
            <a:off x="8148918" y="5193475"/>
            <a:ext cx="1371600" cy="13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2099C4-90E3-3221-D6A0-FE9ABC634EF0}"/>
              </a:ext>
            </a:extLst>
          </p:cNvPr>
          <p:cNvSpPr txBox="1"/>
          <p:nvPr/>
        </p:nvSpPr>
        <p:spPr>
          <a:xfrm>
            <a:off x="9608540" y="519347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Check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0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94A642-C8C9-4F7F-9320-2CB71348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fld id="{1D6537C4-2082-4EB1-95D9-9C9FFE2D4B7A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08C8565D-38A4-42A4-AE97-0EB19561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20/03/2023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888596-8ACF-4576-AF2D-6C2C5E28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2" y="6373608"/>
            <a:ext cx="1198859" cy="347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D9AD44-5F9C-447D-842C-A876F49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30"/>
            <a:ext cx="10515600" cy="522011"/>
          </a:xfrm>
          <a:ln w="38100">
            <a:noFill/>
          </a:ln>
        </p:spPr>
        <p:txBody>
          <a:bodyPr>
            <a:normAutofit fontScale="90000"/>
          </a:bodyPr>
          <a:lstStyle/>
          <a:p>
            <a:r>
              <a:rPr lang="en-GB" b="1" dirty="0"/>
              <a:t>Considerations on datastore objects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0CA2F6-787B-4D4E-95D4-1A3BCF8F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2" y="6356353"/>
            <a:ext cx="7245627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pPr algn="l"/>
            <a:r>
              <a:rPr lang="en-GB">
                <a:solidFill>
                  <a:schemeClr val="bg1"/>
                </a:solidFill>
              </a:rPr>
              <a:t>FlexiNNSim Getting Started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EF443FB-B789-425C-96A8-A66B2115E82B}"/>
              </a:ext>
            </a:extLst>
          </p:cNvPr>
          <p:cNvSpPr/>
          <p:nvPr/>
        </p:nvSpPr>
        <p:spPr>
          <a:xfrm>
            <a:off x="838200" y="623929"/>
            <a:ext cx="10515600" cy="74367"/>
          </a:xfrm>
          <a:prstGeom prst="rect">
            <a:avLst/>
          </a:prstGeom>
          <a:solidFill>
            <a:srgbClr val="1C3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41B5F-136D-C287-27F4-C6C211029537}"/>
              </a:ext>
            </a:extLst>
          </p:cNvPr>
          <p:cNvSpPr txBox="1"/>
          <p:nvPr/>
        </p:nvSpPr>
        <p:spPr>
          <a:xfrm>
            <a:off x="233082" y="896471"/>
            <a:ext cx="11483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Datastore objects are used in FlexiNNSim with the objective of allowing the framework to handle all types of datasets.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However, due to the lack of testing it is possible that some bugs may occur with other datasets other than MNIST.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In principle, using similar methods described in the previous slides, it should be possible to train in any other types of image datastores.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To work with different types of datasets (text, audio, etc.) further code revisions may be necessary.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65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94A642-C8C9-4F7F-9320-2CB71348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fld id="{1D6537C4-2082-4EB1-95D9-9C9FFE2D4B7A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08C8565D-38A4-42A4-AE97-0EB19561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20/03/2023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888596-8ACF-4576-AF2D-6C2C5E28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2" y="6373608"/>
            <a:ext cx="1198859" cy="347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D9AD44-5F9C-447D-842C-A876F49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30"/>
            <a:ext cx="10515600" cy="522011"/>
          </a:xfrm>
          <a:ln w="38100">
            <a:noFill/>
          </a:ln>
        </p:spPr>
        <p:txBody>
          <a:bodyPr>
            <a:normAutofit fontScale="90000"/>
          </a:bodyPr>
          <a:lstStyle/>
          <a:p>
            <a:r>
              <a:rPr lang="en-GB" b="1" dirty="0"/>
              <a:t>Data format of RRAM data file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0CA2F6-787B-4D4E-95D4-1A3BCF8F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2" y="6356353"/>
            <a:ext cx="7245627" cy="365125"/>
          </a:xfrm>
          <a:solidFill>
            <a:srgbClr val="1C3379"/>
          </a:solidFill>
          <a:ln>
            <a:noFill/>
          </a:ln>
        </p:spPr>
        <p:txBody>
          <a:bodyPr/>
          <a:lstStyle/>
          <a:p>
            <a:pPr algn="l"/>
            <a:r>
              <a:rPr lang="en-GB">
                <a:solidFill>
                  <a:schemeClr val="bg1"/>
                </a:solidFill>
              </a:rPr>
              <a:t>FlexiNNSim Getting Started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EF443FB-B789-425C-96A8-A66B2115E82B}"/>
              </a:ext>
            </a:extLst>
          </p:cNvPr>
          <p:cNvSpPr/>
          <p:nvPr/>
        </p:nvSpPr>
        <p:spPr>
          <a:xfrm>
            <a:off x="838200" y="623929"/>
            <a:ext cx="10515600" cy="74367"/>
          </a:xfrm>
          <a:prstGeom prst="rect">
            <a:avLst/>
          </a:prstGeom>
          <a:solidFill>
            <a:srgbClr val="1C3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41B5F-136D-C287-27F4-C6C211029537}"/>
              </a:ext>
            </a:extLst>
          </p:cNvPr>
          <p:cNvSpPr txBox="1"/>
          <p:nvPr/>
        </p:nvSpPr>
        <p:spPr>
          <a:xfrm>
            <a:off x="268941" y="896471"/>
            <a:ext cx="83416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RRAM data files that are open in the Variability analysis tab must obey the structure displayed in the image: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/>
              <a:t>1st column: Pulse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/>
              <a:t>2nd column: V (Voltage)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dirty="0"/>
              <a:t>3rd column</a:t>
            </a:r>
            <a:r>
              <a:rPr lang="pt-PT"/>
              <a:t>: absI (|Current|)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Can have any number of rows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V values are irrelevent for the calculations. These values are only used to determine if the programming polarity is SET or RESET, so only the sign of V is relevant.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/>
              <a:t>By default the first polarity is always SET and when the sign changes, the program considers it to be RESET. (In practice all V values can be changed to -1 or 1).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D167F6-0E03-59FA-305D-25E9D753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08" y="896471"/>
            <a:ext cx="24288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39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fed7d40-4528-43e5-af1a-31a78b9c016d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19638</TotalTime>
  <Words>486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FlexiNNSim Getting Started</vt:lpstr>
      <vt:lpstr>Outline</vt:lpstr>
      <vt:lpstr>Required Matlab software</vt:lpstr>
      <vt:lpstr>Creating MNIST datastore object</vt:lpstr>
      <vt:lpstr>Considerations on datastore objects</vt:lpstr>
      <vt:lpstr>Data format of RRAM data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Freitas, Pedro</dc:creator>
  <cp:lastModifiedBy>Freitas, Pedro</cp:lastModifiedBy>
  <cp:revision>260</cp:revision>
  <dcterms:created xsi:type="dcterms:W3CDTF">2018-10-22T12:21:10Z</dcterms:created>
  <dcterms:modified xsi:type="dcterms:W3CDTF">2023-03-20T17:45:57Z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https://ljmu-my.sharepoint.com/personal/eeepfrei_ljmu_ac_uk/Documents/Powerpoints/John Marsland/Meeting_18Jun2020/Meeting_18Jun2020.pptx</vt:lpwstr>
  </property>
</Properties>
</file>