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df6c05b8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df6c05b8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will bring up the constrained coordinate descent method. We will  use it to solve the minimization problem in the ROAD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an algorithm where the p search directions are unit vectors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bb5bb3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bb5bb3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the idea of independence screening by Fan and Lv (2008) we apply a similar method where we screen all the features before we can apply the ROAD.</a:t>
            </a:r>
            <a:r>
              <a:rPr lang="en"/>
              <a:t> This gives us the following methods S-ROAD1 and S-ROAD2.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S-ROAD1 is the first of the two screening-based methods. It uses a two-sample t-test in order to select the features that will be the most important for classification. It is important to use the two-sample t-test as it consistently selects the features with different means in the same setting as ours.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these features have been selected is when we can apply the ROAD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S-ROAD2 is similar to S-ROAD1 in the sense that it utilizes the two-sample t-test to select relevant features but unlike S-ROAD1 this goes a step further. So that for each of the selected features from the t-test it picks an additional feature that will be most correlated to that feature.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Leaving us with the selected variable from the t-test and also the variables correlated to those that are selected. Now we can apply the ROAD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benefit to note for the pre-screening is that it helps with the computational cost as there’ll be less features to use in the computation.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df6c05b8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df6c05b8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can discuss about the simulations I just want to go over some of methods that we’ll be using to compare the ROAD method and its variants.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that should be noted between DROAD and ROAD is that the DROAD uses a diagonal covariance matrix to estimate the direction w_c.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an independent based method like the NSC, FAIR and NB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df6c05b8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df6c05b8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any of the other methods for comparison that I’ve mentioned so far, SCRDA is incorporates the correlation structure so it does not fail when p is large. However the ROAD still outperforms it in all correlation settings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bb5bb3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bb5bb3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will go over the simulations that were conducted in the paper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df6c05b8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df6c05b8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df6c05b8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df6c05b8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5df6c05b8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5df6c05b8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5df6c05b8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5df6c05b8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 we have our covariance matrix to be a block diagonal matrix where the first block is a 20 by 20 equicorrelated matrix and the second block is a (p-20) by (p-20) equicorrelated matrix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df6c05b8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df6c05b8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daab007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daab007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5df6c05b8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5df6c05b8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df6c05b8_0_1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df6c05b8_0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paper goes into more depth about how to calculate the random covariance matrix sigma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5df6c05b8_0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5df6c05b8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outperforms all other methods, with ROAD2 having similar results but with more features selected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5df6c05b8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5df6c05b8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Still outperforms everything and SROAD2 having similar results but ROAD had less features selected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5df6c05b8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5df6c05b8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bb5bb32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bb5bb32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5df6c05b8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5df6c05b8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bb5bb3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bb5bb3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bb5bb3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bb5bb3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Historically FDA is a classification approach named after Ronald Fisher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bb5bb3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bb5bb3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the alternatives in high dimensional space when p is greater than 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bb5bb3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bb5bb3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bb5bb3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bb5bb3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bb5bb3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bb5bb3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daab007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daab007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416150" y="686800"/>
            <a:ext cx="7596600" cy="15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3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 </a:t>
            </a: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Classification in High Dimensional Space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4294967295" type="subTitle"/>
          </p:nvPr>
        </p:nvSpPr>
        <p:spPr>
          <a:xfrm>
            <a:off x="4273525" y="3642075"/>
            <a:ext cx="47769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 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by Jianqing Fan, Yang Feng, Xin Tong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Kungania Peter, Kintu Brian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Constrained </a:t>
            </a:r>
            <a:r>
              <a:rPr lang="en"/>
              <a:t>Coordinate</a:t>
            </a:r>
            <a:r>
              <a:rPr lang="en"/>
              <a:t> Descent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solve the minimization problem in the ROAD classification procedure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Defined as an algorithm where the p search directions are unit vectors to avoid cases in which convergence is not met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researchers argue that the </a:t>
            </a:r>
            <a:r>
              <a:rPr lang="en"/>
              <a:t>coordinate</a:t>
            </a:r>
            <a:r>
              <a:rPr lang="en"/>
              <a:t> descent algorithm will converge to a minimum since the objective function g(w</a:t>
            </a:r>
            <a:r>
              <a:rPr baseline="-25000" lang="en"/>
              <a:t>1</a:t>
            </a:r>
            <a:r>
              <a:rPr lang="en"/>
              <a:t>) is strictly convex and that the non-differentiable part in the objective function is </a:t>
            </a:r>
            <a:r>
              <a:rPr lang="en"/>
              <a:t>separable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Objective Function: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16722"/>
          <a:stretch/>
        </p:blipFill>
        <p:spPr>
          <a:xfrm>
            <a:off x="473275" y="4082600"/>
            <a:ext cx="8201025" cy="6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 the ROAD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S-ROAD1: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screening based ROAD, where we first apply the two-sample t-test  in order to obtain the features that are most relevant to the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Upon selecting those features, we can apply the ROAD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S-ROAD2: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S-ROAD1, expect for each of the feature that S-ROAD1 selects, this method adds another feature that is most correlated to that selected feature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Comparison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DROAD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Diagonal Regularized Optimal Affine Discriminant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a variant of ROAD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DROAD uses the diagonal of the covariance matrix to estimate direction 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Independence-based method that will fail when p is large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Comparison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7650" y="2121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(</a:t>
            </a:r>
            <a:r>
              <a:rPr lang="en"/>
              <a:t>Feature Annealed Independence Rule</a:t>
            </a:r>
            <a:r>
              <a:rPr lang="en"/>
              <a:t>):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Selects a subset of important features that will be used for classification and applies the Independence Rule to only those features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Aims to reduce the accumulation of noise from using the entire feature space when p&gt;n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NSC (Nearest Shrunken Centroid)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SCRDA (Shrunken Centroids Regularized Discriminant Analysis):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SCRDA incorporates correlation structures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Oracle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 of “ROAD” and “DROAD”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75" y="1830750"/>
            <a:ext cx="3692125" cy="30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0400" y="1830750"/>
            <a:ext cx="3507350" cy="30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507350" y="2054450"/>
            <a:ext cx="149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  </a:t>
            </a:r>
            <a:r>
              <a:rPr lang="en"/>
              <a:t>Solution path for ROAD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(b) Solution path for DROAD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Both with correlation setting p=0.5 and sparse signal (s</a:t>
            </a:r>
            <a:r>
              <a:rPr baseline="-25000" lang="en"/>
              <a:t>0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</a:t>
            </a:r>
            <a:r>
              <a:rPr lang="en"/>
              <a:t>Testing Classification Error 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507350" y="2054450"/>
            <a:ext cx="1493400" cy="27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Equal correlation setting and fixed signal: median of the percentage for testing classification error with the standard deviations in </a:t>
            </a:r>
            <a:r>
              <a:rPr lang="en"/>
              <a:t>parentheses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625" y="1853850"/>
            <a:ext cx="6247750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971700"/>
            <a:ext cx="5893576" cy="29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26997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Test Classification Error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650" y="685575"/>
            <a:ext cx="4866125" cy="42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Diagonal Correlation Setting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25" y="1853850"/>
            <a:ext cx="6336539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Diagonal Correlation Setting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775" y="1952675"/>
            <a:ext cx="596405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06700" y="1552650"/>
            <a:ext cx="8130600" cy="3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quiet statisticians have changed our world; not by discovering new facts or technical developments, but by changing the ways that we reason, experiment and form our opinions</a:t>
            </a:r>
            <a:r>
              <a:rPr lang="en" sz="2400"/>
              <a:t> ”	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   													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Ian Hacking.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Diagonal Negative Correlation Setting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475" y="1853850"/>
            <a:ext cx="3085759" cy="32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5965025" y="2368125"/>
            <a:ext cx="2285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Sigma is taken to be block </a:t>
            </a:r>
            <a:r>
              <a:rPr lang="en" sz="1400"/>
              <a:t>diagonal</a:t>
            </a:r>
            <a:r>
              <a:rPr lang="en" sz="1400"/>
              <a:t> with each block size equal to 10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Each block is an equicorrelated matrix with correlation -0.1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r>
              <a:rPr lang="en"/>
              <a:t> Correlation Setting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750" y="2112225"/>
            <a:ext cx="3747356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6324525" y="2882400"/>
            <a:ext cx="14934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the case we take a random matrix sigma as the correlation structure.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“ROAD” with Real Data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161150" y="1965775"/>
            <a:ext cx="42570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Leukemia Data: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 = 7129 genes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</a:t>
            </a:r>
            <a:r>
              <a:rPr baseline="-25000" lang="en"/>
              <a:t>1</a:t>
            </a:r>
            <a:r>
              <a:rPr lang="en"/>
              <a:t> = 27 acute lymphoblastic leukemia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</a:t>
            </a:r>
            <a:r>
              <a:rPr baseline="-25000" lang="en"/>
              <a:t>2</a:t>
            </a:r>
            <a:r>
              <a:rPr lang="en"/>
              <a:t> = 11 acute myeloid leukemia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</a:t>
            </a:r>
            <a:r>
              <a:rPr baseline="-25000" lang="en"/>
              <a:t>1</a:t>
            </a:r>
            <a:r>
              <a:rPr lang="en"/>
              <a:t> = 20 acute lymphoblastic leukemia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</a:t>
            </a:r>
            <a:r>
              <a:rPr baseline="-25000" lang="en"/>
              <a:t>2</a:t>
            </a:r>
            <a:r>
              <a:rPr lang="en"/>
              <a:t> = 14 acute myeloid leukemia 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00" y="1965775"/>
            <a:ext cx="283653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“ROAD” with Real Data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4161150" y="1965700"/>
            <a:ext cx="42570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 Cancer  Data: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 = 12533 genes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</a:t>
            </a:r>
            <a:r>
              <a:rPr baseline="-25000" lang="en"/>
              <a:t>1</a:t>
            </a:r>
            <a:r>
              <a:rPr lang="en"/>
              <a:t> = 16 adenocarcinoma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</a:t>
            </a:r>
            <a:r>
              <a:rPr baseline="-25000" lang="en"/>
              <a:t>2</a:t>
            </a:r>
            <a:r>
              <a:rPr lang="en"/>
              <a:t> = 16 mesothelioma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</a:t>
            </a:r>
            <a:r>
              <a:rPr baseline="-25000" lang="en"/>
              <a:t>1</a:t>
            </a:r>
            <a:r>
              <a:rPr lang="en"/>
              <a:t> = 134 adenocarcinoma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</a:t>
            </a:r>
            <a:r>
              <a:rPr baseline="-25000" lang="en"/>
              <a:t>2</a:t>
            </a:r>
            <a:r>
              <a:rPr lang="en"/>
              <a:t> = 15 mesothelioma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359" y="1965775"/>
            <a:ext cx="283591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“ROAD” with Real Data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4161150" y="1853850"/>
            <a:ext cx="4257000" cy="3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Neuroblastoma</a:t>
            </a:r>
            <a:r>
              <a:rPr lang="en"/>
              <a:t>  Data: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 = 10707 genes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 patients </a:t>
            </a:r>
            <a:r>
              <a:rPr lang="en"/>
              <a:t>positive (survived)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64 </a:t>
            </a:r>
            <a:r>
              <a:rPr lang="en"/>
              <a:t>patients </a:t>
            </a:r>
            <a:r>
              <a:rPr lang="en"/>
              <a:t>negative (did not survive)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30 patients positive (survived)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126 patients negative (did not survive)</a:t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006250"/>
            <a:ext cx="285480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/>
        </p:nvSpPr>
        <p:spPr>
          <a:xfrm>
            <a:off x="1196600" y="4750600"/>
            <a:ext cx="4821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156</a:t>
            </a:r>
            <a:endParaRPr sz="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ROAD incorporates an  unregularized pooled sample covariance matrix and sample mean difference vector which avoids curse of dimensionality  and does not suffer from accumulation of noise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all the cases seen ROAD outperforms all independence based rules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ROAD has a competitive classification error when compared to other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727650" y="1820450"/>
            <a:ext cx="7688700" cy="23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 God we Trust, all others bring data”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William Edwards Deming (1900-1993)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Acknowledgements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arenR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Dr Dehan Kong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arenR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Jianqing Fan, Yang Feng, and Xin Tong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arenR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Peng Liu.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98000" y="1242350"/>
            <a:ext cx="751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Alternatives Prior to ROAD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98000" y="2029925"/>
            <a:ext cx="82050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FISHER DISCRIMINANT ANALYSIS (FDA)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One finds a projection of data point into a line (or generally one finds a projection of data points into a P-1  dimension surface)  such that samples from different classes are well separated.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FEATURES ANNEALED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INDEPENDENCE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RULE (FAIR):</a:t>
            </a:r>
            <a:r>
              <a:rPr lang="en"/>
              <a:t>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Instead of using the entire feature space , o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ne selects a subset of important features for classification purposes.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7650" y="587425"/>
            <a:ext cx="7688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Issues with the Alternatives in High Dimensions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7650" y="1318100"/>
            <a:ext cx="76887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Limitations  of  FDA in a ( p &gt; n) setting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Diverging spectra:  eigenvalues do not converge.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Accumulation of noise results into difficulties of estimating population centroids such as mean  centre,  median centre etc.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Limitations of Independence rule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in a ( p &gt; n ) setting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Fails to mitigate the accumulated noise  as it utilizes all features.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Since covariance matrix is assumed to be diagonal,  Independence rule  leads to loss of critical information.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303800" y="2036450"/>
            <a:ext cx="7435800" cy="20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How can we incorporate the covariance structure in our analysis with protection against diverging spectra and significant noise accumulation effect 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696525" y="1301750"/>
            <a:ext cx="71904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STATISTICAL CHALLENGE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800"/>
              <a:t> regularized.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1800"/>
              <a:t>: optimal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/>
              <a:t>: affine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800"/>
              <a:t>: discriminant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303800" y="627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ROAD?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303800" y="1203500"/>
            <a:ext cx="70305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Is a type of classification that selects an increasing number of features as the regularization relaxes.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What does it mean “to relax a regularization” 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Recall that in LASSO, as one increases the tuning parameter, one ends up setting the parameters to zero. To “relax a regularization” means that  if you reduce the tuning parameter, you decrease the penalization effect.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Objective of ROAD: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want to find a good data projection direction, say W.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Mission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of ROAD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With a focus on a linear classifier, the mission is to find a good data projection direction, say W.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