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847" r:id="rId3"/>
    <p:sldId id="498" r:id="rId4"/>
    <p:sldId id="25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43" r:id="rId29"/>
    <p:sldId id="304" r:id="rId30"/>
    <p:sldId id="848" r:id="rId31"/>
    <p:sldId id="575" r:id="rId32"/>
    <p:sldId id="541" r:id="rId33"/>
    <p:sldId id="54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847"/>
            <p14:sldId id="498"/>
            <p14:sldId id="258"/>
          </p14:sldIdLst>
        </p14:section>
        <p14:section name="Generics" id="{3FAA962A-67E9-4198-A8E8-4D4029FAC184}">
          <p14:sldIdLst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Type Parameter Bounds" id="{9A9430BA-928E-4140-A120-2E98CDBDBAEB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Conclusion" id="{EDC2C8AB-9D30-4F20-A72C-B0D6E2A20120}">
          <p14:sldIdLst>
            <p14:sldId id="543"/>
            <p14:sldId id="304"/>
            <p14:sldId id="848"/>
            <p14:sldId id="575"/>
            <p14:sldId id="541"/>
            <p14:sldId id="542"/>
          </p14:sldIdLst>
        </p14:section>
        <p14:section name="Default Section" id="{CF58EFDA-8359-4576-8C6A-75F28B63B0E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29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13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1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50874"/>
            <a:ext cx="2950749" cy="958651"/>
          </a:xfrm>
        </p:spPr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75129"/>
            <a:ext cx="2950749" cy="832014"/>
          </a:xfrm>
        </p:spPr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74" y="2496813"/>
            <a:ext cx="3985847" cy="23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73D2F-2BBB-4BA0-BDF1-5B0E4E4354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7284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05" y="1318313"/>
            <a:ext cx="9190789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Jar() { this.content = new ArrayDeque&lt;&gt;(); }</a:t>
            </a:r>
            <a:endParaRPr lang="bg-BG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280B-F2A7-4423-A93C-A216CDF44FD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6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E6F-9739-46E3-9DE7-BD0CD8A72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2188419"/>
            <a:ext cx="81711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4237917"/>
            <a:ext cx="816264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35130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D9D8-C788-43D5-8CFA-EE6B78EF02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1958006"/>
            <a:ext cx="84857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5271229"/>
            <a:ext cx="8485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93" y="6047660"/>
            <a:ext cx="84857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67DDA-90F4-4DBC-8A40-2364B6F536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4387" y="1199213"/>
            <a:ext cx="11800847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Class&lt;T&gt;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9C4F-E37F-432B-B178-93AE26A400A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E9329-6632-4EA8-87C7-A377EC73A2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(1)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7" y="161459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8BA3F-4BF0-4E1A-ABC8-70B9A2FD58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491BE-B8B1-41C8-AA8D-23DDD6E21B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8" y="1613851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653F-B7F8-4C73-94DE-7C20DEEA697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B9E9E1-27B4-460B-8A16-6088667CC1A0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C4580-9C66-42A2-800F-30D1B063C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0" y="1843951"/>
            <a:ext cx="963315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</p:spTree>
    <p:extLst>
      <p:ext uri="{BB962C8B-B14F-4D97-AF65-F5344CB8AC3E}">
        <p14:creationId xmlns:p14="http://schemas.microsoft.com/office/powerpoint/2010/main" val="1458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59C5F-643F-4A38-B5D9-D6DA7AC8BA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43387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00" y="1625497"/>
            <a:ext cx="8125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(obj instanceof T) 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T[] array = new T[1];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 newInstance = new T();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4401" y="4858190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3" name="Picture 2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E2E88EF6-24F6-463B-A7BF-B9888E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03" y="1546399"/>
            <a:ext cx="2139194" cy="21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4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9577-6431-4C70-B938-928A377FC7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bg1"/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48910"/>
            <a:ext cx="1084049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91596"/>
            <a:ext cx="3048000" cy="1055608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will be a subclass of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38" y="5569932"/>
            <a:ext cx="2971801" cy="578882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Uses methods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56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dirty="0"/>
              <a:t>Type Erasure, Type </a:t>
            </a:r>
            <a:r>
              <a:rPr lang="en-US"/>
              <a:t>Parameter Bounds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87D-C307-42D0-85B8-73A25FFD12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1478A-02B8-47C9-8C0F-85726164C1B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5E59-76F1-4A6E-9797-C0B9F42BF8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56" y="1447800"/>
            <a:ext cx="10046543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next slide */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ED9F-FB2C-432C-ABBE-E9BBAA7757F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70B80-D217-4BBE-8AD0-D011D8E4B7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1452138"/>
            <a:ext cx="10043653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7ADA8-A02F-4735-8FA0-BDB5D057E6E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5B51-A21B-4228-B8F3-39B5B77E09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4509456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E2FFE-F025-41FB-AE6B-BE600E5AF8E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8014F-381A-4EC6-BF02-2CA54C217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CD579-1014-4455-844F-DF239F6E2858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B2CF-6C4C-4778-8960-4DF3702907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1752601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CC24F-2559-4E0D-8984-8FE282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 Relationships (1)</a:t>
            </a:r>
          </a:p>
        </p:txBody>
      </p:sp>
    </p:spTree>
    <p:extLst>
      <p:ext uri="{BB962C8B-B14F-4D97-AF65-F5344CB8AC3E}">
        <p14:creationId xmlns:p14="http://schemas.microsoft.com/office/powerpoint/2010/main" val="6179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397-BBC2-466C-A877-A9025FC1A5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2001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≠</a:t>
            </a:r>
            <a:r>
              <a:rPr lang="en-US" b="1" dirty="0">
                <a:latin typeface="Consolas" panose="020B0609020204030204" pitchFamily="49" charset="0"/>
              </a:rPr>
              <a:t> List&lt;Animal&gt;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3214860" y="1664391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85" y="1337518"/>
            <a:ext cx="3339348" cy="992240"/>
          </a:xfrm>
          <a:prstGeom prst="wedgeRoundRectCallout">
            <a:avLst>
              <a:gd name="adj1" fmla="val -68292"/>
              <a:gd name="adj2" fmla="val -68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List&lt;Object&gt;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4629584" y="335704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31" y="3008212"/>
            <a:ext cx="3276600" cy="942598"/>
          </a:xfrm>
          <a:prstGeom prst="wedgeRoundRectCallout">
            <a:avLst>
              <a:gd name="adj1" fmla="val -67297"/>
              <a:gd name="adj2" fmla="val 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List&lt;Animal&gt;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1704369" y="3322990"/>
            <a:ext cx="180000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3736494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5674459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4369" y="2297024"/>
            <a:ext cx="1474031" cy="102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18432" y="2297024"/>
            <a:ext cx="1311152" cy="1060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36494" y="3959136"/>
            <a:ext cx="81333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626609" y="3959136"/>
            <a:ext cx="94785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E306727A-92E7-4D9A-A251-FCC4A3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Type Parameters Relationships (2)</a:t>
            </a:r>
          </a:p>
        </p:txBody>
      </p:sp>
    </p:spTree>
    <p:extLst>
      <p:ext uri="{BB962C8B-B14F-4D97-AF65-F5344CB8AC3E}">
        <p14:creationId xmlns:p14="http://schemas.microsoft.com/office/powerpoint/2010/main" val="801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27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Generics add </a:t>
            </a:r>
            <a:r>
              <a:rPr lang="en-US" sz="3600" b="1" dirty="0">
                <a:solidFill>
                  <a:schemeClr val="bg1"/>
                </a:solidFill>
              </a:rPr>
              <a:t>type safety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 code is </a:t>
            </a:r>
            <a:r>
              <a:rPr lang="en-US" sz="3600" b="1" dirty="0">
                <a:solidFill>
                  <a:schemeClr val="bg1"/>
                </a:solidFill>
              </a:rPr>
              <a:t>more reusable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rgbClr val="FFFFFF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interfaces and methods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can be generic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chemeClr val="bg2"/>
                </a:solidFill>
              </a:rPr>
              <a:t>Runtime information about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>
                <a:solidFill>
                  <a:schemeClr val="bg2"/>
                </a:solidFill>
              </a:rPr>
              <a:t> is lost due to </a:t>
            </a:r>
            <a:r>
              <a:rPr lang="en-US" sz="3600" b="1" dirty="0">
                <a:solidFill>
                  <a:schemeClr val="bg1"/>
                </a:solidFill>
              </a:rPr>
              <a:t>erasure</a:t>
            </a:r>
          </a:p>
        </p:txBody>
      </p:sp>
    </p:spTree>
    <p:extLst>
      <p:ext uri="{BB962C8B-B14F-4D97-AF65-F5344CB8AC3E}">
        <p14:creationId xmlns:p14="http://schemas.microsoft.com/office/powerpoint/2010/main" val="2096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32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4400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3" name="Picture 2" descr="A picture containing bottle&#10;&#10;Description automatically generated">
            <a:extLst>
              <a:ext uri="{FF2B5EF4-FFF2-40B4-BE49-F238E27FC236}">
                <a16:creationId xmlns:a16="http://schemas.microsoft.com/office/drawing/2014/main" id="{5CE90D18-CC17-4CDB-A218-5888282C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8" y="1424975"/>
            <a:ext cx="2493884" cy="249388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DD44E4-949E-47BB-B5F3-272ED8076CAF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Problem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3949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50598-DDA5-47F3-BAD4-A89530E01F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51" y="1876891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7211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97A10-3FA2-40D9-9EB7-778715CD96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3510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powerful way for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191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-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integers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509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 Inference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28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DF0A8-4FAC-4C5A-AC29-274A857E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19530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47724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9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77C3-6659-4F5B-AD83-B8E088F48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2070661"/>
            <a:ext cx="79266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8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EE94-22B7-4487-9A88-2D6EC2E927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8355-AA60-474F-87B5-8368CAD1FA3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1232</TotalTime>
  <Words>1615</Words>
  <Application>Microsoft Office PowerPoint</Application>
  <PresentationFormat>Widescreen</PresentationFormat>
  <Paragraphs>290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SoftUni3_1</vt:lpstr>
      <vt:lpstr>1_SoftUni3_1</vt:lpstr>
      <vt:lpstr>Generics</vt:lpstr>
      <vt:lpstr>Table of Content</vt:lpstr>
      <vt:lpstr>Have a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 (1)</vt:lpstr>
      <vt:lpstr>Solution: Generic Scale (2)</vt:lpstr>
      <vt:lpstr>Problem: List Utilities</vt:lpstr>
      <vt:lpstr>Solution: List Utilities</vt:lpstr>
      <vt:lpstr>Type Parameters Relationships (1)</vt:lpstr>
      <vt:lpstr>Type Parameters Relationships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Anna S</cp:lastModifiedBy>
  <cp:revision>123</cp:revision>
  <dcterms:created xsi:type="dcterms:W3CDTF">2018-12-05T19:36:48Z</dcterms:created>
  <dcterms:modified xsi:type="dcterms:W3CDTF">2019-10-11T10:15:00Z</dcterms:modified>
  <cp:category>programming;computer programming;software development;web development</cp:category>
</cp:coreProperties>
</file>