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9" r:id="rId18"/>
    <p:sldId id="490" r:id="rId19"/>
    <p:sldId id="491" r:id="rId20"/>
    <p:sldId id="539" r:id="rId21"/>
    <p:sldId id="540" r:id="rId22"/>
    <p:sldId id="541" r:id="rId23"/>
    <p:sldId id="543" r:id="rId24"/>
    <p:sldId id="544" r:id="rId25"/>
    <p:sldId id="492" r:id="rId26"/>
    <p:sldId id="349" r:id="rId27"/>
    <p:sldId id="545" r:id="rId28"/>
    <p:sldId id="552" r:id="rId29"/>
    <p:sldId id="551" r:id="rId30"/>
    <p:sldId id="548" r:id="rId31"/>
    <p:sldId id="549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3"/>
            <p14:sldId id="544"/>
            <p14:sldId id="492"/>
          </p14:sldIdLst>
        </p14:section>
        <p14:section name="Conclusion" id="{10E03AB1-9AA8-4E86-9A64-D741901E50A2}">
          <p14:sldIdLst>
            <p14:sldId id="349"/>
            <p14:sldId id="545"/>
            <p14:sldId id="552"/>
            <p14:sldId id="551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7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88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</a:t>
            </a:r>
            <a:r>
              <a:rPr lang="en-US"/>
              <a:t>an array </a:t>
            </a:r>
            <a:r>
              <a:rPr lang="en-US" dirty="0"/>
              <a:t>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1940077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8079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513" y="629558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3094847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5212" y="1779273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83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712" y="1324439"/>
            <a:ext cx="8458200" cy="2649544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>
                <a:solidFill>
                  <a:schemeClr val="tx1"/>
                </a:solidFill>
              </a:rPr>
              <a:t> number : numbers)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System.out.println(number + "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90461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842165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FB214-999A-4DC1-8114-B5F652B91702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820" y="1447800"/>
            <a:ext cx="10958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int[] arr = Arrays.stream(sc.nextLine().split(" "))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.mapToInt(e -&gt; Integer.parseInt(e)).toArray();</a:t>
            </a:r>
          </a:p>
          <a:p>
            <a:r>
              <a:rPr lang="en-GB" dirty="0">
                <a:solidFill>
                  <a:schemeClr val="tx1"/>
                </a:solidFill>
              </a:rPr>
              <a:t>int evenSum = 0;</a:t>
            </a:r>
          </a:p>
          <a:p>
            <a:r>
              <a:rPr lang="en-GB" dirty="0">
                <a:solidFill>
                  <a:schemeClr val="tx1"/>
                </a:solidFill>
              </a:rPr>
              <a:t>int oddSum = 0;</a:t>
            </a:r>
          </a:p>
          <a:p>
            <a:r>
              <a:rPr lang="en-GB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(int num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arr) {</a:t>
            </a:r>
          </a:p>
          <a:p>
            <a:r>
              <a:rPr lang="en-GB" dirty="0">
                <a:solidFill>
                  <a:schemeClr val="tx1"/>
                </a:solidFill>
              </a:rPr>
              <a:t>  if (num % 2 == 0) evenSum += num;</a:t>
            </a:r>
          </a:p>
          <a:p>
            <a:r>
              <a:rPr lang="en-GB" dirty="0">
                <a:solidFill>
                  <a:schemeClr val="tx1"/>
                </a:solidFill>
              </a:rPr>
              <a:t>  else oddSum += num;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Even 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047E-6674-4E04-BDEC-B53D2752B7A1}"/>
              </a:ext>
            </a:extLst>
          </p:cNvPr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4795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335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17160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46812" y="1793213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994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4380" y="4774364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69757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0412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365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1988</TotalTime>
  <Words>1711</Words>
  <Application>Microsoft Office PowerPoint</Application>
  <PresentationFormat>Custom</PresentationFormat>
  <Paragraphs>314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429</cp:revision>
  <dcterms:created xsi:type="dcterms:W3CDTF">2014-01-02T17:00:34Z</dcterms:created>
  <dcterms:modified xsi:type="dcterms:W3CDTF">2019-05-29T15:29:52Z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