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7"/>
  </p:notesMasterIdLst>
  <p:handoutMasterIdLst>
    <p:handoutMasterId r:id="rId38"/>
  </p:handoutMasterIdLst>
  <p:sldIdLst>
    <p:sldId id="402" r:id="rId3"/>
    <p:sldId id="507" r:id="rId4"/>
    <p:sldId id="510" r:id="rId5"/>
    <p:sldId id="467" r:id="rId6"/>
    <p:sldId id="468" r:id="rId7"/>
    <p:sldId id="469" r:id="rId8"/>
    <p:sldId id="509" r:id="rId9"/>
    <p:sldId id="539" r:id="rId10"/>
    <p:sldId id="473" r:id="rId11"/>
    <p:sldId id="474" r:id="rId12"/>
    <p:sldId id="476" r:id="rId13"/>
    <p:sldId id="477" r:id="rId14"/>
    <p:sldId id="478" r:id="rId15"/>
    <p:sldId id="479" r:id="rId16"/>
    <p:sldId id="262" r:id="rId17"/>
    <p:sldId id="541" r:id="rId18"/>
    <p:sldId id="540" r:id="rId19"/>
    <p:sldId id="542" r:id="rId20"/>
    <p:sldId id="277" r:id="rId21"/>
    <p:sldId id="265" r:id="rId22"/>
    <p:sldId id="266" r:id="rId23"/>
    <p:sldId id="285" r:id="rId24"/>
    <p:sldId id="286" r:id="rId25"/>
    <p:sldId id="605" r:id="rId26"/>
    <p:sldId id="606" r:id="rId27"/>
    <p:sldId id="607" r:id="rId28"/>
    <p:sldId id="608" r:id="rId29"/>
    <p:sldId id="548" r:id="rId30"/>
    <p:sldId id="349" r:id="rId31"/>
    <p:sldId id="543" r:id="rId32"/>
    <p:sldId id="552" r:id="rId33"/>
    <p:sldId id="550" r:id="rId34"/>
    <p:sldId id="546" r:id="rId35"/>
    <p:sldId id="547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07"/>
            <p14:sldId id="510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539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542"/>
            <p14:sldId id="277"/>
            <p14:sldId id="265"/>
            <p14:sldId id="266"/>
            <p14:sldId id="285"/>
            <p14:sldId id="286"/>
            <p14:sldId id="605"/>
            <p14:sldId id="606"/>
            <p14:sldId id="607"/>
            <p14:sldId id="608"/>
            <p14:sldId id="548"/>
          </p14:sldIdLst>
        </p14:section>
        <p14:section name="Conclusion" id="{5460F7B7-3ABE-4780-8F87-81FE8F0401A8}">
          <p14:sldIdLst>
            <p14:sldId id="349"/>
            <p14:sldId id="543"/>
            <p14:sldId id="552"/>
            <p14:sldId id="550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533" autoAdjust="0"/>
  </p:normalViewPr>
  <p:slideViewPr>
    <p:cSldViewPr>
      <p:cViewPr varScale="1">
        <p:scale>
          <a:sx n="82" d="100"/>
          <a:sy n="82" d="100"/>
        </p:scale>
        <p:origin x="49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4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8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917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251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4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9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4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09915"/>
          </a:xfrm>
        </p:spPr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1962" y="628605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684682" y="5187148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9812" y="2615812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2362" y="2615812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5636" y="1296011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24437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65358" y="2955226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5358" y="2023494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0236" y="4396253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1" y="1295400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1612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4921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6612" y="6320784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https://judge.softuni.bg/Contests/1319/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81491" y="6380944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99012" y="4393979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67158" y="3472882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96005" y="5094464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507622" y="4049534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99012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4371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799012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8429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3" y="3394272"/>
            <a:ext cx="4724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private int </a:t>
            </a:r>
            <a:r>
              <a:rPr lang="en-GB" dirty="0">
                <a:solidFill>
                  <a:schemeClr val="tx1"/>
                </a:solidFill>
              </a:rPr>
              <a:t>sides;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05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20" y="3981074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2" y="4495800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40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916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008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Fields</a:t>
            </a:r>
          </a:p>
          <a:p>
            <a:pPr lvl="1"/>
            <a:r>
              <a:rPr lang="en-US" sz="3400" dirty="0"/>
              <a:t>Constructors</a:t>
            </a:r>
          </a:p>
          <a:p>
            <a:pPr lvl="1"/>
            <a:r>
              <a:rPr lang="en-US" sz="3400" dirty="0"/>
              <a:t>Methods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1646" y="1222251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82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93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0" y="19812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76245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6534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35" y="1707839"/>
            <a:ext cx="3986692" cy="39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4520" y="2188129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6520" y="4550329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341" y="2028162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35197" y="310855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755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49328" y="2057400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/>
              <a:t>Read students until you receive "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200" dirty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{age}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{hometown}</a:t>
            </a:r>
            <a:r>
              <a:rPr lang="en-US" sz="2800" dirty="0"/>
              <a:t>"</a:t>
            </a:r>
            <a:endParaRPr lang="en-GB" sz="28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Define a class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2800" dirty="0"/>
              <a:t>, which holds the needed information</a:t>
            </a:r>
            <a:r>
              <a:rPr lang="en-GB" sz="2800" dirty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If you receive a student which already exists (matching </a:t>
            </a:r>
            <a:br>
              <a:rPr lang="en-US" sz="2800" dirty="0"/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800" dirty="0"/>
              <a:t> and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800" dirty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000" dirty="0"/>
              <a:t>Print students which are from the given city in the format: </a:t>
            </a:r>
            <a:br>
              <a:rPr lang="en-GB" sz="3000" dirty="0"/>
            </a:b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GB" sz="3000" dirty="0"/>
              <a:t>"</a:t>
            </a:r>
            <a:endParaRPr lang="en-GB" sz="28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912812" y="1752600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08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836612" y="14478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3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379412" y="1295400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86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089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398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450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5" y="129540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7" y="2999814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7" y="1599418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2732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099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day, month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779922"/>
              </p:ext>
            </p:extLst>
          </p:nvPr>
        </p:nvGraphicFramePr>
        <p:xfrm>
          <a:off x="2066924" y="3085812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057" y="3092864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43" y="4927544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302" y="4376419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370" y="3092864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programming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dirty="0"/>
              <a:t>Typically a class has multiple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-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7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7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40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48" y="4012658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1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4012658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36220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3228</TotalTime>
  <Words>1797</Words>
  <Application>Microsoft Office PowerPoint</Application>
  <PresentationFormat>Custom</PresentationFormat>
  <Paragraphs>374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SoftUni3_1</vt:lpstr>
      <vt:lpstr>Objects and Classes</vt:lpstr>
      <vt:lpstr>Table of Contents</vt:lpstr>
      <vt:lpstr>Have a Question?</vt:lpstr>
      <vt:lpstr>PowerPoint Presentation</vt:lpstr>
      <vt:lpstr>Objects</vt:lpstr>
      <vt:lpstr>Classes</vt:lpstr>
      <vt:lpstr>Objects - Instances of Classes</vt:lpstr>
      <vt:lpstr>Classes vs. Objects</vt:lpstr>
      <vt:lpstr>PowerPoint Presentation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PowerPoint Presentation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https://softuni.bg/courses/programming-fundamentals</dc:description>
  <cp:lastModifiedBy>Anna S</cp:lastModifiedBy>
  <cp:revision>484</cp:revision>
  <dcterms:created xsi:type="dcterms:W3CDTF">2014-01-02T17:00:34Z</dcterms:created>
  <dcterms:modified xsi:type="dcterms:W3CDTF">2019-06-19T16:47:19Z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