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  <p:sldMasterId id="2147483691" r:id="rId3"/>
  </p:sldMasterIdLst>
  <p:notesMasterIdLst>
    <p:notesMasterId r:id="rId37"/>
  </p:notesMasterIdLst>
  <p:handoutMasterIdLst>
    <p:handoutMasterId r:id="rId38"/>
  </p:handoutMasterIdLst>
  <p:sldIdLst>
    <p:sldId id="402" r:id="rId4"/>
    <p:sldId id="491" r:id="rId5"/>
    <p:sldId id="508" r:id="rId6"/>
    <p:sldId id="509" r:id="rId7"/>
    <p:sldId id="468" r:id="rId8"/>
    <p:sldId id="547" r:id="rId9"/>
    <p:sldId id="470" r:id="rId10"/>
    <p:sldId id="471" r:id="rId11"/>
    <p:sldId id="536" r:id="rId12"/>
    <p:sldId id="546" r:id="rId13"/>
    <p:sldId id="473" r:id="rId14"/>
    <p:sldId id="477" r:id="rId15"/>
    <p:sldId id="548" r:id="rId16"/>
    <p:sldId id="549" r:id="rId17"/>
    <p:sldId id="550" r:id="rId18"/>
    <p:sldId id="535" r:id="rId19"/>
    <p:sldId id="479" r:id="rId20"/>
    <p:sldId id="551" r:id="rId21"/>
    <p:sldId id="552" r:id="rId22"/>
    <p:sldId id="566" r:id="rId23"/>
    <p:sldId id="556" r:id="rId24"/>
    <p:sldId id="567" r:id="rId25"/>
    <p:sldId id="560" r:id="rId26"/>
    <p:sldId id="561" r:id="rId27"/>
    <p:sldId id="562" r:id="rId28"/>
    <p:sldId id="563" r:id="rId29"/>
    <p:sldId id="568" r:id="rId30"/>
    <p:sldId id="349" r:id="rId31"/>
    <p:sldId id="565" r:id="rId32"/>
    <p:sldId id="564" r:id="rId33"/>
    <p:sldId id="543" r:id="rId34"/>
    <p:sldId id="544" r:id="rId35"/>
    <p:sldId id="545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508"/>
          </p14:sldIdLst>
        </p14:section>
        <p14:section name="Regular Expressions" id="{C26D8618-AB4A-4067-AF04-093F256AA5F8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1C2122D8-4A63-425F-BD42-D12BC3B8BCD9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92EB2F62-5D24-4E9B-89CF-2FD38F155B65}">
          <p14:sldIdLst>
            <p14:sldId id="535"/>
            <p14:sldId id="479"/>
          </p14:sldIdLst>
        </p14:section>
        <p14:section name="Regular Expressions in Java" id="{4B8DFB5C-F317-4145-9E52-65AFC869AC92}">
          <p14:sldIdLst>
            <p14:sldId id="551"/>
            <p14:sldId id="552"/>
            <p14:sldId id="566"/>
            <p14:sldId id="556"/>
            <p14:sldId id="567"/>
            <p14:sldId id="560"/>
            <p14:sldId id="561"/>
            <p14:sldId id="562"/>
            <p14:sldId id="563"/>
            <p14:sldId id="568"/>
          </p14:sldIdLst>
        </p14:section>
        <p14:section name="Conclusion" id="{10E03AB1-9AA8-4E86-9A64-D741901E50A2}">
          <p14:sldIdLst>
            <p14:sldId id="349"/>
            <p14:sldId id="565"/>
            <p14:sldId id="564"/>
            <p14:sldId id="543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533" autoAdjust="0"/>
  </p:normalViewPr>
  <p:slideViewPr>
    <p:cSldViewPr>
      <p:cViewPr varScale="1">
        <p:scale>
          <a:sx n="101" d="100"/>
          <a:sy n="101" d="100"/>
        </p:scale>
        <p:origin x="144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199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2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2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6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46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45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9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5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3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3.gif"/><Relationship Id="rId4" Type="http://schemas.openxmlformats.org/officeDocument/2006/relationships/image" Target="../media/image60.jpeg"/><Relationship Id="rId9" Type="http://schemas.openxmlformats.org/officeDocument/2006/relationships/hyperlink" Target="https://www.lukanet.com/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4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145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8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3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3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1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0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13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552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995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40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14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e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7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7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3462" y="2384955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1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6812" y="3428464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1011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0000" y="1331999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 email consists of </a:t>
            </a:r>
            <a:r>
              <a:rPr lang="en-US" sz="32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Usernames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consist of</a:t>
            </a:r>
            <a:r>
              <a:rPr lang="en-US" sz="3200" b="1" dirty="0">
                <a:solidFill>
                  <a:schemeClr val="bg1"/>
                </a:solidFill>
              </a:rPr>
              <a:t> two strings</a:t>
            </a:r>
            <a:r>
              <a:rPr lang="en-US" sz="3200" dirty="0"/>
              <a:t>, separated by a </a:t>
            </a:r>
            <a:r>
              <a:rPr lang="en-US" sz="32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may contain only </a:t>
            </a:r>
            <a:r>
              <a:rPr lang="en-US" sz="32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67" y="1956423"/>
            <a:ext cx="285789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352801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855" y="4495800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US" noProof="1"/>
              <a:t>Backreferences</a:t>
            </a:r>
          </a:p>
          <a:p>
            <a:r>
              <a:rPr lang="en-US" dirty="0"/>
              <a:t>Regular Expressions in Java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0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976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177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982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840" y="5199249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786" y="3507134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48532" y="4690384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8200" y="1686240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6512" y="3801505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3744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98812" y="5397696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435" y="1202220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891" y="1196706"/>
            <a:ext cx="1192075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3"/>
              </a:rPr>
              <a:t>https://regex101.com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http://regexr.com</a:t>
            </a:r>
            <a:r>
              <a:rPr lang="en-US" sz="3200" dirty="0"/>
              <a:t> - websites to test </a:t>
            </a:r>
            <a:br>
              <a:rPr lang="en-US" sz="3200" dirty="0"/>
            </a:br>
            <a:r>
              <a:rPr lang="en-US" sz="32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5"/>
              </a:rPr>
              <a:t>https://docs.oracle.com/javase/7/docs/api/java/util/regex/Matcher.html</a:t>
            </a:r>
            <a:r>
              <a:rPr lang="en-US" sz="32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6"/>
              </a:rPr>
              <a:t>http://regexone.com</a:t>
            </a:r>
            <a:r>
              <a:rPr lang="en-US" sz="32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7"/>
              </a:rPr>
              <a:t>http://www.regular-expressions.info/tutorial.html</a:t>
            </a:r>
            <a:r>
              <a:rPr lang="en-US" sz="3200" dirty="0"/>
              <a:t> - </a:t>
            </a:r>
            <a:br>
              <a:rPr lang="en-US" sz="3200" dirty="0"/>
            </a:br>
            <a:r>
              <a:rPr lang="en-US" sz="32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Words>1598</Words>
  <Application>Microsoft Office PowerPoint</Application>
  <PresentationFormat>Custom</PresentationFormat>
  <Paragraphs>286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Regular Expressions (RegEx)</vt:lpstr>
      <vt:lpstr>Table of Contents</vt:lpstr>
      <vt:lpstr>Have a Question?</vt:lpstr>
      <vt:lpstr>PowerPoint Presentation</vt:lpstr>
      <vt:lpstr>What are Regular Expressions?</vt:lpstr>
      <vt:lpstr>PowerPoint Presentation</vt:lpstr>
      <vt:lpstr>Regular Expression Pattern -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All Words</vt:lpstr>
      <vt:lpstr>Problem: Match Dates</vt:lpstr>
      <vt:lpstr>Problem: Email Validation</vt:lpstr>
      <vt:lpstr>PowerPoint Presentation</vt:lpstr>
      <vt:lpstr>Backreferences Match Previous Groups</vt:lpstr>
      <vt:lpstr>PowerPoint Presentation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 Foundation</dc:creator>
  <cp:keywords>Programming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Anna S</cp:lastModifiedBy>
  <cp:revision>409</cp:revision>
  <dcterms:created xsi:type="dcterms:W3CDTF">2014-01-02T17:00:34Z</dcterms:created>
  <dcterms:modified xsi:type="dcterms:W3CDTF">2019-07-15T10:14:44Z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