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08" r:id="rId4"/>
    <p:sldId id="492" r:id="rId5"/>
    <p:sldId id="497" r:id="rId6"/>
    <p:sldId id="493" r:id="rId7"/>
    <p:sldId id="494" r:id="rId8"/>
    <p:sldId id="495" r:id="rId9"/>
    <p:sldId id="496" r:id="rId10"/>
    <p:sldId id="522" r:id="rId11"/>
    <p:sldId id="498" r:id="rId12"/>
    <p:sldId id="499" r:id="rId13"/>
    <p:sldId id="530" r:id="rId14"/>
    <p:sldId id="501" r:id="rId15"/>
    <p:sldId id="521" r:id="rId16"/>
    <p:sldId id="502" r:id="rId17"/>
    <p:sldId id="505" r:id="rId18"/>
    <p:sldId id="503" r:id="rId19"/>
    <p:sldId id="506" r:id="rId20"/>
    <p:sldId id="504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349" r:id="rId33"/>
    <p:sldId id="523" r:id="rId34"/>
    <p:sldId id="528" r:id="rId35"/>
    <p:sldId id="529" r:id="rId36"/>
    <p:sldId id="526" r:id="rId37"/>
    <p:sldId id="52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Model-View Controller" id="{BC4A3995-4CED-4320-A673-95328C9C809D}">
          <p14:sldIdLst>
            <p14:sldId id="492"/>
            <p14:sldId id="497"/>
            <p14:sldId id="493"/>
            <p14:sldId id="494"/>
            <p14:sldId id="495"/>
            <p14:sldId id="496"/>
          </p14:sldIdLst>
        </p14:section>
        <p14:section name="Spring MVC" id="{3F5EE29B-EE3E-4E00-891B-296ED3E794A1}">
          <p14:sldIdLst>
            <p14:sldId id="522"/>
            <p14:sldId id="498"/>
            <p14:sldId id="499"/>
            <p14:sldId id="530"/>
            <p14:sldId id="501"/>
            <p14:sldId id="521"/>
            <p14:sldId id="502"/>
            <p14:sldId id="505"/>
            <p14:sldId id="503"/>
            <p14:sldId id="506"/>
            <p14:sldId id="504"/>
          </p14:sldIdLst>
        </p14:section>
        <p14:section name="Thymeleaf" id="{F7742DE2-6D4F-44E7-B5C6-CFFD7052E7E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Conclusion" id="{10E03AB1-9AA8-4E86-9A64-D741901E50A2}">
          <p14:sldIdLst>
            <p14:sldId id="349"/>
            <p14:sldId id="523"/>
            <p14:sldId id="528"/>
            <p14:sldId id="529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8" d="100"/>
          <a:sy n="78" d="100"/>
        </p:scale>
        <p:origin x="75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0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6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571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3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665D42-C6CF-41B4-A928-F336C631A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453B-33A5-4F54-8242-8B3FB4E65C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98A47-75E8-4F7D-BA1F-22C8C8FFA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DF96-9FEE-45F5-A7C4-EA627A026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C47B-E3AA-4554-8BBF-EF6FB0D0B4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7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C91E-7B37-4D06-A418-6EEE77442C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CBFC-810B-49CC-BA7A-9F757110E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8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</p:spTree>
    <p:extLst>
      <p:ext uri="{BB962C8B-B14F-4D97-AF65-F5344CB8AC3E}">
        <p14:creationId xmlns:p14="http://schemas.microsoft.com/office/powerpoint/2010/main" val="26532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D616-C7F8-4EC4-8BC0-DECF311E6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/>
              <a:t>Spring MVC</a:t>
            </a:r>
          </a:p>
          <a:p>
            <a:pPr lvl="1">
              <a:lnSpc>
                <a:spcPts val="4000"/>
              </a:lnSpc>
            </a:pPr>
            <a:r>
              <a:rPr lang="en-GB" dirty="0"/>
              <a:t>Annotations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Controllers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Processing Requests</a:t>
            </a:r>
          </a:p>
          <a:p>
            <a:pPr>
              <a:lnSpc>
                <a:spcPts val="4000"/>
              </a:lnSpc>
            </a:pPr>
            <a:r>
              <a:rPr lang="en-GB" dirty="0"/>
              <a:t>Thymeleaf 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255D-5982-4DE9-AFDA-1BB35AE23F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6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19DA1-8B8F-473F-AC05-31397899D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E7009-BDB1-43A7-A46C-6B4B6A019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Template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8550-91B4-4808-B530-8EA0CB5513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</p:spTree>
    <p:extLst>
      <p:ext uri="{BB962C8B-B14F-4D97-AF65-F5344CB8AC3E}">
        <p14:creationId xmlns:p14="http://schemas.microsoft.com/office/powerpoint/2010/main" val="15781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95C6-5C67-4AC2-9D75-6179A0560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40CC-D2D2-46BF-A28F-7F1F5F331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796D-DAE5-471F-88B2-5940139E42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</p:spTree>
    <p:extLst>
      <p:ext uri="{BB962C8B-B14F-4D97-AF65-F5344CB8AC3E}">
        <p14:creationId xmlns:p14="http://schemas.microsoft.com/office/powerpoint/2010/main" val="37959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1525-385C-4D8A-AB57-A7FD191969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38743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</p:spTree>
    <p:extLst>
      <p:ext uri="{BB962C8B-B14F-4D97-AF65-F5344CB8AC3E}">
        <p14:creationId xmlns:p14="http://schemas.microsoft.com/office/powerpoint/2010/main" val="34144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FA5C-73F8-4F04-BABC-2BB2813E10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5785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572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080" y="1675771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198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769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A498D-08A4-422C-A9E4-8D89CE05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B5884C-1D98-4693-AD5B-D2B9967E2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Model-View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811F-1169-4D1D-BF37-FE15C86D1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586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983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D9C3-E1BF-4663-B9DC-18CCDDB99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485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1524</Words>
  <Application>Microsoft Office PowerPoint</Application>
  <PresentationFormat>Widescreen</PresentationFormat>
  <Paragraphs>350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1_SoftUni3_1</vt:lpstr>
      <vt:lpstr>Basic Web Project</vt:lpstr>
      <vt:lpstr>Table of Contents</vt:lpstr>
      <vt:lpstr>Have a Question?</vt:lpstr>
      <vt:lpstr>PowerPoint Presentation</vt:lpstr>
      <vt:lpstr>What is Model-View Controller</vt:lpstr>
      <vt:lpstr>Model (Data)</vt:lpstr>
      <vt:lpstr>View </vt:lpstr>
      <vt:lpstr>Controller</vt:lpstr>
      <vt:lpstr>The MVC Pattern</vt:lpstr>
      <vt:lpstr>PowerPoint Presentation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PowerPoint Presentation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300</cp:revision>
  <dcterms:created xsi:type="dcterms:W3CDTF">2018-05-23T13:08:44Z</dcterms:created>
  <dcterms:modified xsi:type="dcterms:W3CDTF">2019-07-31T12:57:15Z</dcterms:modified>
  <cp:category>programming, education, software engineering, software development</cp:category>
</cp:coreProperties>
</file>