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3"/>
  </p:notesMasterIdLst>
  <p:handoutMasterIdLst>
    <p:handoutMasterId r:id="rId44"/>
  </p:handoutMasterIdLst>
  <p:sldIdLst>
    <p:sldId id="563" r:id="rId3"/>
    <p:sldId id="423" r:id="rId4"/>
    <p:sldId id="258" r:id="rId5"/>
    <p:sldId id="521" r:id="rId6"/>
    <p:sldId id="564" r:id="rId7"/>
    <p:sldId id="565" r:id="rId8"/>
    <p:sldId id="486" r:id="rId9"/>
    <p:sldId id="566" r:id="rId10"/>
    <p:sldId id="573" r:id="rId11"/>
    <p:sldId id="524" r:id="rId12"/>
    <p:sldId id="525" r:id="rId13"/>
    <p:sldId id="526" r:id="rId14"/>
    <p:sldId id="532" r:id="rId15"/>
    <p:sldId id="528" r:id="rId16"/>
    <p:sldId id="530" r:id="rId17"/>
    <p:sldId id="529" r:id="rId18"/>
    <p:sldId id="531" r:id="rId19"/>
    <p:sldId id="550" r:id="rId20"/>
    <p:sldId id="553" r:id="rId21"/>
    <p:sldId id="554" r:id="rId22"/>
    <p:sldId id="535" r:id="rId23"/>
    <p:sldId id="536" r:id="rId24"/>
    <p:sldId id="537" r:id="rId25"/>
    <p:sldId id="544" r:id="rId26"/>
    <p:sldId id="545" r:id="rId27"/>
    <p:sldId id="546" r:id="rId28"/>
    <p:sldId id="598" r:id="rId29"/>
    <p:sldId id="599" r:id="rId30"/>
    <p:sldId id="577" r:id="rId31"/>
    <p:sldId id="597" r:id="rId32"/>
    <p:sldId id="574" r:id="rId33"/>
    <p:sldId id="575" r:id="rId34"/>
    <p:sldId id="460" r:id="rId35"/>
    <p:sldId id="555" r:id="rId36"/>
    <p:sldId id="567" r:id="rId37"/>
    <p:sldId id="304" r:id="rId38"/>
    <p:sldId id="848" r:id="rId39"/>
    <p:sldId id="596" r:id="rId40"/>
    <p:sldId id="583" r:id="rId41"/>
    <p:sldId id="5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D369EB-4CEE-4F25-AA6A-AEDAFB9002D0}">
          <p14:sldIdLst>
            <p14:sldId id="563"/>
            <p14:sldId id="423"/>
            <p14:sldId id="258"/>
          </p14:sldIdLst>
        </p14:section>
        <p14:section name="Abstraction" id="{E45F5152-CE42-4AA3-A3A8-8CA8A8C447D1}">
          <p14:sldIdLst>
            <p14:sldId id="521"/>
            <p14:sldId id="564"/>
            <p14:sldId id="565"/>
            <p14:sldId id="486"/>
            <p14:sldId id="566"/>
          </p14:sldIdLst>
        </p14:section>
        <p14:section name="Interface" id="{6B2D6A81-DF15-4281-9294-A991E1CCE6DC}">
          <p14:sldIdLst>
            <p14:sldId id="573"/>
            <p14:sldId id="524"/>
            <p14:sldId id="525"/>
            <p14:sldId id="526"/>
            <p14:sldId id="532"/>
            <p14:sldId id="528"/>
            <p14:sldId id="530"/>
            <p14:sldId id="529"/>
            <p14:sldId id="531"/>
            <p14:sldId id="550"/>
            <p14:sldId id="553"/>
            <p14:sldId id="554"/>
            <p14:sldId id="535"/>
            <p14:sldId id="536"/>
            <p14:sldId id="537"/>
            <p14:sldId id="544"/>
            <p14:sldId id="545"/>
            <p14:sldId id="546"/>
          </p14:sldIdLst>
        </p14:section>
        <p14:section name="Abstract Classes" id="{C240D799-950B-47C6-9696-5AA5D7798B81}">
          <p14:sldIdLst>
            <p14:sldId id="598"/>
            <p14:sldId id="599"/>
            <p14:sldId id="577"/>
          </p14:sldIdLst>
        </p14:section>
        <p14:section name="Interfaces vs Abstract Classes" id="{E6DFF2B6-731E-464E-9160-8BE93DDE6665}">
          <p14:sldIdLst>
            <p14:sldId id="597"/>
            <p14:sldId id="574"/>
            <p14:sldId id="575"/>
            <p14:sldId id="460"/>
            <p14:sldId id="555"/>
          </p14:sldIdLst>
        </p14:section>
        <p14:section name="Conclusion" id="{B4C8A1EB-3264-4A03-BE64-95B708C69E04}">
          <p14:sldIdLst>
            <p14:sldId id="567"/>
            <p14:sldId id="304"/>
            <p14:sldId id="848"/>
            <p14:sldId id="596"/>
            <p14:sldId id="583"/>
            <p14:sldId id="584"/>
          </p14:sldIdLst>
        </p14:section>
        <p14:section name="Default Section" id="{DF68100C-F348-4F29-BC5F-BF2925D364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620" autoAdjust="0"/>
  </p:normalViewPr>
  <p:slideViewPr>
    <p:cSldViewPr snapToGrid="0" showGuides="1">
      <p:cViewPr varScale="1">
        <p:scale>
          <a:sx n="65" d="100"/>
          <a:sy n="65" d="100"/>
        </p:scale>
        <p:origin x="62" y="326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9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8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9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2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82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5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30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2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80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93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1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24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6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6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78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7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4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0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85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689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7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2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6.gif"/><Relationship Id="rId4" Type="http://schemas.openxmlformats.org/officeDocument/2006/relationships/image" Target="../media/image73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5" y="2330265"/>
            <a:ext cx="4000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455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/>
          <a:lstStyle/>
          <a:p>
            <a:r>
              <a:rPr lang="en-US" dirty="0"/>
              <a:t>Relationship between classes and interfaces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implements vs extends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19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095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55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7094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993014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49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6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1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259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3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084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Java 8 we can have </a:t>
            </a:r>
            <a:r>
              <a:rPr lang="en-US" b="1" dirty="0">
                <a:solidFill>
                  <a:schemeClr val="bg1"/>
                </a:solidFill>
              </a:rPr>
              <a:t>method 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default method </a:t>
            </a:r>
            <a:r>
              <a:rPr lang="en-US" sz="3400" dirty="0"/>
              <a:t>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013" y="1908786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420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2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6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97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64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</p:spTree>
    <p:extLst>
      <p:ext uri="{BB962C8B-B14F-4D97-AF65-F5344CB8AC3E}">
        <p14:creationId xmlns:p14="http://schemas.microsoft.com/office/powerpoint/2010/main" val="591418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9EB9B-F49C-4F3D-9638-73FDA52D0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0F092F-87EE-4F59-87B0-0308C535C6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Abstract Classes and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A6350-C827-46F0-B859-A33F48836E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192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952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32035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A62CC9-E58B-4853-BA89-2661D430B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vs Abstract Classes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7450D-E2EE-44F5-85EB-DCF0284A32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326" y="1271898"/>
            <a:ext cx="5424734" cy="4824103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573E-4BF1-4F99-AB8E-B4BB7BA8EE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7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Interface</a:t>
            </a:r>
          </a:p>
          <a:p>
            <a:pPr lvl="1"/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 must</a:t>
            </a:r>
            <a:r>
              <a:rPr lang="en-US" sz="3000" b="1" dirty="0">
                <a:solidFill>
                  <a:schemeClr val="bg1"/>
                </a:solidFill>
              </a:rPr>
              <a:t>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</a:t>
            </a:r>
            <a:r>
              <a:rPr lang="en-US" sz="3000" dirty="0"/>
              <a:t>the</a:t>
            </a:r>
            <a:r>
              <a:rPr lang="en-US" sz="3000" b="1" dirty="0">
                <a:solidFill>
                  <a:schemeClr val="bg1"/>
                </a:solidFill>
              </a:rPr>
              <a:t>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0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dirty="0"/>
              <a:t>we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dirty="0"/>
              <a:t>providing</a:t>
            </a:r>
            <a:r>
              <a:rPr lang="en-US" sz="3000" b="1" dirty="0">
                <a:solidFill>
                  <a:schemeClr val="bg1"/>
                </a:solidFill>
              </a:rPr>
              <a:t>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A02F-F207-4762-8A66-6307D394A6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50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1342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4" y="2538115"/>
            <a:ext cx="2122030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2" y="2057403"/>
            <a:ext cx="3365989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4" y="3654374"/>
            <a:ext cx="1118158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668"/>
            <a:ext cx="1041691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243" y="5493159"/>
            <a:ext cx="10958928" cy="499819"/>
          </a:xfrm>
        </p:spPr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0"/>
          </p:nvPr>
        </p:nvSpPr>
        <p:spPr>
          <a:xfrm>
            <a:off x="827243" y="4724400"/>
            <a:ext cx="10958928" cy="768084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40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4" y="3810000"/>
            <a:ext cx="4641124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61619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  <a:endParaRPr lang="bg-BG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/>
              <a:t>object does instead of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8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</p:spTree>
    <p:extLst>
      <p:ext uri="{BB962C8B-B14F-4D97-AF65-F5344CB8AC3E}">
        <p14:creationId xmlns:p14="http://schemas.microsoft.com/office/powerpoint/2010/main" val="33123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B7C0-210E-4D28-AA0D-2A96135D2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9825</TotalTime>
  <Words>2609</Words>
  <Application>Microsoft Office PowerPoint</Application>
  <PresentationFormat>Widescreen</PresentationFormat>
  <Paragraphs>517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Interfaces and Abstraction </vt:lpstr>
      <vt:lpstr>Table of Contents</vt:lpstr>
      <vt:lpstr>Have a Question?</vt:lpstr>
      <vt:lpstr>PowerPoint Presentation</vt:lpstr>
      <vt:lpstr>What is Abstraction?</vt:lpstr>
      <vt:lpstr>Abstraction in OOP</vt:lpstr>
      <vt:lpstr>Achieving Abstraction</vt:lpstr>
      <vt:lpstr>Abstraction vs. Encapsulation</vt:lpstr>
      <vt:lpstr>PowerPoint Presentation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PowerPoint Presentation</vt:lpstr>
      <vt:lpstr>Abstract Class</vt:lpstr>
      <vt:lpstr>Abstract Methods</vt:lpstr>
      <vt:lpstr>PowerPoint Presentation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Base>https://softuni.bg/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 Foundation</dc:creator>
  <cp:keywords>Encapsulation, Reflection, Abstartion, Interface, class, Java Basics, Java, OOP, Software University, SoftUni, programming, coding, software development, education, training, course</cp:keywords>
  <dc:description>Java OOP Course @ Software University - https://softuni.bg/modules/59/java-advanced</dc:description>
  <cp:lastModifiedBy>Anna S</cp:lastModifiedBy>
  <cp:revision>461</cp:revision>
  <dcterms:created xsi:type="dcterms:W3CDTF">2018-05-23T13:08:44Z</dcterms:created>
  <dcterms:modified xsi:type="dcterms:W3CDTF">2019-11-06T09:04:23Z</dcterms:modified>
  <cp:category>programming;computer programming;software development;web development</cp:category>
</cp:coreProperties>
</file>