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74" r:id="rId2"/>
    <p:sldId id="276" r:id="rId3"/>
    <p:sldId id="258" r:id="rId4"/>
    <p:sldId id="353" r:id="rId5"/>
    <p:sldId id="532" r:id="rId6"/>
    <p:sldId id="533" r:id="rId7"/>
    <p:sldId id="534" r:id="rId8"/>
    <p:sldId id="535" r:id="rId9"/>
    <p:sldId id="536" r:id="rId10"/>
    <p:sldId id="542" r:id="rId11"/>
    <p:sldId id="349" r:id="rId12"/>
    <p:sldId id="304" r:id="rId13"/>
    <p:sldId id="848" r:id="rId14"/>
    <p:sldId id="617" r:id="rId15"/>
    <p:sldId id="548" r:id="rId16"/>
    <p:sldId id="5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258"/>
          </p14:sldIdLst>
        </p14:section>
        <p14:section name="Test Driven Development" id="{BC4A3995-4CED-4320-A673-95328C9C809D}">
          <p14:sldIdLst>
            <p14:sldId id="353"/>
            <p14:sldId id="532"/>
            <p14:sldId id="533"/>
            <p14:sldId id="534"/>
            <p14:sldId id="535"/>
            <p14:sldId id="536"/>
            <p14:sldId id="542"/>
          </p14:sldIdLst>
        </p14:section>
        <p14:section name="Conclusion" id="{10E03AB1-9AA8-4E86-9A64-D741901E50A2}">
          <p14:sldIdLst>
            <p14:sldId id="349"/>
            <p14:sldId id="304"/>
            <p14:sldId id="848"/>
            <p14:sldId id="617"/>
            <p14:sldId id="548"/>
            <p14:sldId id="5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77" d="100"/>
          <a:sy n="77" d="100"/>
        </p:scale>
        <p:origin x="78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4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933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93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9" r:id="rId13"/>
    <p:sldLayoutId id="2147483688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9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64.jpeg"/><Relationship Id="rId9" Type="http://schemas.openxmlformats.org/officeDocument/2006/relationships/hyperlink" Target="https://www.lukanet.com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7E4057E-FF7B-405B-9FA5-F88BAFF0E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677736"/>
            <a:ext cx="2013812" cy="20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4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  <a:buClr>
                <a:schemeClr val="bg2"/>
              </a:buClr>
            </a:pPr>
            <a:r>
              <a:rPr lang="en-US" sz="3398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2" y="2538115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9" y="2057403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2" y="3654374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16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and Test</a:t>
            </a:r>
          </a:p>
          <a:p>
            <a:r>
              <a:rPr lang="en-US" dirty="0"/>
              <a:t>Test-Driven Development</a:t>
            </a:r>
          </a:p>
          <a:p>
            <a:r>
              <a:rPr lang="en-US" dirty="0"/>
              <a:t>Reasons to Use Test-Driven 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pic>
        <p:nvPicPr>
          <p:cNvPr id="2050" name="Picture 2" descr="Image result for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563" y="1053548"/>
            <a:ext cx="2391726" cy="30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"</a:t>
            </a:r>
            <a:r>
              <a:rPr lang="en-US" dirty="0"/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"Test First"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69F42-76B5-4C02-9F10-211873FF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57" y="3759168"/>
            <a:ext cx="2917970" cy="22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/>
                <a:t>Time flow</a:t>
              </a:r>
              <a:endParaRPr kumimoji="0" lang="bg-B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8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6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TDD helps </a:t>
            </a:r>
            <a:r>
              <a:rPr lang="en-US" b="1" dirty="0">
                <a:solidFill>
                  <a:schemeClr val="bg1"/>
                </a:solidFill>
              </a:rPr>
              <a:t>find</a:t>
            </a:r>
            <a:r>
              <a:rPr lang="en-US" dirty="0"/>
              <a:t> design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066" y="2158327"/>
            <a:ext cx="2541346" cy="25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4171</TotalTime>
  <Words>454</Words>
  <Application>Microsoft Office PowerPoint</Application>
  <PresentationFormat>Widescreen</PresentationFormat>
  <Paragraphs>97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1_SoftUni3_1</vt:lpstr>
      <vt:lpstr>Test-Driven Development</vt:lpstr>
      <vt:lpstr>Table of Contents</vt:lpstr>
      <vt:lpstr>Have a Question?</vt:lpstr>
      <vt:lpstr>PowerPoint Presentation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Test Driven Development</dc:title>
  <dc:subject>Java OOP – Practical Training Course @ SoftUni</dc:subject>
  <dc:creator>Software University Foundation</dc:creator>
  <cp:keywords>Test Driven Development, Workshop, Project, Debug, Exception, Error, Handling, SOLID, Polymorphism, Encapsulation, Reflection, Abstartion, Interface, class, Java Basics, Java, OOP, Software University, SoftUni, programming, coding, software development, education, training, course</cp:keywords>
  <dc:description>Java OOP Course @ Software University - https://softuni.bg/modules/59/java-advanced</dc:description>
  <cp:lastModifiedBy>Anna S</cp:lastModifiedBy>
  <cp:revision>100</cp:revision>
  <dcterms:created xsi:type="dcterms:W3CDTF">2018-05-23T13:08:44Z</dcterms:created>
  <dcterms:modified xsi:type="dcterms:W3CDTF">2019-11-28T08:29:01Z</dcterms:modified>
  <cp:category>programming;computer programming;software development;web development</cp:category>
</cp:coreProperties>
</file>