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50"/>
  </p:notesMasterIdLst>
  <p:handoutMasterIdLst>
    <p:handoutMasterId r:id="rId51"/>
  </p:handoutMasterIdLst>
  <p:sldIdLst>
    <p:sldId id="576" r:id="rId3"/>
    <p:sldId id="577" r:id="rId4"/>
    <p:sldId id="258" r:id="rId5"/>
    <p:sldId id="579" r:id="rId6"/>
    <p:sldId id="580" r:id="rId7"/>
    <p:sldId id="581" r:id="rId8"/>
    <p:sldId id="582" r:id="rId9"/>
    <p:sldId id="583" r:id="rId10"/>
    <p:sldId id="584" r:id="rId11"/>
    <p:sldId id="612" r:id="rId12"/>
    <p:sldId id="586" r:id="rId13"/>
    <p:sldId id="587" r:id="rId14"/>
    <p:sldId id="635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615" r:id="rId25"/>
    <p:sldId id="597" r:id="rId26"/>
    <p:sldId id="598" r:id="rId27"/>
    <p:sldId id="614" r:id="rId28"/>
    <p:sldId id="616" r:id="rId29"/>
    <p:sldId id="613" r:id="rId30"/>
    <p:sldId id="622" r:id="rId31"/>
    <p:sldId id="623" r:id="rId32"/>
    <p:sldId id="625" r:id="rId33"/>
    <p:sldId id="624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4" r:id="rId42"/>
    <p:sldId id="633" r:id="rId43"/>
    <p:sldId id="610" r:id="rId44"/>
    <p:sldId id="304" r:id="rId45"/>
    <p:sldId id="848" r:id="rId46"/>
    <p:sldId id="575" r:id="rId47"/>
    <p:sldId id="620" r:id="rId48"/>
    <p:sldId id="62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6"/>
            <p14:sldId id="577"/>
            <p14:sldId id="258"/>
          </p14:sldIdLst>
        </p14:section>
        <p14:section name="Architecture" id="{BC4A3995-4CED-4320-A673-95328C9C809D}">
          <p14:sldIdLst>
            <p14:sldId id="579"/>
            <p14:sldId id="580"/>
            <p14:sldId id="581"/>
            <p14:sldId id="582"/>
            <p14:sldId id="583"/>
            <p14:sldId id="584"/>
            <p14:sldId id="612"/>
            <p14:sldId id="586"/>
            <p14:sldId id="587"/>
            <p14:sldId id="635"/>
            <p14:sldId id="588"/>
            <p14:sldId id="589"/>
            <p14:sldId id="590"/>
          </p14:sldIdLst>
        </p14:section>
        <p14:section name="Refactoring" id="{4C2182BE-4B88-4D56-9DB6-E01540733B09}">
          <p14:sldIdLst>
            <p14:sldId id="591"/>
            <p14:sldId id="592"/>
            <p14:sldId id="593"/>
            <p14:sldId id="594"/>
          </p14:sldIdLst>
        </p14:section>
        <p14:section name="Enumarations" id="{4952FA96-F6B1-4564-A053-CE2B5F00C729}">
          <p14:sldIdLst>
            <p14:sldId id="595"/>
            <p14:sldId id="596"/>
            <p14:sldId id="615"/>
            <p14:sldId id="597"/>
            <p14:sldId id="598"/>
            <p14:sldId id="614"/>
            <p14:sldId id="616"/>
            <p14:sldId id="613"/>
          </p14:sldIdLst>
        </p14:section>
        <p14:section name="Static Keyword in Java" id="{B6D75B18-58F3-4AEC-BF75-71505BE6360A}">
          <p14:sldIdLst>
            <p14:sldId id="622"/>
            <p14:sldId id="623"/>
            <p14:sldId id="625"/>
            <p14:sldId id="624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Java Packages" id="{3B0D0B76-5035-4CCA-A03C-2750BC9F1119}">
          <p14:sldIdLst>
            <p14:sldId id="632"/>
            <p14:sldId id="634"/>
            <p14:sldId id="633"/>
          </p14:sldIdLst>
        </p14:section>
        <p14:section name="Conclusion" id="{10E03AB1-9AA8-4E86-9A64-D741901E50A2}">
          <p14:sldIdLst>
            <p14:sldId id="610"/>
            <p14:sldId id="304"/>
            <p14:sldId id="848"/>
            <p14:sldId id="575"/>
            <p14:sldId id="620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20" autoAdjust="0"/>
  </p:normalViewPr>
  <p:slideViewPr>
    <p:cSldViewPr snapToGrid="0" showGuides="1">
      <p:cViewPr varScale="1">
        <p:scale>
          <a:sx n="70" d="100"/>
          <a:sy n="70" d="100"/>
        </p:scale>
        <p:origin x="72" y="322"/>
      </p:cViewPr>
      <p:guideLst>
        <p:guide orient="horz" pos="2184"/>
        <p:guide pos="3816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61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3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3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5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9.gif"/><Relationship Id="rId4" Type="http://schemas.openxmlformats.org/officeDocument/2006/relationships/image" Target="../media/image76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60" y="2121597"/>
            <a:ext cx="2691005" cy="2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2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Restructuring and Organizing Code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195451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r>
              <a:rPr lang="en-US" noProof="1"/>
              <a:t>Static Keyword</a:t>
            </a:r>
          </a:p>
          <a:p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sz="3400" dirty="0"/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sz="3400" dirty="0"/>
              <a:t>into smaller functional units and make sure it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Syntax and Usage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DB8B9-BD4C-45AB-A050-ED954858E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Keyword in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8404-EBC5-419E-BC85-C7F7B5A825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Static Class, Variable, Method and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C445A-09A2-4D71-8E9C-E8E6D48743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9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1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bg-BG" dirty="0"/>
              <a:t>Е</a:t>
            </a:r>
            <a:r>
              <a:rPr lang="en-US" dirty="0" err="1"/>
              <a:t>xample</a:t>
            </a:r>
            <a:endParaRPr lang="en-US" dirty="0"/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29809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D294C-9539-4C4F-BFEE-29B24FFA8E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9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D294C-9539-4C4F-BFEE-29B24FFA8E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0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25F79-0564-4FE6-A7D1-0FBB8724D1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247418"/>
          </a:xfrm>
        </p:spPr>
        <p:txBody>
          <a:bodyPr/>
          <a:lstStyle/>
          <a:p>
            <a:r>
              <a:rPr lang="en-US" dirty="0"/>
              <a:t>class Calculate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25F79-0564-4FE6-A7D1-0FBB8724D1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0A12-4417-4AE0-B763-16343C8A12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481089"/>
          </a:xfrm>
        </p:spPr>
        <p:txBody>
          <a:bodyPr/>
          <a:lstStyle/>
          <a:p>
            <a:r>
              <a:rPr lang="en-US" sz="2200" dirty="0"/>
              <a:t>class Main {</a:t>
            </a:r>
          </a:p>
          <a:p>
            <a:r>
              <a:rPr lang="en-US" sz="2200" dirty="0"/>
              <a:t>  static int n;</a:t>
            </a:r>
          </a:p>
          <a:p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r>
              <a:rPr lang="en-US" sz="2200" dirty="0"/>
              <a:t>    n = 10;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0A12-4417-4AE0-B763-16343C8A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6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B0B5F-C99D-475A-A179-63241D99E7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3A845-F5D3-4313-BC89-BD901C57E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Built-In and User-Defined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0A24-0010-4584-8D03-0164B05624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</p:spTree>
    <p:extLst>
      <p:ext uri="{BB962C8B-B14F-4D97-AF65-F5344CB8AC3E}">
        <p14:creationId xmlns:p14="http://schemas.microsoft.com/office/powerpoint/2010/main" val="35666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0A24-0010-4584-8D03-0164B05624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</p:spTree>
    <p:extLst>
      <p:ext uri="{BB962C8B-B14F-4D97-AF65-F5344CB8AC3E}">
        <p14:creationId xmlns:p14="http://schemas.microsoft.com/office/powerpoint/2010/main" val="6886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47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8819</TotalTime>
  <Words>2494</Words>
  <Application>Microsoft Office PowerPoint</Application>
  <PresentationFormat>Widescreen</PresentationFormat>
  <Paragraphs>502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Working with Abstraction</vt:lpstr>
      <vt:lpstr>Table of Contents</vt:lpstr>
      <vt:lpstr>Have a Question?</vt:lpstr>
      <vt:lpstr>PowerPoint Presentation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PowerPoint Presentation</vt:lpstr>
      <vt:lpstr>Refactoring</vt:lpstr>
      <vt:lpstr>Refactoring Techniques</vt:lpstr>
      <vt:lpstr>Problem: Student System</vt:lpstr>
      <vt:lpstr>PowerPoint Presentation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PowerPoint Presentation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PowerPoint Presentation</vt:lpstr>
      <vt:lpstr>Packages in Java</vt:lpstr>
      <vt:lpstr>Build-In Packages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 Foundation</dc:creator>
  <cp:keywords>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412</cp:revision>
  <dcterms:created xsi:type="dcterms:W3CDTF">2018-05-23T13:08:44Z</dcterms:created>
  <dcterms:modified xsi:type="dcterms:W3CDTF">2019-10-23T08:21:31Z</dcterms:modified>
  <cp:category>programming;computer programming;software development;web development</cp:category>
</cp:coreProperties>
</file>