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</p:sldMasterIdLst>
  <p:notesMasterIdLst>
    <p:notesMasterId r:id="rId35"/>
  </p:notesMasterIdLst>
  <p:sldIdLst>
    <p:sldId id="256" r:id="rId3"/>
    <p:sldId id="257" r:id="rId4"/>
    <p:sldId id="258" r:id="rId5"/>
    <p:sldId id="307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52" r:id="rId14"/>
    <p:sldId id="325" r:id="rId15"/>
    <p:sldId id="353" r:id="rId16"/>
    <p:sldId id="354" r:id="rId17"/>
    <p:sldId id="355" r:id="rId18"/>
    <p:sldId id="356" r:id="rId19"/>
    <p:sldId id="357" r:id="rId20"/>
    <p:sldId id="359" r:id="rId21"/>
    <p:sldId id="360" r:id="rId22"/>
    <p:sldId id="364" r:id="rId23"/>
    <p:sldId id="365" r:id="rId24"/>
    <p:sldId id="366" r:id="rId25"/>
    <p:sldId id="367" r:id="rId26"/>
    <p:sldId id="368" r:id="rId27"/>
    <p:sldId id="369" r:id="rId28"/>
    <p:sldId id="349" r:id="rId29"/>
    <p:sldId id="649" r:id="rId30"/>
    <p:sldId id="570" r:id="rId31"/>
    <p:sldId id="579" r:id="rId32"/>
    <p:sldId id="405" r:id="rId33"/>
    <p:sldId id="4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6"/>
            <p14:sldId id="257"/>
            <p14:sldId id="258"/>
          </p14:sldIdLst>
        </p14:section>
        <p14:section name="Thymeleaf" id="{7542FB29-FE0B-413D-84BC-D082ACBB2E1C}">
          <p14:sldIdLst>
            <p14:sldId id="307"/>
            <p14:sldId id="341"/>
            <p14:sldId id="342"/>
            <p14:sldId id="343"/>
            <p14:sldId id="344"/>
            <p14:sldId id="345"/>
            <p14:sldId id="346"/>
            <p14:sldId id="348"/>
            <p14:sldId id="352"/>
          </p14:sldIdLst>
        </p14:section>
        <p14:section name="Spring Controllers" id="{41994C19-FDBD-41FA-A143-6E35976CEB92}">
          <p14:sldIdLst>
            <p14:sldId id="325"/>
            <p14:sldId id="353"/>
            <p14:sldId id="354"/>
            <p14:sldId id="355"/>
            <p14:sldId id="356"/>
            <p14:sldId id="357"/>
            <p14:sldId id="359"/>
            <p14:sldId id="360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onclusion" id="{940BB3D2-932B-4B90-A84C-9BEA93E9C132}">
          <p14:sldIdLst>
            <p14:sldId id="349"/>
            <p14:sldId id="649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88097-DBA7-4854-A0D8-B43BB5A999A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emf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8EC965-C11C-4573-9F8B-EB7762669FB7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7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210CD2E-6B34-4BE8-B11A-C20007CD9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08E695-CBB2-4D9D-86C3-AEFCAC1E07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E67D668-F27B-45B0-B576-EFC9168BE4B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59453C-22B8-499C-97CD-057558F0960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4D88E2-003B-45DE-AB62-239F7BEF3E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B9B104-D044-4390-A552-98863D0529B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F40EDE6-BF73-4863-B2E2-8A169307624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6EB820-F711-44FF-86C8-782FE2CA9BD2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C2498D-A1FF-4B1A-A2F1-02F62593280A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1EA8C4-10D9-4D72-94EB-CD1BA72A26CD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930845-070D-49D0-A381-A046E8888D6F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3BD293-E355-4013-AE89-01A931A86C2E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40D742-F64F-4B90-9C45-902898BAF521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B2FB03-E305-4C2D-ADB9-E350358324D8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9026FD-7290-4330-B8D2-8D0BA2531F05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810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09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0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2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6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910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9AC60-7815-4D35-B1AB-8DF7CF4868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3FA7A3-342D-4EC4-BDFE-1621700D9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9BDBE4-2525-44AA-9580-77EF3A2200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4374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8857A-991C-4B8D-8CB3-0104FCC06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9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2C419D-083A-4E79-B160-4C82B0D930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4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9CAB4E-353C-4D7E-92C4-CA032C9AB728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4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1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spring-mv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Essentials. Thymeleaf and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MVC Frameworks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31706"/>
            <a:ext cx="4680996" cy="23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 Expressions are used to build URLs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You can also pass query string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6824" y="1837182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6824" y="3213556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6824" y="4589930"/>
            <a:ext cx="804034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824" y="596630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="@{/user}"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Annotations, </a:t>
            </a:r>
            <a:r>
              <a:rPr lang="en-US" noProof="1"/>
              <a:t>IoC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4" y="2270078"/>
            <a:ext cx="3154532" cy="8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099" y="186165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25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Annotated with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941946"/>
            <a:ext cx="46511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4601082"/>
            <a:ext cx="769158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mav.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setViewName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GET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(value</a:t>
            </a:r>
            <a:r>
              <a:rPr lang="en-US" sz="2400" b="1" noProof="1">
                <a:latin typeface="Consolas" pitchFamily="49" charset="0"/>
              </a:rPr>
              <a:t>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471582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"/register"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register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Passing a string 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700" dirty="0"/>
              <a:t>The </a:t>
            </a:r>
            <a:r>
              <a:rPr lang="en-US" sz="3700" b="1" dirty="0">
                <a:solidFill>
                  <a:schemeClr val="bg1"/>
                </a:solidFill>
              </a:rPr>
              <a:t>Model</a:t>
            </a:r>
            <a:r>
              <a:rPr lang="en-US" sz="3700" dirty="0"/>
              <a:t> object will be automatically passed to the view as context variables</a:t>
            </a:r>
          </a:p>
          <a:p>
            <a:r>
              <a:rPr lang="en-US" sz="3700" dirty="0"/>
              <a:t>Attributes can be accessed from Thymeleaf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Attributes to 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2" y="1849581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"welcome";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2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templating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Controllers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Annotations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Http Mappings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Redirect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injected from the </a:t>
            </a:r>
            <a:r>
              <a:rPr lang="en-US" noProof="1"/>
              <a:t>IoC</a:t>
            </a:r>
            <a:r>
              <a:rPr lang="en-US" dirty="0"/>
              <a:t> 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Session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542" y="2367171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93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25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@ModelAttribute</a:t>
            </a:r>
            <a:r>
              <a:rPr lang="en-US" sz="2400" b="1" noProof="1"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3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Redirecting with query string parameters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4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9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/>
              <a:t>27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 lnSpcReduction="10000"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Thymeleaf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Create forms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Spring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Create routings on actions and controllers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Access to the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HttpRequest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HttpResponse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HttpSession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others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Redirect between actions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100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34465"/>
                </a:solidFill>
                <a:latin typeface="Calibri" panose="020F0502020204030204"/>
                <a:hlinkClick r:id="rId3"/>
              </a:rPr>
              <a:t>https://softuni.bg/courses/spring-mvc</a:t>
            </a: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Templating Engine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 is a view engine used in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/>
              <a:t>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/>
              <a:t>Initializr</a:t>
            </a:r>
            <a:r>
              <a:rPr lang="en-US" dirty="0"/>
              <a:t> to import Thymeleaf, or use this dependency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Thymeleaf library in your html file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Thymeleaf?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3" y="2518333"/>
            <a:ext cx="99576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2" y="5320266"/>
            <a:ext cx="995766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&lt;html xmlns="http://www.w3.org/1999/xhtml"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http://www.thymeleaf.org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need to change the Thymeleaf version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6515" y="2596415"/>
            <a:ext cx="698355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3.0.9.RELEASE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disappears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482830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="Example"&gt;&lt;/p&gt;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4563879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6409" y="2050719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409" y="4102886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70656" y="2050718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70656" y="4102886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3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1472</Words>
  <Application>Microsoft Office PowerPoint</Application>
  <PresentationFormat>Widescreen</PresentationFormat>
  <Paragraphs>348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2_SoftUni3_1</vt:lpstr>
      <vt:lpstr>3_SoftUni3_1</vt:lpstr>
      <vt:lpstr>Java MVC Frameworks</vt:lpstr>
      <vt:lpstr>Table of Contents</vt:lpstr>
      <vt:lpstr>Questions</vt:lpstr>
      <vt:lpstr>PowerPoint Presentation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Thymeleaf Link Expressions</vt:lpstr>
      <vt:lpstr>Forms in Thymeleaf</vt:lpstr>
      <vt:lpstr>PowerPoint Presentation</vt:lpstr>
      <vt:lpstr>Spring Controllers</vt:lpstr>
      <vt:lpstr>Controller Actions</vt:lpstr>
      <vt:lpstr>Request Mapping</vt:lpstr>
      <vt:lpstr>Get Mapping</vt:lpstr>
      <vt:lpstr>Post Mapping</vt:lpstr>
      <vt:lpstr>Passing Attributes to View</vt:lpstr>
      <vt:lpstr>Working with the Session</vt:lpstr>
      <vt:lpstr>Request Parameters</vt:lpstr>
      <vt:lpstr>Request Parameters with Default Value</vt:lpstr>
      <vt:lpstr>Form Objects</vt:lpstr>
      <vt:lpstr>Redirecting</vt:lpstr>
      <vt:lpstr>Redirecting with Parameters</vt:lpstr>
      <vt:lpstr>Redirecting with Attributes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creator>Konstantin</dc:creator>
  <cp:lastModifiedBy>User</cp:lastModifiedBy>
  <cp:revision>161</cp:revision>
  <dcterms:created xsi:type="dcterms:W3CDTF">2019-01-19T08:33:56Z</dcterms:created>
  <dcterms:modified xsi:type="dcterms:W3CDTF">2019-11-08T13:27:34Z</dcterms:modified>
</cp:coreProperties>
</file>