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72" r:id="rId5"/>
    <p:sldId id="273" r:id="rId6"/>
    <p:sldId id="27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59" r:id="rId26"/>
    <p:sldId id="528" r:id="rId27"/>
    <p:sldId id="529" r:id="rId28"/>
    <p:sldId id="530" r:id="rId29"/>
    <p:sldId id="405" r:id="rId30"/>
    <p:sldId id="400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521563-D4EB-4A93-A836-1156E9399F17}">
          <p14:sldIdLst>
            <p14:sldId id="256"/>
            <p14:sldId id="257"/>
            <p14:sldId id="258"/>
          </p14:sldIdLst>
        </p14:section>
        <p14:section name="MVC" id="{08D7ACA6-3D3F-4205-BBF9-13F79E1124D2}">
          <p14:sldIdLst>
            <p14:sldId id="272"/>
            <p14:sldId id="273"/>
            <p14:sldId id="274"/>
          </p14:sldIdLst>
        </p14:section>
        <p14:section name="JSF" id="{7A5AB29B-83EB-464F-8E74-5633176F011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6"/>
            <p14:sldId id="277"/>
          </p14:sldIdLst>
        </p14:section>
        <p14:section name="Managed Beans" id="{35D41CF0-2094-4AE6-9113-F777197AD297}">
          <p14:sldIdLst>
            <p14:sldId id="279"/>
            <p14:sldId id="280"/>
          </p14:sldIdLst>
        </p14:section>
        <p14:section name="Examples" id="{9AC0C918-1A89-4FB7-9F39-53B6403053D8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3EE93C54-E1D2-4C1D-8C22-042D24370393}">
          <p14:sldIdLst>
            <p14:sldId id="259"/>
            <p14:sldId id="528"/>
            <p14:sldId id="529"/>
            <p14:sldId id="53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1454E-C2EC-4460-BC20-F858A3D45DF0}" type="datetimeFigureOut">
              <a:rPr lang="bg-BG" smtClean="0"/>
              <a:t>18.10.2019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6C579-7E41-493D-B485-7B237244A88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73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4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38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9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386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071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484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949F-9B3F-44B6-B406-2C6DF94045F9}" type="datetimeFigureOut">
              <a:rPr lang="bg-BG" smtClean="0"/>
              <a:t>18.10.2019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81D5-CD5B-4137-92CC-39C4415C4E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219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6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7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9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54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6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9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839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68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9.png"/><Relationship Id="rId22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9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jcp.org/en/jsr/detail?id=372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b="7239"/>
          <a:stretch>
            <a:fillRect/>
          </a:stretch>
        </p:blipFill>
        <p:spPr>
          <a:xfrm>
            <a:off x="2146906" y="1937111"/>
            <a:ext cx="5439372" cy="232599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JavaServer Faces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EE: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407"/>
            <a:ext cx="2951518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6779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JSF specification</a:t>
            </a:r>
            <a:r>
              <a:rPr lang="en-US" dirty="0"/>
              <a:t> defines: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Set of standard </a:t>
            </a:r>
            <a:r>
              <a:rPr lang="en-US" dirty="0">
                <a:solidFill>
                  <a:schemeClr val="bg1"/>
                </a:solidFill>
              </a:rPr>
              <a:t>UI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an </a:t>
            </a:r>
            <a:r>
              <a:rPr lang="en-US" dirty="0">
                <a:solidFill>
                  <a:schemeClr val="bg1"/>
                </a:solidFill>
              </a:rPr>
              <a:t>Application Programming Interface </a:t>
            </a:r>
            <a:r>
              <a:rPr lang="en-US" dirty="0"/>
              <a:t>(API) for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developing components</a:t>
            </a:r>
          </a:p>
          <a:p>
            <a:pPr>
              <a:buClr>
                <a:schemeClr val="tx1"/>
              </a:buClr>
            </a:pPr>
            <a:r>
              <a:rPr lang="en-US" dirty="0"/>
              <a:t>JSF enables: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Reuse</a:t>
            </a:r>
            <a:r>
              <a:rPr lang="en-US" dirty="0"/>
              <a:t> of UI components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Extension</a:t>
            </a:r>
            <a:r>
              <a:rPr lang="en-US" dirty="0"/>
              <a:t> of the existing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standard UI components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Faces?(3)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70" y="3125708"/>
            <a:ext cx="4505546" cy="33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JSF </a:t>
            </a:r>
            <a:r>
              <a:rPr lang="en-US" dirty="0">
                <a:solidFill>
                  <a:schemeClr val="bg1"/>
                </a:solidFill>
              </a:rPr>
              <a:t>reduces</a:t>
            </a:r>
            <a:r>
              <a:rPr lang="en-US" dirty="0"/>
              <a:t> the effort in: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creating</a:t>
            </a:r>
            <a:r>
              <a:rPr lang="en-US" dirty="0"/>
              <a:t> applications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maintaining</a:t>
            </a:r>
            <a:r>
              <a:rPr lang="en-US" dirty="0"/>
              <a:t>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JSF </a:t>
            </a:r>
            <a:r>
              <a:rPr lang="en-US" dirty="0">
                <a:solidFill>
                  <a:schemeClr val="bg1"/>
                </a:solidFill>
              </a:rPr>
              <a:t>facilitates</a:t>
            </a:r>
            <a:r>
              <a:rPr lang="en-US" dirty="0"/>
              <a:t> Web application development by: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Providing </a:t>
            </a:r>
            <a:r>
              <a:rPr lang="en-US" dirty="0">
                <a:solidFill>
                  <a:schemeClr val="bg1"/>
                </a:solidFill>
              </a:rPr>
              <a:t>reusable</a:t>
            </a:r>
            <a:r>
              <a:rPr lang="en-US" dirty="0"/>
              <a:t> UI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</a:t>
            </a:r>
            <a:r>
              <a:rPr lang="en-US" dirty="0">
                <a:solidFill>
                  <a:schemeClr val="bg1"/>
                </a:solidFill>
              </a:rPr>
              <a:t>easy</a:t>
            </a:r>
            <a:r>
              <a:rPr lang="en-US" dirty="0"/>
              <a:t> data transfer between UI components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Managing</a:t>
            </a:r>
            <a:r>
              <a:rPr lang="en-US" dirty="0"/>
              <a:t> UI state across multiple server 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Enabling implementation of </a:t>
            </a:r>
            <a:r>
              <a:rPr lang="en-US" dirty="0">
                <a:solidFill>
                  <a:schemeClr val="bg1"/>
                </a:solidFill>
              </a:rPr>
              <a:t>custom</a:t>
            </a:r>
            <a:r>
              <a:rPr lang="en-US" dirty="0"/>
              <a:t> components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Wiring</a:t>
            </a:r>
            <a:r>
              <a:rPr lang="en-US" dirty="0"/>
              <a:t> client-side event to server-side application code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Faces?(4)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2873920"/>
            <a:ext cx="1845475" cy="18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</a:t>
            </a:r>
            <a:r>
              <a:rPr lang="en-US" dirty="0">
                <a:solidFill>
                  <a:schemeClr val="bg1"/>
                </a:solidFill>
              </a:rPr>
              <a:t>provides</a:t>
            </a:r>
            <a:r>
              <a:rPr lang="en-US" dirty="0"/>
              <a:t> the developers with the capability to create Web   application from collections of UI components that can render  themselves in different ways for </a:t>
            </a:r>
            <a:r>
              <a:rPr lang="en-US" dirty="0">
                <a:solidFill>
                  <a:schemeClr val="bg1"/>
                </a:solidFill>
              </a:rPr>
              <a:t>multiple</a:t>
            </a:r>
            <a:r>
              <a:rPr lang="en-US" dirty="0"/>
              <a:t> client types:</a:t>
            </a:r>
          </a:p>
          <a:p>
            <a:pPr lvl="1"/>
            <a:r>
              <a:rPr lang="en-US" dirty="0"/>
              <a:t>HTML browser.</a:t>
            </a:r>
          </a:p>
          <a:p>
            <a:pPr lvl="1"/>
            <a:r>
              <a:rPr lang="en-US" dirty="0"/>
              <a:t>Wireless device.</a:t>
            </a:r>
          </a:p>
          <a:p>
            <a:pPr lvl="1"/>
            <a:r>
              <a:rPr lang="en-US" dirty="0"/>
              <a:t>WAP device.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Faces?(5)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31" y="3234354"/>
            <a:ext cx="3162837" cy="3162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93" y="2911657"/>
            <a:ext cx="3201979" cy="37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JSF </a:t>
            </a:r>
            <a:r>
              <a:rPr lang="en-US" dirty="0">
                <a:solidFill>
                  <a:schemeClr val="bg1"/>
                </a:solidFill>
              </a:rPr>
              <a:t>provides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Core</a:t>
            </a:r>
            <a:r>
              <a:rPr lang="en-US" dirty="0"/>
              <a:t> library.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chemeClr val="bg1"/>
                </a:solidFill>
              </a:rPr>
              <a:t>base UI</a:t>
            </a:r>
            <a:r>
              <a:rPr lang="en-US" dirty="0"/>
              <a:t> components - standard HTML input elements.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Extension</a:t>
            </a:r>
            <a:r>
              <a:rPr lang="en-US" dirty="0"/>
              <a:t> of the base UI components to create additional UI      component libraries or to extend existing components.</a:t>
            </a:r>
          </a:p>
          <a:p>
            <a:pPr lvl="1"/>
            <a:r>
              <a:rPr lang="en-US" dirty="0"/>
              <a:t>Multiple </a:t>
            </a:r>
            <a:r>
              <a:rPr lang="en-US" dirty="0">
                <a:solidFill>
                  <a:schemeClr val="bg1"/>
                </a:solidFill>
              </a:rPr>
              <a:t>rendering capabilities </a:t>
            </a:r>
            <a:r>
              <a:rPr lang="en-US" dirty="0"/>
              <a:t>that enable JSF UI components   to render themselves differently depending on the client types.</a:t>
            </a:r>
            <a:br>
              <a:rPr lang="en-US" dirty="0"/>
            </a:br>
            <a:br>
              <a:rPr lang="en-US" dirty="0"/>
            </a:b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Faces?(6)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25" y="5086687"/>
            <a:ext cx="1771313" cy="17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8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JSF application</a:t>
            </a:r>
            <a:r>
              <a:rPr lang="en-US" dirty="0"/>
              <a:t> is: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any other Java technology-based web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Runs in a </a:t>
            </a:r>
            <a:r>
              <a:rPr lang="en-US" dirty="0">
                <a:solidFill>
                  <a:schemeClr val="bg1"/>
                </a:solidFill>
              </a:rPr>
              <a:t>Java servlet container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Contains: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JavaBeans</a:t>
            </a:r>
            <a:r>
              <a:rPr lang="en-US" dirty="0"/>
              <a:t> components as models containing  </a:t>
            </a:r>
          </a:p>
          <a:p>
            <a:pPr marL="1218438" lvl="2" indent="0">
              <a:buClr>
                <a:schemeClr val="tx1"/>
              </a:buClr>
              <a:buNone/>
            </a:pPr>
            <a:r>
              <a:rPr lang="en-US" dirty="0"/>
              <a:t>    application-specific functionality and 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custom tag library for:</a:t>
            </a:r>
          </a:p>
          <a:p>
            <a:pPr lvl="3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Representing</a:t>
            </a:r>
            <a:r>
              <a:rPr lang="en-US" dirty="0"/>
              <a:t> event handlers and validators</a:t>
            </a:r>
          </a:p>
          <a:p>
            <a:pPr lvl="3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Rendering</a:t>
            </a:r>
            <a:r>
              <a:rPr lang="en-US" dirty="0"/>
              <a:t> UI components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Architecture(1)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05" y="2736794"/>
            <a:ext cx="3323933" cy="33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JSF application</a:t>
            </a:r>
            <a:r>
              <a:rPr lang="en-US" dirty="0"/>
              <a:t> also contains: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UI components </a:t>
            </a:r>
            <a:r>
              <a:rPr lang="en-US" dirty="0"/>
              <a:t>represented as stateful objects on the server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Server-side helper</a:t>
            </a:r>
            <a:r>
              <a:rPr lang="en-US" dirty="0"/>
              <a:t> classes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Validators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event</a:t>
            </a:r>
            <a:r>
              <a:rPr lang="en-US" dirty="0"/>
              <a:t> handlers, and </a:t>
            </a:r>
            <a:r>
              <a:rPr lang="en-US" dirty="0">
                <a:solidFill>
                  <a:schemeClr val="bg1"/>
                </a:solidFill>
              </a:rPr>
              <a:t>navigation</a:t>
            </a:r>
            <a:r>
              <a:rPr lang="en-US" dirty="0"/>
              <a:t> handlers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Application configuration resource</a:t>
            </a:r>
            <a:r>
              <a:rPr lang="en-US" dirty="0"/>
              <a:t> file for configuring                  application resources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Architecture(2)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62" y="4724529"/>
            <a:ext cx="3057889" cy="18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Managed Beans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5589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2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Managed Bean: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Regular</a:t>
            </a:r>
            <a:r>
              <a:rPr lang="en-US" dirty="0"/>
              <a:t> Java Bean class </a:t>
            </a:r>
            <a:r>
              <a:rPr lang="en-US" dirty="0">
                <a:solidFill>
                  <a:schemeClr val="bg1"/>
                </a:solidFill>
              </a:rPr>
              <a:t>registered</a:t>
            </a:r>
            <a:r>
              <a:rPr lang="en-US" dirty="0"/>
              <a:t> with JSF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Managed</a:t>
            </a:r>
            <a:r>
              <a:rPr lang="en-US" dirty="0"/>
              <a:t> by JSF  framework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Contains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Getter and setter </a:t>
            </a:r>
            <a:r>
              <a:rPr lang="en-US" dirty="0"/>
              <a:t>methods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Business logic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Backing bean </a:t>
            </a:r>
            <a:r>
              <a:rPr lang="en-US" dirty="0"/>
              <a:t>- a bean that contains all the HTML form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Works as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dirty="0"/>
              <a:t> for UI component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accessed from JSF page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Beans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1196125"/>
            <a:ext cx="3252385" cy="32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JSF and Managed Beans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02" y="1897589"/>
            <a:ext cx="1229652" cy="1302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89" y="1766924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1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web.xml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752406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 = "1.0" encoding = 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&lt;web-app xmlns:xsi="http://www.w3.org/2001/XMLSchema-instance"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xmlns="http://java.sun.com/xml/ns/javaee"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xmlns:web="http://java.sun.com/xml/ns/javaee/web-app_2_5.xsd"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xsi:schemaLocation="http://java.sun.com/xml/ns/javaee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http://java.sun.com/xml/ns/javaee/web-app_2_5.xsd"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id="WebApp_ID" version="2.5"&gt;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&lt;welcome-file-list&gt;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&lt;welcome-file&gt;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faces/index.xhtml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&lt;/welcome-file&gt;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&lt;/welcome-file-list&gt;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&lt;servlet&gt;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&lt;servlet-class&gt;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javax.faces.webapp.FacesServlet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&lt;/servlet-class&gt;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&lt;load-on-startup&gt;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&lt;/load-on-startup&gt;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65598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Model-View-Controller(MVC)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JavaServer Faces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Architecture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Managed Beans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web.xml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24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*.xhtml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*.jsf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*.faces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&lt;servlet-name&gt;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Faces Servlet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&lt;/servlet-name&gt;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&lt;url-pattern&gt;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/faces/*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&lt;/url-pattern&gt;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&lt;/servlet-mapping&gt;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206959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HelloWorldBean.java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@Named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HelloWorld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HelloWorld()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this.message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World!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getMessage()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setMessage(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String message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this.message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62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index.xhtml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502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PUBLIC "-//W3C//DTD XHTML 1.0 Transitional//EN"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"http://www.w3.org/TR/xhtml1/DTD/xhtml1-transitional.dtd"&gt;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http://java.sun.com/jsf/html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&lt;title&gt;JSF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helloWorld.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1082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Users!(1)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RegisterUserBean.java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5196" y="1752406"/>
            <a:ext cx="11582400" cy="5024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@Named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UserRegisterBean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private final UserRepository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public UserRegisterBean(UserRepository userRepository)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	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// 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public void register()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User user = new User(this.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, 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	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.save(user);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26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Users!(2)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196" y="121920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index.xhtml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196" y="1752406"/>
            <a:ext cx="11582400" cy="47494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&lt;!DOCTYPE html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PUBLIC "-//W3C//DTD XHTML 1.0 Transitional//EN"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"http://www.w3.org/TR/xhtml1/DTD/xhtml1-transitional.dtd"&gt;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xmlns: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http://java.sun.com/jsf/html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&lt;title&gt;JSF Demo&lt;/title&gt;&lt;/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&lt;label for="usernameInput"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h:inputText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id="usernameInput" type="text"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userRegisterBean.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username}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&lt;label for="passwordInput" /&gt;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h:inputSecret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id="passwordInput"</a:t>
            </a:r>
            <a:r>
              <a:rPr lang="bg-BG" sz="1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userRegisterBean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.password}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 </a:t>
            </a:r>
            <a:r>
              <a:rPr lang="bg-BG" sz="1700" b="1" noProof="1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id="passwordInput"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h:commandButton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value="Register"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#{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userRegisterBean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.register}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92811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7732799" cy="5097279"/>
          </a:xfrm>
        </p:spPr>
        <p:txBody>
          <a:bodyPr>
            <a:normAutofit lnSpcReduction="10000"/>
          </a:bodyPr>
          <a:lstStyle/>
          <a:p>
            <a:pPr marL="533353" indent="-457200"/>
            <a:r>
              <a:rPr lang="en-US" dirty="0"/>
              <a:t>MVC: </a:t>
            </a:r>
          </a:p>
          <a:p>
            <a:pPr marL="1066419" lvl="1" indent="-457200"/>
            <a:r>
              <a:rPr lang="en-US" dirty="0"/>
              <a:t>Model</a:t>
            </a:r>
          </a:p>
          <a:p>
            <a:pPr marL="1066419" lvl="1" indent="-457200"/>
            <a:r>
              <a:rPr lang="en-US" dirty="0"/>
              <a:t>View</a:t>
            </a:r>
          </a:p>
          <a:p>
            <a:pPr marL="1066419" lvl="1" indent="-457200"/>
            <a:r>
              <a:rPr lang="en-US" dirty="0"/>
              <a:t>Controller</a:t>
            </a:r>
          </a:p>
          <a:p>
            <a:pPr marL="533353" indent="-457200"/>
            <a:r>
              <a:rPr lang="en-US" dirty="0"/>
              <a:t>JavaServer Faces: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MVC web framework</a:t>
            </a:r>
          </a:p>
          <a:p>
            <a:pPr marL="533353" indent="-457200"/>
            <a:r>
              <a:rPr lang="en-US" dirty="0"/>
              <a:t>Managed Beans:</a:t>
            </a:r>
          </a:p>
          <a:p>
            <a:pPr marL="1066419" lvl="1" indent="-457200"/>
            <a:r>
              <a:rPr lang="en-US" dirty="0"/>
              <a:t>Java bean </a:t>
            </a:r>
            <a:r>
              <a:rPr lang="en-US" dirty="0">
                <a:solidFill>
                  <a:schemeClr val="bg1"/>
                </a:solidFill>
              </a:rPr>
              <a:t>managed</a:t>
            </a:r>
            <a:r>
              <a:rPr lang="en-US" dirty="0"/>
              <a:t> by JSF 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771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7400" y="1981201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53" y="2977098"/>
            <a:ext cx="1403838" cy="1403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CA7-5500-4992-AE19-448C301FD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94" y="4192357"/>
            <a:ext cx="2092642" cy="2513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FACB8-AE67-422A-8722-99A67E503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51" y="1981201"/>
            <a:ext cx="1698502" cy="16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304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5278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78" y="1228419"/>
            <a:ext cx="4444444" cy="29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MVC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Design pattern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Uses </a:t>
            </a:r>
            <a:r>
              <a:rPr lang="en-US" dirty="0">
                <a:solidFill>
                  <a:schemeClr val="bg1"/>
                </a:solidFill>
              </a:rPr>
              <a:t>three</a:t>
            </a:r>
            <a:r>
              <a:rPr lang="en-US" dirty="0"/>
              <a:t> separate modules: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dirty="0"/>
              <a:t> - carries data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View </a:t>
            </a:r>
            <a:r>
              <a:rPr lang="en-US" dirty="0"/>
              <a:t>- shows user interface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Controller</a:t>
            </a:r>
            <a:r>
              <a:rPr lang="en-US" dirty="0"/>
              <a:t> - handles processing </a:t>
            </a:r>
          </a:p>
          <a:p>
            <a:pPr marL="1142286" lvl="2" indent="0">
              <a:buClr>
                <a:schemeClr val="tx1"/>
              </a:buClr>
              <a:buNone/>
            </a:pPr>
            <a:r>
              <a:rPr lang="en-US" dirty="0"/>
              <a:t>    of an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Model-View-Controller?(1)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7" y="1196125"/>
            <a:ext cx="4808697" cy="52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Purpose</a:t>
            </a:r>
            <a:r>
              <a:rPr lang="en-US" dirty="0"/>
              <a:t> of MVC design pattern: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separate</a:t>
            </a:r>
            <a:r>
              <a:rPr lang="en-US" dirty="0"/>
              <a:t> model and 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 designers have to concentrate only on </a:t>
            </a:r>
            <a:r>
              <a:rPr lang="en-US" dirty="0">
                <a:solidFill>
                  <a:schemeClr val="bg1"/>
                </a:solidFill>
              </a:rPr>
              <a:t>view</a:t>
            </a:r>
            <a:r>
              <a:rPr lang="en-US" dirty="0"/>
              <a:t> layer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- on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controller</a:t>
            </a:r>
            <a:r>
              <a:rPr lang="en-US" dirty="0"/>
              <a:t> layer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Model-View-Controller?(2)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5" y="3680748"/>
            <a:ext cx="3072081" cy="2821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56" y="4192294"/>
            <a:ext cx="2204897" cy="22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JavaServer Faces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5844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4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JavaServer Faces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JSF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Java-based web application </a:t>
            </a:r>
            <a:r>
              <a:rPr lang="en-US" dirty="0">
                <a:solidFill>
                  <a:schemeClr val="bg1"/>
                </a:solidFill>
              </a:rPr>
              <a:t>framework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Intended to simplify development integration of web-based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user 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Standardized </a:t>
            </a:r>
            <a:r>
              <a:rPr lang="en-US" dirty="0">
                <a:solidFill>
                  <a:schemeClr val="bg1"/>
                </a:solidFill>
              </a:rPr>
              <a:t>display</a:t>
            </a:r>
            <a:r>
              <a:rPr lang="en-US" dirty="0"/>
              <a:t> technology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Formalized in a specification through the Java Community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Process: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hlinkClick r:id="rId2"/>
              </a:rPr>
              <a:t>https://jcp.org/en/jsr/detail?id=372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Faces?(1)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32FD6-4659-4360-B15F-4780766F1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34" y="4764437"/>
            <a:ext cx="1845475" cy="18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JavaServer Faces</a:t>
            </a:r>
            <a:r>
              <a:rPr lang="en-US" dirty="0"/>
              <a:t> (</a:t>
            </a:r>
            <a:r>
              <a:rPr lang="en-US" dirty="0">
                <a:solidFill>
                  <a:schemeClr val="bg1"/>
                </a:solidFill>
              </a:rPr>
              <a:t>JSF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MVC web framework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Simplifies  the construction of User Interfaces (UI) for 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dirty="0"/>
              <a:t>    server-based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Uses </a:t>
            </a:r>
            <a:r>
              <a:rPr lang="en-US" dirty="0">
                <a:solidFill>
                  <a:schemeClr val="bg1"/>
                </a:solidFill>
              </a:rPr>
              <a:t>reusable</a:t>
            </a:r>
            <a:r>
              <a:rPr lang="en-US" dirty="0"/>
              <a:t> UI components in a page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Provides</a:t>
            </a:r>
            <a:r>
              <a:rPr lang="en-US" dirty="0"/>
              <a:t> a facility to connect UI widgets: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With data sources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Server-side event handlers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JavaServer Faces?(2)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2" y="3189048"/>
            <a:ext cx="3362570" cy="33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1390</Words>
  <Application>Microsoft Office PowerPoint</Application>
  <PresentationFormat>Widescreen</PresentationFormat>
  <Paragraphs>275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1_SoftUni3_1</vt:lpstr>
      <vt:lpstr>Java EE:</vt:lpstr>
      <vt:lpstr>Table of Contents</vt:lpstr>
      <vt:lpstr>Questions</vt:lpstr>
      <vt:lpstr>PowerPoint Presentation</vt:lpstr>
      <vt:lpstr>What is Model-View-Controller?(1)</vt:lpstr>
      <vt:lpstr>What is Model-View-Controller?(2)</vt:lpstr>
      <vt:lpstr>PowerPoint Presentation</vt:lpstr>
      <vt:lpstr>What are JavaServer Faces?(1)</vt:lpstr>
      <vt:lpstr>What are JavaServer Faces?(2)</vt:lpstr>
      <vt:lpstr>What are JavaServer Faces?(3)</vt:lpstr>
      <vt:lpstr>What are JavaServer Faces?(4)</vt:lpstr>
      <vt:lpstr>What are JavaServer Faces?(5)</vt:lpstr>
      <vt:lpstr>What are JavaServer Faces?(6)</vt:lpstr>
      <vt:lpstr>JSF Architecture(1)</vt:lpstr>
      <vt:lpstr>JSF Architecture(2)</vt:lpstr>
      <vt:lpstr>PowerPoint Presentation</vt:lpstr>
      <vt:lpstr>Managed Beans</vt:lpstr>
      <vt:lpstr>PowerPoint Presentation</vt:lpstr>
      <vt:lpstr>Hello World!(1)</vt:lpstr>
      <vt:lpstr>Hello World!(2)</vt:lpstr>
      <vt:lpstr>Hello World!(3)</vt:lpstr>
      <vt:lpstr>Hello World!(4)</vt:lpstr>
      <vt:lpstr>Register Users!(1)</vt:lpstr>
      <vt:lpstr>Register Users!(2)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Rado</dc:creator>
  <cp:lastModifiedBy>User</cp:lastModifiedBy>
  <cp:revision>96</cp:revision>
  <dcterms:created xsi:type="dcterms:W3CDTF">2019-01-21T08:05:20Z</dcterms:created>
  <dcterms:modified xsi:type="dcterms:W3CDTF">2019-10-18T14:43:14Z</dcterms:modified>
</cp:coreProperties>
</file>