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9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2118" y="1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53BE0-0F84-A463-3AEA-1ABBBE1A0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99924B-B5E5-9457-1031-DBD89E933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976C3-8962-D4A6-CBD1-9ABA0C34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AFA4-D2AF-4783-9D9A-5FAF20559B0E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DA773-6F8F-AB45-CC74-19C199F2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7A35B-2B3B-7587-DE6A-B740EEAA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5004-4A66-4505-81AC-2EA68FF13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66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24A09-B688-E0C5-AC28-618E76C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16F30A-5D2D-8355-29FC-5204A6C4B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00454-3E9B-B471-44B9-378448F3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AFA4-D2AF-4783-9D9A-5FAF20559B0E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8257B-2F2B-B01C-E1E0-77F0B0E0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94529-7966-59B2-CAAB-B7460964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5004-4A66-4505-81AC-2EA68FF13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0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FA1394-D4DC-0311-67C7-98F1F8E38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E9E769-2086-8F2F-42B2-ED31C6F11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A1DB0-B650-9D7C-10A5-DD6F3CB8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AFA4-D2AF-4783-9D9A-5FAF20559B0E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022CA-1BC6-86AF-54F0-CC3EDC6E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E50B3-C638-1804-1598-B7C418D7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5004-4A66-4505-81AC-2EA68FF13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3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71E90-BC88-9968-FAB4-0EBB1838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368E2-70D1-D434-8520-F9421D4D0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4E589-3EF4-D899-C45C-1394861D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AFA4-D2AF-4783-9D9A-5FAF20559B0E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26800-3D84-2F87-2742-E1260764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E338B-5760-A03E-4EC4-F6767498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5004-4A66-4505-81AC-2EA68FF13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8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67D13-F299-4620-5E50-0E7ACA88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D6FF1-720A-2D30-F5D9-6D02EFCCC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E428F-ABF3-3251-AC00-D5DCBA83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AFA4-D2AF-4783-9D9A-5FAF20559B0E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F012A-3E71-4A13-C5D6-57C09A63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2C358-F28B-644F-3234-BA884808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5004-4A66-4505-81AC-2EA68FF13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2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09038-6EEB-52D1-4562-2DC66AAC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A04D8-8B96-E959-4ADA-CC468EEA1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B5B2EA-FC73-0A46-40D6-89D713774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36F46-8857-8B5C-4656-0736DACB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AFA4-D2AF-4783-9D9A-5FAF20559B0E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B03F2-112E-031E-929D-5C783B64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DB181-54F3-DEAE-F9D1-C46FE624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5004-4A66-4505-81AC-2EA68FF13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5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53A88-F02E-B1BE-2A60-7F72B6DC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2E8A4-B456-74E3-89BA-E1FEFA8F6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FEB0C0-C77D-2BCE-D618-DE9A7B48F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B18BF-5C2B-B152-9C0C-04BBD989A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6D4AE0-DF1F-3B85-3154-16FD108A4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0FAD67-6627-BA6E-8F85-A071AF9B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AFA4-D2AF-4783-9D9A-5FAF20559B0E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B24479-E3A4-0BB0-9B3B-F9105331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D497B9-B0F2-6DB0-B9A5-3A10D474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5004-4A66-4505-81AC-2EA68FF13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83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EEEA1-38B5-F22C-88EE-44C8F8A4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F80B6A-58FC-B88B-F326-4F97E7B8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AFA4-D2AF-4783-9D9A-5FAF20559B0E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309B1-ABC9-7334-4F24-A8EB229C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A120CC-15CD-F46D-FCB7-B9EE13B9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5004-4A66-4505-81AC-2EA68FF13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72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26085D-6FED-494A-EE4A-372C3088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AFA4-D2AF-4783-9D9A-5FAF20559B0E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610E02-D222-BE8C-7CF1-BD8A4039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4C52AA-3BB2-99CB-0649-8C246D6F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5004-4A66-4505-81AC-2EA68FF13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2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1269B-FF52-088F-1BC7-D2FC07AB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FDC3E-B8AC-3447-C06B-14DCDF49F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D4CF6-568C-7643-0F01-A1775E26A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7BD187-6670-CF1A-9184-2F7F13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AFA4-D2AF-4783-9D9A-5FAF20559B0E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E30302-8B60-6A61-C693-530021BB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890A9C-E4C1-3A39-1C4E-B1A8E383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5004-4A66-4505-81AC-2EA68FF13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7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1968-2020-4670-3F3F-37D3FC4D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FDB05-FF07-7933-6461-643604530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2E69CC-1495-77E3-8699-5AA28B66B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EEEBE-C060-4D3B-BAE6-7CF090F4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AFA4-D2AF-4783-9D9A-5FAF20559B0E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FD32B-DEAF-0A81-661F-75FAE49E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6509D6-C4F9-16E1-BB86-A51FDAE7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5004-4A66-4505-81AC-2EA68FF13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5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55CE70-21DF-CD90-6AF7-189A24AC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D902D-DA13-31BC-C6C9-275CE7088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166CB-2908-7AAD-9196-AEA29F6C2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DAFA4-D2AF-4783-9D9A-5FAF20559B0E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EAA70-45A6-0979-B80A-BCFB912B1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85094-7E83-F5A6-E15E-A95BA6CC1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5004-4A66-4505-81AC-2EA68FF13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8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9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56A2139-4EF7-9F24-B548-660A26D1D4C5}"/>
              </a:ext>
            </a:extLst>
          </p:cNvPr>
          <p:cNvGrpSpPr/>
          <p:nvPr/>
        </p:nvGrpSpPr>
        <p:grpSpPr>
          <a:xfrm>
            <a:off x="-2950869" y="-3489652"/>
            <a:ext cx="16425444" cy="12828350"/>
            <a:chOff x="153279" y="-1781168"/>
            <a:chExt cx="16425444" cy="1282835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19BC6CA-4D80-DA69-1FCD-69AE44AFAFDB}"/>
                </a:ext>
              </a:extLst>
            </p:cNvPr>
            <p:cNvGrpSpPr/>
            <p:nvPr/>
          </p:nvGrpSpPr>
          <p:grpSpPr>
            <a:xfrm>
              <a:off x="153279" y="-1781168"/>
              <a:ext cx="16258141" cy="12828350"/>
              <a:chOff x="153279" y="-1781168"/>
              <a:chExt cx="16258141" cy="1282835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E9FC5-D8A3-36B7-8DB9-EAFBEDB88707}"/>
                  </a:ext>
                </a:extLst>
              </p:cNvPr>
              <p:cNvSpPr txBox="1"/>
              <p:nvPr/>
            </p:nvSpPr>
            <p:spPr>
              <a:xfrm>
                <a:off x="153279" y="-1781168"/>
                <a:ext cx="7784503" cy="92486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59500" dirty="0">
                    <a:solidFill>
                      <a:schemeClr val="bg1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M</a:t>
                </a:r>
                <a:endParaRPr lang="ko-KR" altLang="en-US" sz="595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594438-5E8E-F703-408B-1B99E587B9ED}"/>
                  </a:ext>
                </a:extLst>
              </p:cNvPr>
              <p:cNvSpPr txBox="1"/>
              <p:nvPr/>
            </p:nvSpPr>
            <p:spPr>
              <a:xfrm>
                <a:off x="3664020" y="355024"/>
                <a:ext cx="12747400" cy="1069215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6600" dirty="0">
                    <a:solidFill>
                      <a:schemeClr val="bg1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       </a:t>
                </a:r>
                <a:r>
                  <a:rPr lang="en-US" altLang="ko-KR" sz="28700" dirty="0">
                    <a:solidFill>
                      <a:schemeClr val="bg1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y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sz="28700" dirty="0">
                    <a:solidFill>
                      <a:schemeClr val="bg1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Memo</a:t>
                </a:r>
              </a:p>
            </p:txBody>
          </p:sp>
        </p:grp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DAC55652-0724-CA87-5111-166BC7AD1547}"/>
                </a:ext>
              </a:extLst>
            </p:cNvPr>
            <p:cNvSpPr>
              <a:spLocks noChangeAspect="1"/>
            </p:cNvSpPr>
            <p:nvPr/>
          </p:nvSpPr>
          <p:spPr>
            <a:xfrm rot="13200000">
              <a:off x="11067244" y="4146447"/>
              <a:ext cx="1440000" cy="124137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14F0E8-3D02-439C-9227-9EA1E0A2A2E5}"/>
                </a:ext>
              </a:extLst>
            </p:cNvPr>
            <p:cNvSpPr/>
            <p:nvPr/>
          </p:nvSpPr>
          <p:spPr>
            <a:xfrm rot="2400000">
              <a:off x="13187769" y="-277039"/>
              <a:ext cx="1440000" cy="5036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05EC2D8-EDB8-8C71-BE04-0238EA23C536}"/>
                </a:ext>
              </a:extLst>
            </p:cNvPr>
            <p:cNvSpPr>
              <a:spLocks noChangeAspect="1"/>
            </p:cNvSpPr>
            <p:nvPr/>
          </p:nvSpPr>
          <p:spPr>
            <a:xfrm rot="2400000">
              <a:off x="15138723" y="-422288"/>
              <a:ext cx="1440000" cy="70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809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G마켓 산스 TTF 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최지찬</dc:creator>
  <cp:lastModifiedBy>최지찬</cp:lastModifiedBy>
  <cp:revision>1</cp:revision>
  <dcterms:created xsi:type="dcterms:W3CDTF">2022-06-20T06:53:29Z</dcterms:created>
  <dcterms:modified xsi:type="dcterms:W3CDTF">2022-06-20T07:02:36Z</dcterms:modified>
</cp:coreProperties>
</file>