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120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8C4EC6-3B77-5CE7-9B89-A71C7903B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11CCF8-5E2D-003F-292F-AD731C60B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24E6E5-A1EE-56F8-D309-E3A6A1DD0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EAB5-6CD6-4F1B-A017-5954BE955702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E9EE14-8B55-1E5F-C7B2-598E3E29E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8AC726-05E6-4557-FEF6-C2C91624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6C8B1-6643-490B-8C35-40DCFAB1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948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EF85C-9075-CCEC-8C7C-A47F9D9E7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793DA2-81AF-01A2-58BB-6B10D26A9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282F9D-62CA-97D5-3A85-E67B0F6B7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EAB5-6CD6-4F1B-A017-5954BE955702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6243E4-DF58-3258-4D7C-5F7C4D979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AD8A90-D1F3-0DA2-00CF-52FD45017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6C8B1-6643-490B-8C35-40DCFAB1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761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C71E3D6-670A-AF23-69D8-84A7EDAC1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07C80D-A45B-EF86-7A46-F23D656A5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910BA5-C768-1C81-8297-FBDB09EC9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EAB5-6CD6-4F1B-A017-5954BE955702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DD8570-16CC-904E-A1F9-32F41886E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8A1342-C6CC-BF56-7047-92E27F6BD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6C8B1-6643-490B-8C35-40DCFAB1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10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E5776A-E751-AB4C-AA6D-BED3FE1F7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7C20D-806F-EAD9-4CE6-6398AD37D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C16E74-C13D-4799-F95C-2A9366DF0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EAB5-6CD6-4F1B-A017-5954BE955702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953879-64FA-E250-BBE6-9BD6A266D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CC49D2-81C9-28FA-4216-1E81500DB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6C8B1-6643-490B-8C35-40DCFAB1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22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76E6D-FC40-BF43-6E59-AEC3594FF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6DE92E-FDE4-3F0E-EBA4-B9B315543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4620E2-2704-14EA-77EC-E731015EB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EAB5-6CD6-4F1B-A017-5954BE955702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BA9FC4-859D-068C-9818-088A010C6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24E5D5-9637-A7D8-334F-E41830BB7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6C8B1-6643-490B-8C35-40DCFAB1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926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53ED1-FB0A-1077-12E1-529175D16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64A7F9-F970-CE5D-D308-D513B0423B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776EC6-C5BC-914A-10C2-E6E90A0C1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132D00-F179-16D3-8E2E-742DB8A01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EAB5-6CD6-4F1B-A017-5954BE955702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D97D17-A8AA-FAB0-5982-77682F2FF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BFC789-C339-E9D7-C89C-B937EE7BD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6C8B1-6643-490B-8C35-40DCFAB1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497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17F4A0-BD1A-2BE9-200E-EC987E1E0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51F3F7-1CD1-129E-C5B4-29E02D26A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9015FB-3A89-6CB3-1B24-3B4ECB480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35DDE6-D45F-7830-DBAA-5DA6FF0A2A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D5CFFC-10B7-4D54-EADB-9F45BD0184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04D9A11-5408-06C2-3676-C67AB22F3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EAB5-6CD6-4F1B-A017-5954BE955702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2B62950-A0C7-0C05-91E1-F79503842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D9C718-70F1-3E0D-4E9A-9904A48FD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6C8B1-6643-490B-8C35-40DCFAB1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569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643AE1-4BD7-FBC4-AD61-A13417570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D686F9-9037-D757-0D77-81FA01D31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EAB5-6CD6-4F1B-A017-5954BE955702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B5F678D-A103-DFB1-90A3-A84A11041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FE1318-6C96-9A81-F265-42F80D2F4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6C8B1-6643-490B-8C35-40DCFAB1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58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E160F3-8263-FDA7-A0B2-27B0CE408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EAB5-6CD6-4F1B-A017-5954BE955702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003EEF-9173-F713-8CEC-1851002E4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2FC379-E454-B5B8-47D7-29827CABC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6C8B1-6643-490B-8C35-40DCFAB1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501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F5D059-4825-A790-46DE-B5BB7A75B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D6BA81-6630-F6B7-D107-1EED0711F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EC74D7-A72F-9DC5-3CEB-995889A6AA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EB5133-4DDA-6B1C-AE60-6F93A61CD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EAB5-6CD6-4F1B-A017-5954BE955702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9F33AD-F803-CA5A-8944-F059E9439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FBAB40-461D-6676-31D1-B9A81D19B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6C8B1-6643-490B-8C35-40DCFAB1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407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E295ED-E864-AAE4-BF14-2B5C12A11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1F9683B-9A44-2CA2-DAF2-A220194C38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212253-9D99-5EF4-AB0E-59508C85F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894A15-CA17-7DD1-32BF-C9AB02385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EAB5-6CD6-4F1B-A017-5954BE955702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12CBBA-32FE-C396-3049-13DA779EA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0FA803-58D2-5F2C-0FE6-B91EEF12F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6C8B1-6643-490B-8C35-40DCFAB1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545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D9C759-09AE-6480-31E3-91F406133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8B08E1-6481-8E05-C999-B0A2DFF2F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9D7BE2-51EB-024E-E41A-1DBD6F4A6E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6EAB5-6CD6-4F1B-A017-5954BE955702}" type="datetimeFigureOut">
              <a:rPr lang="ko-KR" altLang="en-US" smtClean="0"/>
              <a:t>2022-06-23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9A6642-A7DF-68E9-0199-8C55518438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E822D1-81D4-CD0B-27C1-D60D648D56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6C8B1-6643-490B-8C35-40DCFAB1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791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1AEC363-E75E-C7FF-372F-47081B86C5F1}"/>
              </a:ext>
            </a:extLst>
          </p:cNvPr>
          <p:cNvGrpSpPr/>
          <p:nvPr/>
        </p:nvGrpSpPr>
        <p:grpSpPr>
          <a:xfrm>
            <a:off x="1945373" y="2360479"/>
            <a:ext cx="7604732" cy="2160000"/>
            <a:chOff x="1945373" y="2360479"/>
            <a:chExt cx="7604732" cy="216000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69C82F3-29A6-F7B5-0AE1-13338EBE9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5373" y="2432306"/>
              <a:ext cx="2420849" cy="2016345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61E44DDE-B816-61A0-BB4A-F7FEE8F02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29731" y="2360479"/>
              <a:ext cx="2100276" cy="2160000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7951C77B-F621-511B-4F32-8C16387A1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3517" y="2360479"/>
              <a:ext cx="2156588" cy="21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7886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최지찬</dc:creator>
  <cp:lastModifiedBy>최지찬</cp:lastModifiedBy>
  <cp:revision>5</cp:revision>
  <dcterms:created xsi:type="dcterms:W3CDTF">2022-06-23T02:40:30Z</dcterms:created>
  <dcterms:modified xsi:type="dcterms:W3CDTF">2022-06-23T06:39:18Z</dcterms:modified>
</cp:coreProperties>
</file>