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2"/>
  </p:notesMasterIdLst>
  <p:sldIdLst>
    <p:sldId id="256" r:id="rId2"/>
    <p:sldId id="258" r:id="rId3"/>
    <p:sldId id="259" r:id="rId4"/>
    <p:sldId id="260" r:id="rId5"/>
    <p:sldId id="304" r:id="rId6"/>
    <p:sldId id="261" r:id="rId7"/>
    <p:sldId id="307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419" r:id="rId53"/>
    <p:sldId id="357" r:id="rId54"/>
    <p:sldId id="358" r:id="rId55"/>
    <p:sldId id="359" r:id="rId56"/>
    <p:sldId id="360" r:id="rId57"/>
    <p:sldId id="361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92" r:id="rId68"/>
    <p:sldId id="393" r:id="rId69"/>
    <p:sldId id="394" r:id="rId70"/>
    <p:sldId id="395" r:id="rId71"/>
    <p:sldId id="396" r:id="rId72"/>
    <p:sldId id="344" r:id="rId73"/>
    <p:sldId id="345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420" r:id="rId86"/>
    <p:sldId id="383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399" r:id="rId96"/>
    <p:sldId id="400" r:id="rId97"/>
    <p:sldId id="401" r:id="rId98"/>
    <p:sldId id="402" r:id="rId99"/>
    <p:sldId id="397" r:id="rId100"/>
    <p:sldId id="398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29" r:id="rId110"/>
    <p:sldId id="430" r:id="rId111"/>
    <p:sldId id="431" r:id="rId112"/>
    <p:sldId id="432" r:id="rId113"/>
    <p:sldId id="433" r:id="rId114"/>
    <p:sldId id="434" r:id="rId115"/>
    <p:sldId id="435" r:id="rId116"/>
    <p:sldId id="436" r:id="rId117"/>
    <p:sldId id="437" r:id="rId118"/>
    <p:sldId id="442" r:id="rId119"/>
    <p:sldId id="440" r:id="rId120"/>
    <p:sldId id="441" r:id="rId121"/>
    <p:sldId id="438" r:id="rId122"/>
    <p:sldId id="439" r:id="rId123"/>
    <p:sldId id="443" r:id="rId124"/>
    <p:sldId id="263" r:id="rId125"/>
    <p:sldId id="266" r:id="rId126"/>
    <p:sldId id="262" r:id="rId127"/>
    <p:sldId id="404" r:id="rId128"/>
    <p:sldId id="410" r:id="rId129"/>
    <p:sldId id="409" r:id="rId130"/>
    <p:sldId id="406" r:id="rId131"/>
    <p:sldId id="407" r:id="rId132"/>
    <p:sldId id="408" r:id="rId133"/>
    <p:sldId id="411" r:id="rId134"/>
    <p:sldId id="412" r:id="rId135"/>
    <p:sldId id="413" r:id="rId136"/>
    <p:sldId id="414" r:id="rId137"/>
    <p:sldId id="415" r:id="rId138"/>
    <p:sldId id="416" r:id="rId139"/>
    <p:sldId id="417" r:id="rId140"/>
    <p:sldId id="418" r:id="rId141"/>
  </p:sldIdLst>
  <p:sldSz cx="9144000" cy="5143500" type="screen16x9"/>
  <p:notesSz cx="6858000" cy="9144000"/>
  <p:embeddedFontLst>
    <p:embeddedFont>
      <p:font typeface="Barlow Condensed Medium" panose="00000606000000000000" pitchFamily="2" charset="0"/>
      <p:regular r:id="rId143"/>
      <p:italic r:id="rId144"/>
    </p:embeddedFont>
    <p:embeddedFont>
      <p:font typeface="Barlow Semi Condensed" panose="00000506000000000000" pitchFamily="2" charset="0"/>
      <p:regular r:id="rId145"/>
      <p:bold r:id="rId146"/>
      <p:italic r:id="rId147"/>
      <p:boldItalic r:id="rId148"/>
    </p:embeddedFont>
    <p:embeddedFont>
      <p:font typeface="Barlow Semi Condensed Light" panose="00000406000000000000" pitchFamily="2" charset="0"/>
      <p:regular r:id="rId149"/>
      <p:italic r:id="rId150"/>
    </p:embeddedFont>
    <p:embeddedFont>
      <p:font typeface="Barlow Semi Condensed Medium" panose="00000606000000000000" pitchFamily="2" charset="0"/>
      <p:regular r:id="rId151"/>
      <p:bold r:id="rId152"/>
      <p:italic r:id="rId153"/>
      <p:boldItalic r:id="rId154"/>
    </p:embeddedFont>
    <p:embeddedFont>
      <p:font typeface="Fjalla One" panose="02000506040000020004" pitchFamily="2" charset="0"/>
      <p:regular r:id="rId1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21B3A-8D21-4677-9A55-58548566959C}">
  <a:tblStyle styleId="{F2C21B3A-8D21-4677-9A55-585485669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7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8.fntdata"/><Relationship Id="rId155" Type="http://schemas.openxmlformats.org/officeDocument/2006/relationships/font" Target="fonts/font13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9.fntdata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.fntdata"/><Relationship Id="rId148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font" Target="fonts/font12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2.fntdata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D866116-E089-564A-57D2-7823D393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60CEA37-3D94-07A7-EB9F-22594AB5F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F79A7BF-CBCB-2B1B-F461-967EA84DE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8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69EFE60-E144-A739-43F0-D3E48F1D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328D0BB-10AE-3C39-9D0F-B6E603E03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993C9DF6-8DEB-F09F-EC9C-0D7610E29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58D2029F-4CA5-AC5F-803E-67943B48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43F9ABD-9E86-7BF9-4883-488185262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2396C04-9EF0-70FA-2347-DFFF18F7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6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D9833A6-673F-13B5-C428-5D6C4860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A3DAA44-B214-2DFA-F02F-2D0260C9C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D3F6003-F862-C15B-C58F-30DE83ECE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1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00AE4EA-6C1D-C00A-0A48-9104705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EB5ABC0-3E32-A7BF-F6B8-57C56F105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F9CFFF0-5A2B-8FFC-36B4-7428A076D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7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DB522A8C-68D4-E989-AFCA-2BFB288F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7C65187-70D3-1CFF-EA51-F07A6A9EE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2B6634B-6C4C-DB48-66A9-544C2BAD0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2C0FE9E-4917-5353-F9D5-6010B8FF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4353FF6-196E-B8A0-CCD1-C1A3EA071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8EFDBA5-82DD-B061-C73A-EAF7BACC0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BA31D1A-BB0F-B406-768F-5109E125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EDDCCA5-4CA1-A81E-2489-875E7E3BD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21BF78D-8FAD-1943-6C9F-FB6140BC3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64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C198DBD5-7FFB-D7D9-BDFC-D5E6C37D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7C06E47-FECB-C6B4-D674-F039756E2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C5B7E8C-2A05-E8D3-3DFF-2345C58C7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9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EB8B31C1-BEC0-48EE-01E5-495D337F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853BF79-49B8-72FA-1EBD-243030F06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BB92975-529B-0546-24E8-0B7A4CF1C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19D93A9-6CA1-31EF-512A-C8F5CB26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5CCBE2E-7F23-B494-1743-2F5CEA4BA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9B730A9-C068-E0B5-97FA-7DE2D93E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38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B8C82A0-AB7F-95FD-E689-795942CF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09BCE7D-6529-EE36-7FB6-B6FC433A8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9F7EE6D-A2CD-5E52-051C-5C9EF0778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0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8D3B440-838C-83DB-FF18-5FCF7AB6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08BA327-8C4B-852F-5952-882C9089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002C492-3E84-F831-526D-DD5CA0C4E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4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BEA738C-EA22-3961-2163-3BDCB29F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1BD8934-4371-C2E1-3A42-CCD1D6DD2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2A23738-CCE7-7630-F1E8-5123305B6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3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1BD39FB-9DD2-3FEF-6AD9-11C44D20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4C84E4C7-CF84-771A-2040-4B4A61A60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FAF8F0F-E197-8AAE-CA4F-AD249A089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1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0CD1E64-A0D0-16F6-A95D-5CF2A909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5D32EA1-3862-2AD0-8060-E573F03A3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BC78AA1-BDF7-E10A-46F2-C53BDDB3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15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C70E011-E635-0FC1-4AD2-62F8E81E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F65084B6-E4DA-0594-2D9F-AACF0E1F5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C02BFA2-F61A-635D-D4B4-D3A12A484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85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5FBC9C7-4EC5-F47D-93B5-CB8A2E9D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D791037C-696D-F97B-B178-7FF32097D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6D1C2FFC-3C2F-B682-78D2-EC23A61A1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1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85608F-C61D-BB00-E91A-79B4A27A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7A43CA4-F01C-EBB3-C1BC-A15B59D6C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54E3F21-F416-D56A-A806-977D9CD8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83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1C7DCA-CC8E-07FB-C844-9713BD7A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FD6D1A3-0D13-3C1F-3824-B2DEEFF68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8FF23CC1-FB1C-3E41-CAB9-69F0EC6A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72B2B71-F78E-4835-385F-30D2CFB1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BF43A28-FB85-92CF-FFDE-8A325E514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4593BD6-6BC3-B995-2689-997FB22CF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3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EFF447A-7154-0A36-F417-7644D109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797ABFC6-6092-7E39-0186-8638E3B9B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F6124D6-575B-59B3-85CB-1DF6DA27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11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AE5BC20-8590-BB76-8785-D99690AA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06E7061-E413-6995-D0E2-A2608CB5D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434B3F58-D2F9-D69E-6F95-A35338DB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99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05071C0-4017-D025-D3B5-36AC4284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0D3C314-516C-5429-9997-302EB0C0C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115F080-DB65-287F-4556-494326C03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8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37403D2-B6E1-ED7A-8266-B0322A3E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9C4D33F-36F0-0AA7-6500-D203F4478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7F2D651-6119-C321-9DE7-2183B5472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83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F3119A2-ACAF-0606-8ADD-95AB6B47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BDFC835-AF29-FC05-51BA-18368619D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615233D-6C92-DF72-F565-1A47AF980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45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EE5307C-DA48-0AE7-A563-B20D3B80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13D657-83E0-E4B3-5B52-34B38B5B7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3BACA3F-72E0-B7F6-FBF3-03EB91D3B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57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31C54F9-187E-26D8-A141-CCBCD665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20F9875-E574-37B6-B8CA-409DEBCAC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387D347-C173-1FB1-CEAE-09C59669F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68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0E4D1FD-181D-2397-43DC-7AA2C8A5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FB16F5F-AA91-8AFE-D5B7-1B7D7E98A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4814D34-6185-1D8C-FEB6-25EC3A249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47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440C5D5-75DA-FF01-D3B6-703ECD61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09C7E3B0-14CF-6755-CAEF-2DC0A30B8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1A8D40F-62A0-BA49-547F-DC5536C1B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7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43187A3-1D4E-BC67-432B-3B2D4DD1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E627BB7-EBFB-926E-A3FD-0E96BBB4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DA59797-C323-DF46-6EB7-3024C5E09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C86EF37-D665-A834-E95B-86F59F62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B58DF89-154D-D808-35C0-3D465535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847477D8-910E-7C34-6A08-B43EE1F57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6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7C05175-85B4-E709-1727-EB45B818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13C27BF2-3097-2C99-0D95-FC15FD1DC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AC2B1D4B-ADC6-1995-8DD5-6D34CE75F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400B9845-859C-D234-723B-22408B20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83A908A-F671-F484-C77B-455E006A3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B57826-8D24-FFFA-AE5F-EA6FF5E7A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576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DF06E38-3B70-7FCB-DAFF-1014E6CD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6D345220-C6B6-3A9F-5820-4F3AFC518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B5C70F57-1887-CFFB-2E3A-D341C5568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77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01F9052-AF91-3E3A-A0EC-343C3C3F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CD339B7-03A1-1B7E-B9EC-C330CDE66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6B7E35A5-F2CC-301A-65EB-E8D0C1270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0F9365D6-D8C2-5763-40F7-D74B10D5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2BBA97B5-7154-A886-0F91-2FF4EE0C6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10FCA0E-1B6C-DB37-A78F-07C817BE6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0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3217CFE-D9F4-217F-ED69-4111A29E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8BB093E-AAC2-699D-B004-33431F089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E57553F-BFC2-F22F-E4AC-BDC12756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23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8DEC2A0-B82E-C8EA-0413-8333BA0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7766423-97FD-9052-D33C-B8E33DF06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E296A23-9E4B-033F-C0E8-4165B36A0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33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D46CF1EB-9BD0-81C2-C027-7EDF2730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755A5AB7-874B-E9C0-65D5-62CA68895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6EF0F5C-6F50-336B-8AD2-FD981A862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36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C8B5BFF-A081-80C1-C9D5-9E39D99E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334D3995-6775-5362-5107-6D626B333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57D1AD4-6C6B-9C9A-B616-22376FB2A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46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A0851108-0F58-4616-1FEE-8DD087A5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99ACA271-5889-2ADF-2A39-8BDD16863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641DCC9-8E7B-EE6E-0ABB-54DEB0E91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55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7D0D501F-5DAB-494B-9C7E-A325F370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CE8DCD7D-16B2-DFA5-D209-C2AAE7175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1457B21-50DD-42A8-50A5-59131EF5E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313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2B0DF4F-D3A7-8519-5CEE-23371E91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46DAE76C-96AE-8415-7081-202FEFF93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E6731C3-FAAB-C9CB-4895-7143EA3DE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73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EBE5F0C-6115-C248-8698-30E73248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01AA8D9F-4074-5D4C-1867-8834AB663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7B52FC8A-7531-0D19-1E90-8E6C88359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6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31524D8F-3654-6A29-8B48-8C9CC29F4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6542216-244E-17E7-73E6-B7729BCA2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96047C5-D01C-2F2E-26D1-E8E770A36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B0463D5-0DE9-4981-95E9-0123A429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E2BFE43-B7D7-752B-C3BF-191561C92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DE54C09B-873A-22EB-B471-BABCA1D0C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9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B7224EB-4BE8-1D6E-0295-7F4BD57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1293EC8-107B-E2E8-0E26-A37B1CDCB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6DFDCB2-6EE2-0704-1D2F-C91C9674B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9488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SORTING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ALGORITHMS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CS163</a:t>
            </a:r>
            <a:r>
              <a:rPr lang="en-US" sz="2000" dirty="0"/>
              <a:t> – SEMINAR – GROUP 5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82A36C2-B9C9-05B7-4545-65C55640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F89BBAE-2EE3-2903-29DC-6D4A77255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71376-5CDA-683A-C0A9-7FE7B57D7E75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56495-207D-AC22-9399-30072182875F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F7B3-C81A-4DA5-FA22-F30485D21134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8EEEF-3B72-CFF9-B658-639CC5A4E41E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60B1-AFCB-5B38-E2DF-66F0C768B460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58D96-EFDA-9537-F9E2-86E0B642883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4849E-EDD5-079D-8A9F-4E810CDA4821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1316E-39FF-6D58-D034-EB3EB5D208F3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94A167-412F-26BB-668B-733ADEF971D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A770E-0BEA-95DC-C516-555C349CFA28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FC4BE-F6F2-A8B8-480A-08F642D18B79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6F95F-1F14-D1CD-690F-27A322E7CAC9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A6ECAB-4350-8AAB-76A9-AEA7326A744A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3B1CF-6D57-923F-17A2-440E8860E574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E0F9355-EC6C-DA74-FF45-71C1E41C6799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A9DDA6-514E-22B9-B8F5-97A222648575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A05EC8-6E92-AF75-04FF-FB8F3CAACDB9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1710C8-0B0D-6667-12DD-74DB71867A9B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FDE83D-9B5C-A042-D62F-3B7BFC7FC7CA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789834-B9E1-3304-1682-D43E59359D7E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99EF75F-51D4-26AD-4D3E-578FE08D170A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5081-197A-1CE9-9D68-8BD3F3A6ECD3}"/>
              </a:ext>
            </a:extLst>
          </p:cNvPr>
          <p:cNvSpPr txBox="1"/>
          <p:nvPr/>
        </p:nvSpPr>
        <p:spPr>
          <a:xfrm>
            <a:off x="0" y="2119401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3873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A626-950C-0FAF-1EC6-B7EACE6A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410-E980-DD00-D5BF-DB66384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8C02-3022-D1FB-51D7-4410B22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CFB66-503B-395B-7DA1-588A2EDB5B3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sz="1600" b="1" dirty="0">
                <a:solidFill>
                  <a:srgbClr val="FFC000"/>
                </a:solidFill>
              </a:rPr>
              <a:t>1. Statistical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CBB26A-8055-A106-6E5E-12E8E7EE95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3. Histogram generation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244535-156D-2815-649D-79965A1AE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73A5B1-C299-2F5D-018B-3B6DB4E73F7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Sort survey responses or experiment data.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7ABD24-4B36-B474-1E8E-B9530B30BE5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Generate histograms or frequency-based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33870306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8A2B779-2076-8C56-E322-A742252D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9490E8B-1129-D0DA-E757-D88F4916E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350" y="2316444"/>
            <a:ext cx="3543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Odd-even Transposition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FB05677-5714-FED9-BD17-4C4E43F09E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3225" y="99698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3FFA8F6-ACD4-48C5-601E-ED0247351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3206401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parallelized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63169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3ED9F21-94A1-15BA-C583-5D99C484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E47E88-05BE-8BC1-629C-BC6AB9B2F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FB6460F-AD37-D80F-D395-02706628E2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Odd-Even Transposition Sort (OETS)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parallel sorting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derived from Bubble Sort, using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alternating comparison phases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enable efficient concurrent execution.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B92B5-A46A-5BE1-7323-16A73B27F59B}"/>
              </a:ext>
            </a:extLst>
          </p:cNvPr>
          <p:cNvSpPr txBox="1"/>
          <p:nvPr/>
        </p:nvSpPr>
        <p:spPr>
          <a:xfrm>
            <a:off x="4364831" y="386500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Peter Gustav Lejeune Dirichlet,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Pigeonhole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CE828-E28D-461B-DCF3-4E0FE4F1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435187" cy="2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59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CC418F1-1BEB-794D-14F3-663F4A3F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2E760213-7DF6-5E4D-D716-54F4F25AD0D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3D83E26E-4D72-F5A9-8F3D-2FA56A5FAB5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1BA70B18-3A4C-20CC-F25A-765AB742B40A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8B9E2A1-2CCC-4BDF-09DF-267B65898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939A9-DA39-9422-6EBB-9C831D62DA55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5C696-BE2A-1E8E-7865-15B0F072059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 </a:t>
            </a:r>
            <a:r>
              <a:rPr lang="en-US" dirty="0">
                <a:latin typeface="Barlow Semi Condensed" panose="00000506000000000000" pitchFamily="2" charset="0"/>
              </a:rPr>
              <a:t>sorting algorithm that can be </a:t>
            </a:r>
            <a:r>
              <a:rPr lang="en-US" b="1" dirty="0">
                <a:latin typeface="Barlow Semi Condensed" panose="00000506000000000000" pitchFamily="2" charset="0"/>
              </a:rPr>
              <a:t>parallelized </a:t>
            </a:r>
            <a:r>
              <a:rPr lang="en-US" dirty="0">
                <a:latin typeface="Barlow Semi Condensed" panose="00000506000000000000" pitchFamily="2" charset="0"/>
              </a:rPr>
              <a:t>on multi-core systems.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36CD2D2D-5701-0BE9-F33B-8DBC728E4CE2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B6FA9994-9E84-DEF5-2286-F77544341E0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E0EE8F67-203D-14C1-DCEF-29E773CA8FA0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B1BB160-B946-E521-D465-0330A13D2976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FD97F-C080-B8B7-7D9A-928C03DE58E5}"/>
              </a:ext>
            </a:extLst>
          </p:cNvPr>
          <p:cNvSpPr txBox="1"/>
          <p:nvPr/>
        </p:nvSpPr>
        <p:spPr>
          <a:xfrm>
            <a:off x="2342228" y="4302619"/>
            <a:ext cx="3537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Operates in </a:t>
            </a:r>
            <a:r>
              <a:rPr lang="en-US" b="1" dirty="0">
                <a:latin typeface="Barlow Semi Condensed" panose="00000506000000000000" pitchFamily="2" charset="0"/>
              </a:rPr>
              <a:t>O(n^2) </a:t>
            </a:r>
            <a:r>
              <a:rPr lang="en-US" dirty="0">
                <a:latin typeface="Barlow Semi Condensed" panose="00000506000000000000" pitchFamily="2" charset="0"/>
              </a:rPr>
              <a:t>time sequentially but achieves</a:t>
            </a:r>
            <a:r>
              <a:rPr lang="en-US" b="1" dirty="0">
                <a:latin typeface="Barlow Semi Condensed" panose="00000506000000000000" pitchFamily="2" charset="0"/>
              </a:rPr>
              <a:t> O(n) </a:t>
            </a:r>
            <a:r>
              <a:rPr lang="en-US" dirty="0">
                <a:latin typeface="Barlow Semi Condensed" panose="00000506000000000000" pitchFamily="2" charset="0"/>
              </a:rPr>
              <a:t>time with n processors in parallel implementation.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FEBFFAE6-CCF5-50A4-2506-0C506A330111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A69BF30B-6F72-ABC3-D631-81DD203305DE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C5EBD2D6-3B10-E1A2-600C-FFD55433AE83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271E96E8-7BA2-7E02-B5B4-F145723A524C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A4200EB-9D88-C693-E98A-F907721CB659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5D4FCD05-84C7-FCEF-B563-5503563E39B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2EDB2B6-8FA6-50A2-459B-89F957BFCCA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1F7930FD-8D3D-86E9-01F8-FCA3F18AB62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7D2F1-9D9A-D0D8-9403-11BFC0462259}"/>
              </a:ext>
            </a:extLst>
          </p:cNvPr>
          <p:cNvSpPr txBox="1"/>
          <p:nvPr/>
        </p:nvSpPr>
        <p:spPr>
          <a:xfrm>
            <a:off x="2342229" y="2944221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Bubble Sort, comparing and swapping elements on a 1D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E05D76C0-752F-123D-FEC5-8317C6399836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2B03DF5D-5FCC-FE30-BB83-67FA09D62D4F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D91C8B47-5842-A12F-38C3-D5F3E766C666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C08B3139-7F53-256F-618A-C4645EDB2B57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4200A9F9-8AB3-1E1A-F732-2D856A08C500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F67AB092-C5B2-5D49-55F0-06C452F9596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FF907E47-E3F4-4FEF-BFC2-F4CFA02D53EC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17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62F64-CF6B-B7CB-2556-FC2D763D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D96-9C04-36A4-4A17-DFF6D2CD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A18B3-BD81-FB61-7456-F8E3575F9A3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A914-B4A8-5DDD-640F-70FCB3A3AAAB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4B125-6430-B6AE-3F41-71C6316947F6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D4F6F-637F-E20C-5B3A-861B636DCFC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C32CD-FDC5-7CF1-77F6-B50B9E3F504B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71DF4-D427-5D6C-3658-15EBD0F5A0D2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3ACDB-0BD8-0197-F327-CBDBB7FA492E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2249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17867-6316-097F-0F22-921A1A59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174-F74B-E9C1-1B23-067956A4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94E1B-B6B3-765D-87FB-53663FC5A499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C72D7-08DE-37FB-3532-91C33C595A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74839-C1EE-E81F-351E-62370FCECE1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C76C2-48DF-9557-DD58-8508E2AEE547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D35FE-F7F4-0C2E-0FEA-BD51CC6E826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94B4A-C12D-113E-290D-A688719062F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6D7BD-4A2C-05ED-B0AF-C9495355EC9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48A9A-56E9-7076-9EC1-72436893090E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FEDA3-F11A-2B65-15CE-812975AAA9C8}"/>
              </a:ext>
            </a:extLst>
          </p:cNvPr>
          <p:cNvSpPr/>
          <p:nvPr/>
        </p:nvSpPr>
        <p:spPr>
          <a:xfrm>
            <a:off x="2657475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990F6-CB28-088A-2AC1-D90604387C2A}"/>
              </a:ext>
            </a:extLst>
          </p:cNvPr>
          <p:cNvSpPr/>
          <p:nvPr/>
        </p:nvSpPr>
        <p:spPr>
          <a:xfrm>
            <a:off x="39043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656F3-060B-F307-0616-F35981652506}"/>
              </a:ext>
            </a:extLst>
          </p:cNvPr>
          <p:cNvSpPr/>
          <p:nvPr/>
        </p:nvSpPr>
        <p:spPr>
          <a:xfrm>
            <a:off x="51235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BF0C98-40AE-D98A-D76F-EE9437BCB22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99F68-253D-0C7F-4D26-76836F55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36C0-4B61-0193-4FD0-1948CBD8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B20785-F37B-0123-77F1-AF82B44D1DCE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E1696-1984-3D57-07CA-4BFCCA30953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BBD19-5170-0EF0-30CE-19F1E3D6AE90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C36FB-2DA6-37B0-3B11-C08B6F7EDD3E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A29E0-1679-13E9-7056-117E9FB14A23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4F434-3DB8-2C2E-9993-9E5498E9A2F7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8E74A-42B9-8C4E-A46A-6096E8922BFE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76B9AD-F04E-8E1A-00D9-2C87EC78705A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51609-685F-A246-5E90-9483400B4F64}"/>
              </a:ext>
            </a:extLst>
          </p:cNvPr>
          <p:cNvSpPr/>
          <p:nvPr/>
        </p:nvSpPr>
        <p:spPr>
          <a:xfrm>
            <a:off x="2657475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C3B38-3243-D552-91B7-61B476A294B5}"/>
              </a:ext>
            </a:extLst>
          </p:cNvPr>
          <p:cNvSpPr/>
          <p:nvPr/>
        </p:nvSpPr>
        <p:spPr>
          <a:xfrm>
            <a:off x="39043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799A8C-7FDB-C0B3-BE41-AD9FFBFCF81F}"/>
              </a:ext>
            </a:extLst>
          </p:cNvPr>
          <p:cNvSpPr/>
          <p:nvPr/>
        </p:nvSpPr>
        <p:spPr>
          <a:xfrm>
            <a:off x="51235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D15779-1ADC-FDA7-38CF-79CFAC5CC69C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12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7BAE-98DE-4F41-8A86-61C324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A65-CFFE-A109-8487-989E25B4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DA2859-9859-353F-CA64-74D98D80B164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60BC3-747B-3BAF-498E-D289C10B052B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70947-E301-487C-4438-4819B7CB2FD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CCFBE-FF0C-AAD4-30F3-29C94BFBEA91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22B60-18E7-C585-F804-B9F4EFC04CB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E40D3-FA2F-3F58-1186-977EF140512B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6E990-5362-FD65-7173-5C0DA47B2435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5A4CA4-A7B7-3244-0353-C09EFE4DF6FC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B55CC-8CB5-B807-1F37-4320D085B54E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8ECDBF-AAE8-E78D-77A3-94CCB00ADF2D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B12EF-B9F6-4839-D0AD-64C06201C6A0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9E9705-4491-0541-92A8-031838C1F524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1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D66BB-01DA-D6F5-F93A-7BF9BB89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C5F8-8256-DF70-D06C-F06B8CDE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C83A2-43A3-0D66-2A86-F09E4F092FCE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AE387-7D57-A37B-38AD-D21BC7AF58A8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B8F01-201D-B839-65F9-36BCFDED457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FB0DA-7815-E2CE-5F4F-39E351615D5A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ADECE-6274-FEC3-E219-7FCF835FE66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9C195-21E7-40E2-23BA-B4AD2606774A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167F4-4529-5C4C-A350-DCD9D29EDA59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E5E4D8-76FB-67B3-88E3-2F5AB6D777BA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7C7EAA-91DD-7AE2-6A90-20786F27745A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7A730-EA36-5390-300B-638EF8415CE3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FA96A-7005-E340-0C4F-91378C99383A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7274FA-0A1A-42B0-A637-1648F440A02B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9796D-0FBF-D770-8182-4CF0E471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C70D-AE5D-A698-C39F-84FFD32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84123-467D-C97C-462B-E53B5CB7059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5579-061B-65CA-0444-710333CD7171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7A3D5-637C-F348-9B18-A3FD2244293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8AC7-C0A6-5FC6-BD02-75463FA25A9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49230-0057-A799-2257-426546E228A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08F1F-9F14-3695-550B-F54294101A2A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846D6-E7F3-55C2-9CE3-26932AF58C86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107645-754D-57ED-AC4F-41CF871DB27C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5262C5-3317-655C-53A2-44DF9E23BF5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37C322-59BF-897C-0776-B24C594AE618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A4C2F9-8043-E681-A0BD-B2D32E87B08E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951522-6877-2117-D960-975F1D50D820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AFF7CEFA-0AF0-5BFA-E24F-1CF19D1CB8DC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44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33B7F25-F49C-1D9C-0833-2AF61661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8FE128B0-CC44-6066-1068-3B5174E86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103C-4739-8A99-39BA-8967D9D5C546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68DE2-83B9-4A75-A1AC-CB31780DD83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BD44D-B46E-1279-9F11-7B5DB12F9E8B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DE1AA-2700-2B46-5C53-A61052DB8D6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A8F47-8187-DA87-9D3C-FC16F628495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E52DB-224D-FA65-9455-CC8B9BA3C092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A6001-B099-2B31-5FEC-72295D75A51E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231E9-6D19-D9BC-79A4-58C45E36E6C1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DDBF2-EA9C-218A-CA40-24EE538FE73F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D402BB-14A6-12AA-47EB-CAF99365994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64991C-D8FA-31C3-EA11-643F3F2C582F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FAD9C5-4B1E-9B20-C99E-0397B88A39B0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E61B583-BD28-16CA-CD07-EA051B0A4C95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F3490-BA57-EB9B-CA82-F1761742D669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951FF11-E205-F2A1-1B4B-C1559C4E1114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1E3F0-A08E-440D-8030-98B9EAC54A2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FB40543-B9E0-0020-72C1-387C76F61A66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6E31EF-A3C2-F1C8-872C-059B57059F8E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66DE3FE-7329-6847-9F98-080F0FE23671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22046A-129F-715E-1E80-9843151DAA86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A506D772-DF1F-6596-3953-45836ED73F5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37780-1345-C6CE-FA61-CC168AD85102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D6BB-FCB7-8E69-7352-140350EDA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3917-4434-6EBC-65AE-C2385E29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B4A28-B9CA-F8A8-0D74-B4361E6D54F4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1DBD1-7C20-01B6-3FB4-AB5F4783AE25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40B2F-A972-A33C-F0B8-8748CE58C55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6ECD-5DD9-0FCC-F3C3-C402EAD26D0B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D713E-23BB-4FCE-D134-B3A06D1714F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77623-321D-5901-0DC8-6442161D5187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B4D49-0F30-28AE-24E3-88A4EC1529C5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22189F-5FB9-2BA4-74DA-F07AE1E0D19A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122D83-53E9-F89A-7C4E-4C2458A85AF3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092354-40E9-2637-EE94-9770338D39A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784783-2856-36F6-309C-E06E1312CE57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B0F285-8110-12F5-2C6C-062563D3C9FE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9A24A59A-4D05-FCA0-1709-B98E109D6BE9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62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CBB36-5049-8BE9-25A2-B3B5D9B7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EBF6-44FE-8853-4644-274A5F2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A5EC0-44D2-429B-CC07-FB1C5B30B1B5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604D9-AD13-4F86-8EA8-7E3CE897A93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A9958-3F54-9011-767E-6BA57790DE4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CA7C4-EF06-BC02-21B3-EE205AA0BF03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37A23-1B3B-848C-3209-3D1D933E16A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405EF-8B11-27A8-95A5-7BCD95EBCCDC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4A9FB-40CA-E826-ED6C-5EAA3938C914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CDB86E-8803-38C8-B13E-3BD4A26B6DAB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EE64C3-6305-9813-2935-5B884A1B1FF5}"/>
              </a:ext>
            </a:extLst>
          </p:cNvPr>
          <p:cNvGrpSpPr/>
          <p:nvPr/>
        </p:nvGrpSpPr>
        <p:grpSpPr>
          <a:xfrm>
            <a:off x="3263787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E5DA4F-9BDB-0AC8-8E62-D1E7B56E79FB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C29DE-E067-D7B3-948E-BDE1239B1C1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4091B4-1D17-94B5-CAEC-19E5A8BFCEB5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4E477820-7689-0AA6-BCBD-E895A6B17F5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89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411C-46D7-FA54-0887-11ABFCBE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A68C-2124-725E-F5C5-8AEA680A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A7843-3B8D-7EC3-B917-01446643B3A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B315E-1CB8-9302-8937-CCBB442B0625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09785-0C4C-2C69-BA37-CC67CDD34DD5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C1DF7-2AC6-56FD-EFD2-A4832C50A1BB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B2A5C-C6A2-A6CB-26F9-0B29E6EDBDA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6C7E-B428-4509-0BDF-0B994516326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196C5-2DE0-3E2D-1294-B53EF97617A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3AA058-A97F-5871-B352-9A71DC4BE0AF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02116C-8908-D5D9-05A1-128CCEC94FA2}"/>
              </a:ext>
            </a:extLst>
          </p:cNvPr>
          <p:cNvGrpSpPr/>
          <p:nvPr/>
        </p:nvGrpSpPr>
        <p:grpSpPr>
          <a:xfrm>
            <a:off x="3263787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D0656A-F0A5-5444-A22C-A4BF9A43B47D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46269F-425C-2BAD-7073-B0F02EB16F37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936C3B-4C28-233B-4097-D5726AA01E55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359CA2D-45AD-65A2-4DC0-46881A90F61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58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3F84-E57B-2E59-AD38-3A4204AD3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4256-D403-9E05-9168-7F67EAC1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0F592-0D57-B707-9095-7CD9E878529E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64A42-C1AB-8F60-5DA3-F40427A301AE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6F4D6-D124-C668-5BEF-CA2F1011F27D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D9835-77F5-A986-1E66-3BE3262DE58B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D0FA6-BFC0-7B5B-6D8F-BD385B4421A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AB4F0B-4711-F5AD-F112-6D078D4EBD6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A95F2-CA14-ED94-3588-03187FC0B6B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D106CE-6D68-1BD7-5C0A-1DF3399D71DA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CE124-3C5B-20F1-E77B-9A2E3C336E3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A660D4-D37B-77F3-F891-00CAC32C6FB8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F5C1C2-AC90-1A4F-2AC7-3C69BC96E08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3F2007-3A18-AF87-FCAD-717566217BC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7543F6D-7FF2-A6C0-A891-1551A199769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05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36C4B-7243-8DC2-88CA-B2D02EE7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19AF-AF06-71DE-1250-F56E4A37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3B65-767C-4153-6B59-BFB139B42D8F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5409D-2A6C-89CE-183A-E05304303E28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6A80E-388D-544A-13A9-20C69313A29C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5EC3E-C46C-CF67-BE73-9679DE24E93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D7954-66F9-CC4B-D75A-37ADBD198EBF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F09D9-0829-D419-F683-8E222B1E250F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8993E-DB54-43FD-B6AC-35AF1BA4664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07E79D-063F-1B9A-F583-E3AE165AE79E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8308F-1899-D869-5D11-17193F2DC3FF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7BE4C6-E2BC-87FE-A0BA-6E63319A6FBC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17F7A5-AD5B-EE8C-7B53-DAA430736C22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0226BA-31D5-56ED-7FF9-B47ADE3EC44B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9330617B-A897-25E3-32A5-A150C364120E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4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50EE-45C8-D37E-9AFF-42EAFE43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CFF-4AFD-22A5-D2E4-C028A5FC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DE612-CDAA-25BC-1E09-9AB1F3433853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BC2BC-3CF7-A04E-7FBC-2EEABC2BE62C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929AB-7DA3-573E-49F9-170E6F2EFF58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17A05-06A1-5EB6-5D49-94C75A88DCDA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71CBA-0EA0-7778-B9B9-54F7C4C3DE1F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E284B-474D-A3F4-4513-B1965A9B9D66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3E735-048A-994A-0067-D8D759728F6D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7CE548-6F8B-7F20-6F75-E1B5039B2B3B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FC058-4E5D-9ADF-5A2A-14F11DD51262}"/>
              </a:ext>
            </a:extLst>
          </p:cNvPr>
          <p:cNvGrpSpPr/>
          <p:nvPr/>
        </p:nvGrpSpPr>
        <p:grpSpPr>
          <a:xfrm>
            <a:off x="3267075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F7C5C6-12C3-55A8-D71C-5E8614C41F8F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26A9C8-D985-305D-41B7-18D5BF895A4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C24260-20C0-F9F1-EF5E-3D0CD1A60800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944F2F9-C7CA-8C45-AC66-B6425E69614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38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F333-1850-EB4F-C825-38C4BF67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A12C-1719-4785-13B7-CAA64007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76807-BB4B-4D10-1FC9-BD314E626DD3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3996-49BA-B292-CAAE-B9611A592F8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C580B-F4AA-38F2-A83C-3E234876AB1A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23690-DB90-3AF3-D370-BED5681D79CC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EFDFC-8ADD-4781-4B5F-364220D32122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CE5F5-3ECB-431B-1F2B-4A5AE1834792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8828A-ED80-4DDE-AE97-771F7FBC6436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24CF58-4F93-6132-04E4-7419DE19F0BF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 (NO CHANGE)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97F0B8-CF0E-A73C-A20A-E401A92389D8}"/>
              </a:ext>
            </a:extLst>
          </p:cNvPr>
          <p:cNvGrpSpPr/>
          <p:nvPr/>
        </p:nvGrpSpPr>
        <p:grpSpPr>
          <a:xfrm>
            <a:off x="3267075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09CC9D-5AD2-8F22-E62C-FE87C232E120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5E4B66-AE47-1A33-0B72-A2E6DB6B8B0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A3B2F5-381D-6172-F8D0-7C64F075143D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3150B52-60BE-C411-83AB-5CC554B3221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1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411-A2A0-9154-F159-DF7654FF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9ED5-57B2-DD1B-69C2-2D9954E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E5162-1A85-FFDC-B78B-990537CDFD3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E5235-AB27-E85D-49A2-857B09769694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04560-8454-CFBF-87ED-F847B316893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D892E-C6DC-D875-F4AC-9A05DFB036B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C7445-D72B-6877-9B6C-BFDE3139945D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02703-4DDE-CE97-4C5B-D9BBACCF44D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A475E-4285-B0B0-D9C0-304AEE8BC6EE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4C24DA-F2B4-4A0C-2B88-167AB0E34CCD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ARRAY IS SORTED!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A40AD9-627F-EAF6-E639-AF7F927A3687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61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F838-35AD-3CB4-4CEB-CE6AAFB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93FF-1BF7-4BC3-6451-DAB5A686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F70AC-705D-00C6-B7A2-4C0E761B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7" y="911028"/>
            <a:ext cx="6375420" cy="3894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3C7CF-1F06-065C-77B6-ED01559AE0C3}"/>
              </a:ext>
            </a:extLst>
          </p:cNvPr>
          <p:cNvSpPr/>
          <p:nvPr/>
        </p:nvSpPr>
        <p:spPr>
          <a:xfrm>
            <a:off x="1578768" y="1893094"/>
            <a:ext cx="2750345" cy="2650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602B-2FE5-D5D3-B924-34CE966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4FD2E-0B94-B649-CB7A-9BDF7C73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7" y="911028"/>
            <a:ext cx="6375420" cy="3894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D0244D-83C2-1DB4-3D96-B59F20194E3E}"/>
              </a:ext>
            </a:extLst>
          </p:cNvPr>
          <p:cNvSpPr/>
          <p:nvPr/>
        </p:nvSpPr>
        <p:spPr>
          <a:xfrm>
            <a:off x="1578769" y="2207419"/>
            <a:ext cx="2386012" cy="1107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2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B4760D-D763-10C0-00A0-F6002BA6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57036C28-DADF-24F3-B682-A36249CAE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85C5C-206A-70C6-2149-DE6D8A16E239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A3F5-937B-BBD6-A2EC-C8FA4395363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CBD10-D273-5B29-C566-FA5E35E9036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937B1-06CE-FC99-D320-3438DF5B4EC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1C414-4199-4539-038F-16F26B44716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7AFF4-73F0-EB62-E71D-90D13BF3EFB8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CCB8D-FC0D-6D58-1A6B-93DE175A554B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9B901-2B3E-DBF4-0360-327C95A60E27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7C2D25-33CB-8964-7ADC-A2826EF7D05D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C75A5-27B9-98DC-25CB-50373857F93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0656D-0556-13B9-BFC6-8219B9E9C89B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0CC50-89D2-A571-29E1-E4087D9259ED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3E4C43-722D-9E3A-5B78-3299DD74389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37F71B-D82F-6593-E1A0-C6E3F821C7C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4F84C0A-59F9-3308-619F-D9EF60D2522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C469C-01B6-6535-748A-84510485B916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F2DE96-0E1F-2971-9D36-DF56C724909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85E99-0684-3D5E-FEEE-1B0D67B554F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DD400A-F639-09A0-0D0E-5012B72E533D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ECBBDE-9668-D3E3-1D31-0BDCE0A6FAE5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748B8315-4879-EBDD-4B73-2A96B3B0F919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DEE2B-850B-59A1-48CE-4A4F31859C5C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8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F8BF1-A247-14D5-5E1C-F934205E4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0B1E-40CE-BC7B-5155-57628E3A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F7A7-0078-C4B8-2DAF-6DF300F5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7" y="911028"/>
            <a:ext cx="6375420" cy="3894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4BE57C-9BE4-FBC4-45E0-E8F5C4FBB1EA}"/>
              </a:ext>
            </a:extLst>
          </p:cNvPr>
          <p:cNvSpPr/>
          <p:nvPr/>
        </p:nvSpPr>
        <p:spPr>
          <a:xfrm>
            <a:off x="1578769" y="3271838"/>
            <a:ext cx="2386012" cy="1107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E738-1346-225E-B019-243A4245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C8E-BB39-6BBC-AAD3-7E7B25AF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38520-1BE3-837D-0102-1CF344B7C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9529"/>
              </p:ext>
            </p:extLst>
          </p:nvPr>
        </p:nvGraphicFramePr>
        <p:xfrm>
          <a:off x="957980" y="1295002"/>
          <a:ext cx="7228041" cy="291401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Create and set up the array for sorting the input elements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Straightforward operation to allocate memory for the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Linear traversal of the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Move through the array to perform comparisons and swaps.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Even/Odd phases of sorting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phase requires comparing and (potentially) swapping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3704C-DA14-0BF4-F608-C113D044F869}"/>
              </a:ext>
            </a:extLst>
          </p:cNvPr>
          <p:cNvSpPr txBox="1"/>
          <p:nvPr/>
        </p:nvSpPr>
        <p:spPr>
          <a:xfrm>
            <a:off x="1021556" y="83848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E6C12-891A-268C-7E84-89CF0A50FFF3}"/>
              </a:ext>
            </a:extLst>
          </p:cNvPr>
          <p:cNvSpPr txBox="1"/>
          <p:nvPr/>
        </p:nvSpPr>
        <p:spPr>
          <a:xfrm>
            <a:off x="1021556" y="4310710"/>
            <a:ext cx="71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Odd-Even Sort is an in-place sorting algorithm.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834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C656-80C6-6A21-5566-D3CD3BC6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4EDB-B355-A23A-3955-4EB1022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0A3-9A31-9AA8-35C5-C1D1D0081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2. Parallel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4A81A0-2C09-7D6E-6769-5F2AF626C19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1. Education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8E120-21B6-76C1-6276-633D48EE23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3. Sorting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3BE189-95D9-730D-8689-80149C34C4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Efficient sorting in environments with multiple processors.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EEB43B-2649-6A56-D3D5-169BF73DDF4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25438" y="2032200"/>
            <a:ext cx="1985687" cy="1079100"/>
          </a:xfrm>
        </p:spPr>
        <p:txBody>
          <a:bodyPr/>
          <a:lstStyle/>
          <a:p>
            <a:r>
              <a:rPr lang="en-US" dirty="0"/>
              <a:t>Simple example of sorting algorithm and parallel processing.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C4BB-EFE4-C20E-7CDC-4F343F8ED12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Used in hardware implementations of sorting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6519791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D9A-CD09-405A-666B-A6917B5B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LEETCODE NO.75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9594-2984-2F2C-8228-3B195A7E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4" y="1008962"/>
            <a:ext cx="5725531" cy="2562913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7BCF42B3-8369-08C6-6E68-32BE403A5DFB}"/>
              </a:ext>
            </a:extLst>
          </p:cNvPr>
          <p:cNvSpPr txBox="1">
            <a:spLocks/>
          </p:cNvSpPr>
          <p:nvPr/>
        </p:nvSpPr>
        <p:spPr>
          <a:xfrm>
            <a:off x="1185863" y="3726072"/>
            <a:ext cx="6248902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Barlow Condensed Medium" panose="00000606000000000000" pitchFamily="2" charset="0"/>
              </a:rPr>
              <a:t>Counting Sort Approach: O(n)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Count the frequency of red, white, and blue objects in the array.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Barlow Semi Condensed Light" panose="00000406000000000000" pitchFamily="2" charset="0"/>
              </a:rPr>
              <a:t>Refill the array, first with red objects, then white objects, and blue objects.</a:t>
            </a:r>
          </a:p>
          <a:p>
            <a:r>
              <a:rPr lang="en-US" sz="1600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is done in-place as required, with only 3 integer variables required.</a:t>
            </a:r>
            <a:endParaRPr lang="en-US" sz="1600" dirty="0">
              <a:latin typeface="Barlow Semi Condensed Light" panose="000004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977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SORTING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DE195-0F36-6148-31ED-A26AC309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8153"/>
              </p:ext>
            </p:extLst>
          </p:nvPr>
        </p:nvGraphicFramePr>
        <p:xfrm>
          <a:off x="667578" y="1034399"/>
          <a:ext cx="7747758" cy="3729432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1291293">
                  <a:extLst>
                    <a:ext uri="{9D8B030D-6E8A-4147-A177-3AD203B41FA5}">
                      <a16:colId xmlns:a16="http://schemas.microsoft.com/office/drawing/2014/main" val="166189902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839721322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2025181173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582390415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797851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338542291"/>
                    </a:ext>
                  </a:extLst>
                </a:gridCol>
              </a:tblGrid>
              <a:tr h="44964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Algorithm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Stability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Time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Space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Pros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Cons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71743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Heap Sort</a:t>
                      </a:r>
                    </a:p>
                  </a:txBody>
                  <a:tcPr marL="79350" marR="79350" marT="39675" marB="396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log(n))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performance, memory efficient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a stable sort, complex implementation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083488044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Counting sort</a:t>
                      </a:r>
                    </a:p>
                  </a:txBody>
                  <a:tcPr marL="79350" marR="79350" marT="39675" marB="396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Linear time, simple,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 flexible for wide value ranges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880222289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Pigeonhole Sort</a:t>
                      </a:r>
                    </a:p>
                  </a:txBody>
                  <a:tcPr marL="79350" marR="79350" marT="39675" marB="396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Potentially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Efficient for small value ranges, simple, fast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flexible for wide value ranges, 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771039732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Odd-Even Transposition Sort</a:t>
                      </a:r>
                    </a:p>
                  </a:txBody>
                  <a:tcPr marL="79350" marR="79350" marT="39675" marB="39675"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O(n^2)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Simple, easy to implement, efficient on small arrays.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Poor performance on single-core processors or large arrays.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10016423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Quizzes</a:t>
            </a:r>
            <a:endParaRPr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FCA5BE9-5D87-2142-53F7-245629EBB7A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Ensuring max/min heap property.</a:t>
            </a:r>
            <a:endParaRPr lang="en-US" sz="1400" dirty="0"/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0E3179E9-32AA-EE71-9B95-5A94413E8ED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E396F12-D9F8-64E6-9FB9-F06B8D5616B5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2DE62FF-3874-42C8-7306-9426AA10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DB0A79F-AD57-9809-4344-9FE6D108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805F00F-8DBB-9576-E01C-E9EBC4D7BA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0EEDF3-FADE-1597-EECA-ED8F8C6D2DCF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CBDEF02-6DA7-1905-FA38-89A921CFD88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19801582-D4BC-7E45-7160-FF46BD56BC0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DBB93A6-7D9B-BAD7-38AA-81F8D737612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2A0C6F7-EB59-B350-AC03-64FE07EB33C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Ensuring max/min heap property.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79BB915F-FBDD-130D-A3E1-6D27C5B1CEB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A35CF-ECFF-C390-62AB-BAD44B89682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46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0B42D78-CD82-A25D-1E7B-6F39B54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78D4843-776B-B725-740A-0F9DE9E9B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04260DBC-2E5E-4A7D-DC8A-827876FA89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E383F0C-0F2A-BD0E-B53B-B7B6D5AFDC21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A3B64B0-98A9-A1AC-81E7-E912D1D34F17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C1CB4D3-28A2-9E73-2032-5FAF6ABB5B51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AB039E3F-D715-D76A-7CAC-6F05F55E651B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A458A4F-C7D4-2E55-7FDE-B6C6B0D2AF5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1EF7AA-3400-7D56-598F-063A5351568E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9B2BB6F-AE8F-FA2A-B93A-AC44B8672297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Sorting data with a small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2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C1A364A-37D8-09DB-EB5D-65D002EA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036CCAC-9CB5-7043-173B-AB3B46DEF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1510D31-2512-9799-BF50-E0B8A8C3842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67C64BC-90B2-189C-70F5-D55B91CD0F40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265E29F8-3F44-4A38-77C2-0C47A60C6FAA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4846732-FF93-4445-D1C9-54FDE8955206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EFA7F96-AE83-021B-AC92-CCCC996B50E9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CF437D4E-4196-2701-F2AE-F3392DFAF41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1CA18D7-F873-34D1-595B-A2AB4AF6984C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06AD8A5-9841-6C73-E045-B44A9EB494AF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data with a small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5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4DC8554-4A32-57BF-EF98-26EE9EF4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1986767F-5A00-F187-3640-FAD1BCE5D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50AFE-7E2D-1752-7A29-455FA22AB0E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02291-7A7F-9D5C-D5C0-9F33844A08A7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1D651-F86E-5629-C126-502E7A6AB48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16109-BB8B-4229-8B8A-C16C9F70FAFA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CA68D-2BC2-709C-BFC6-5596CD6A05D3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47A9B-188D-6DB9-A187-1BCF59FF2D9C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6FFF8-D474-3E43-9139-07EBB839602F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A292-F13E-3A5C-5026-E8285FE15672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C757B-5103-919F-740B-A27507147306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5880E7-1D9F-796B-9E4B-0E5818C95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1624D7-7FED-19D6-E2AE-8F5517756F00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EB2A46-5B8E-BB44-A910-ED73AF9A1AC2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7CF5E97-6DD0-2DE8-D35A-5A0B00799FF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A81C4-29F7-9C59-0843-942DCD0A60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0DDD72-D858-83B0-CC9C-F64CF4C5F6A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809B8-252E-8D74-90D6-DCA61FD4274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AC7838-0D0B-E81D-2A62-258B0990A84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10C268-1D65-31DC-4DD8-86DBCAABCF8C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A6B0E9-8AE5-D7CE-5180-6B5AD9C3ADD5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A89C75-B004-0631-9846-23AA8528B749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4F6F7AA-1C41-9774-E38F-AB8345490966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D52E-9875-1A3A-A52E-66426D79B623}"/>
              </a:ext>
            </a:extLst>
          </p:cNvPr>
          <p:cNvSpPr txBox="1"/>
          <p:nvPr/>
        </p:nvSpPr>
        <p:spPr>
          <a:xfrm>
            <a:off x="895573" y="1603950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33236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5BA4C049-9192-39A8-864E-1BBB877C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BD2002B-73F8-3A16-5FE3-37DF37332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BC71D7BF-ABD3-CE23-1997-876D239BD4A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8ADC6F06-BFB8-6F78-3FA1-461CDC2C7F4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CF035B22-A8B9-6426-F4E8-5D7087940CC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2184355-81C3-2D4D-1989-F12BAAA375B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C86ECA1-1AB2-8AB4-17E6-D2E4BB583243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A8F095-9B80-8A7C-A677-D197D839C63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F8CA1086-2861-8C6B-8968-CB05E55ED6F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C912C7A-101C-6D41-0B37-3C39884B55E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1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2CCDA53-72B0-5872-F685-FF5BEABF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A013E6F-90E9-6E44-3270-288788BFB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621C4595-9897-90FC-7FF1-C757486D38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185BAE-9784-2403-5182-10983232323E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3967D51A-8282-5DCB-C726-962CD2D36B55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04A0D3F1-46A1-9900-F183-8449B8C93FE7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9D57ED4E-22B6-BF4D-9DF7-30F08BD8F545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7440322-E333-69A0-E1E1-441646AC238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B1E51FC-A120-C7AA-40A4-62CE315FA193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50FA946-57AB-E36C-A075-2EBD55B0C0F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6F98E79-880F-D8D0-D1A0-29F5358B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06EA4DD6-5C7C-4446-6F2B-6827D107D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994B91D8-75EE-4E7A-E63C-49D62B4E5B5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0AC959AD-BA60-33A5-82AE-B5AD567A7D9A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3BAA814-2AD4-6A5F-B8AE-8F86703B9194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A2AC7C77-ED7D-8183-8D06-918696FC1590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3177BF3E-1D19-EC24-506D-CDBAEBD55F6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8B83B2F-D030-05F6-CC74-61408832921A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81D8F96-228F-B73B-00C3-753DB3160616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large datasets with a large range of values.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BDC21-9015-69B7-0581-DE35DB4369FB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0CD0DD8A-5C66-FA7E-C64B-C38B0556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F83A6189-D2F8-670C-5C33-D3EE269FA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5997B1FD-CDC2-F134-BD60-5A48E1C3DDA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F6E241EF-C92C-13E4-DDC2-AF5112986532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7654F322-F56E-3124-A250-FAF40D39D2FD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C9DF07DF-B33D-C3C7-7729-69CD082B53B3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CAB32973-F9A6-7CFD-7102-0EB248B55FD0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A5A79F88-CE1F-F575-1188-0A8A149B6166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B84D56-B198-FC33-EE44-68F6B85A8789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large datasets with a large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2CC1AB6-84DD-7516-49F4-2A1A0441166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3A404568-D682-563B-E8A6-1D13F2824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78423CD-F9CC-AF05-E9C3-639C1DD0F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2076DDFB-400A-6A9F-AD42-482ECBC3DA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1EABDF77-B17B-FF6A-A8A6-6A58EA2D23E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4A18020C-5411-CA0A-3509-3C10F20958A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8B30A2-90CA-BBF5-5D5A-3BFFADCE758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4DABFE37-71D3-E518-E3B4-33FC5B7462FD}"/>
              </a:ext>
            </a:extLst>
          </p:cNvPr>
          <p:cNvSpPr txBox="1"/>
          <p:nvPr/>
        </p:nvSpPr>
        <p:spPr>
          <a:xfrm>
            <a:off x="4253602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9FC80E6-37B8-B262-016D-1E14EC15EC7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13DDE357-536D-A7B4-0DAC-1BE0B7269FF4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99557AF-9903-617D-383E-9D6913AA482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6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86A226C-A77B-57A3-0CFA-EC4212C3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1FD919C-4464-707C-71AA-3BA015EA7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82BC5F25-8DD6-2CD9-C22D-5796FB0E62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495309C-3A0E-5EE8-19CD-4A5ECEB2A5E4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07495862-385D-0FC0-00C9-CA9A4BDBAB0C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647FED7D-32D3-0334-72C1-4C82C3D6CFD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872D00F-B386-5FBF-8EB0-E3EE9DF2594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E33C55C-CD21-A058-C552-07C72AE7952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CB169A97-9D44-2497-1749-B45CF6A25D9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CE3458F-39B3-E5D3-861C-18B3CCD3791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6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E0AA7704-1BBE-7EC6-6EA2-19BD128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D9B7ACC-8049-7437-FB88-D3CA3423E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0374FEA-ACA8-B0EB-E798-E8623B8083E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6F6FC3F5-6B35-3473-D06A-3F7CE50BC8DD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C620611-89D5-69F8-D802-EA0F5A9A0CF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2BB05D4-1498-98AF-CDDB-6853D3D7298B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4C6A876-4B0F-E4D6-B993-D2B8F25B8C5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FC9931-2159-0632-C9B2-7E164FEAD8CB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FFEF42-2391-F6F6-28FC-EA9DBA25139A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728CB4FE-B697-6203-5424-1E54B2F0CC98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F708571-AAF9-555B-3E61-4D9DE271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5C5E837-F62C-3B22-6C25-0F7BF4AE0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D7893A64-718E-02DD-BEB2-E2F5014C069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rgbClr val="FFC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96DBEEAD-2F43-87E9-0750-CB956DC20F6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428ED3E-F7D4-687B-1AD4-8D73D92F2A7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6D1A461-5E88-1A2E-6172-3B62662A7F82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C13AC60-3BF6-E39A-A02F-363558E45A67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778F868-9A11-1936-1187-4B14FEC3E1F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934A7A4-5401-7972-485B-BB0A65DABDFD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5450C20E-3147-3B34-20AB-C4F52D52D19A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ADA6E4C2-4DA1-3F86-2669-8789DE2C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BB3CB0E-8E66-35F8-AD45-85D4296F7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3D2E3002-9195-7511-97DC-37D8598CA6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DBF927C8-251F-2D9E-CD2C-4BB394D1AFF3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3C00FB9-B4EB-773D-4355-92995B5BB94F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998054C8-133B-573C-5FA9-31BC6963E9A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BE377107-22FE-2B3A-6C98-FB99A846510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BD034EB3-F419-BD41-B492-40601F1FC1B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7F662AE-8417-D4AA-D545-400FF0A49F1F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62A8D915-8189-DCCD-E766-942A5779E9E7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Both B and C.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5AF8D28-C770-6651-3001-6507D73A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61D3E83-3456-EFEC-DA62-DCECA189C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E634BA98-6D3C-C253-F49E-DE1F3A89182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C61805E1-AD16-3C10-F3FA-96A96D04B6D9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56E8FA1-434D-40CB-8BD6-1785B61D3C6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1ACFAD-65FC-8D13-69D3-A25FFBB1B3C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D84F239B-1039-6065-A14A-E29BE5699BEC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FF2CC8F2-957F-92E6-0A59-0EC8A1B13981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49BD7B9F-1EDB-4325-EAA3-811DA35B3500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E9DF6428-8462-5C53-F0CC-032DDFF425CD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Both B and C.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3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E3465B-392B-F389-F367-20B1906A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2D3F242-BA14-964A-9864-A06448073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36802-1BCA-68FB-BB50-861EAB005DAA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BFD0B-C407-CDC3-EB0F-2267B02A3063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C03DB-9BFD-B13F-D6E0-882F10F903C5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24C3F-F11C-0BD6-7AF2-AD9BBFFE926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B1FBC-BBC7-4965-9FAF-4A1E4D1F341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21568-9370-E76E-1537-855BB9FFF96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8C717C-00BD-04B9-936B-E989336CC98D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7A9133-E8DB-677F-2C76-D50978DF9870}"/>
              </a:ext>
            </a:extLst>
          </p:cNvPr>
          <p:cNvSpPr/>
          <p:nvPr/>
        </p:nvSpPr>
        <p:spPr>
          <a:xfrm>
            <a:off x="5523095" y="209580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A01D4B-90D0-DC9F-46FA-71DF94BD748E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6D4973-E4D1-F1AE-B294-A34CE51C8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C44192-CC5B-BB23-14E5-DB76C18698DD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867A4-337B-9528-7D98-1126EBD3673F}"/>
              </a:ext>
            </a:extLst>
          </p:cNvPr>
          <p:cNvCxnSpPr>
            <a:cxnSpLocks/>
            <a:stCxn id="46" idx="6"/>
            <a:endCxn id="21" idx="1"/>
          </p:cNvCxnSpPr>
          <p:nvPr/>
        </p:nvCxnSpPr>
        <p:spPr>
          <a:xfrm>
            <a:off x="4777226" y="1810921"/>
            <a:ext cx="835143" cy="3741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CAFCF0-741D-4226-0EE6-40FE26C3BEF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DB6502-A31B-8224-C0FD-54EBD912BDC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13B6A3-7F75-7881-DF9F-8020BB49090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C52C80-380F-1E13-236F-E81B5D529580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4DB2AB7-7E14-33DB-73B5-37014498A87C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93882-6221-8D0A-5D92-28EE238247C3}"/>
              </a:ext>
            </a:extLst>
          </p:cNvPr>
          <p:cNvCxnSpPr>
            <a:cxnSpLocks/>
            <a:stCxn id="21" idx="3"/>
            <a:endCxn id="44" idx="7"/>
          </p:cNvCxnSpPr>
          <p:nvPr/>
        </p:nvCxnSpPr>
        <p:spPr>
          <a:xfrm flipH="1">
            <a:off x="5388373" y="2616129"/>
            <a:ext cx="223996" cy="5334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8709F1-B60D-5D0A-BF9E-D1C64F8A5DF2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984ECB-43FC-3A2E-B5D2-09B30D721E1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6043421" y="2616129"/>
            <a:ext cx="290528" cy="5059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06307D8-8263-620E-E374-C37AC4A4CD54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51F0B-C8DE-84FB-0AD5-B41F1F86CAFB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086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AFF-990E-38BC-A44F-A0FEE48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6399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609C5BBA-3C52-39D8-992E-CEFE28EF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7C20695-5EC3-5809-9531-B7D281C62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24E5-7117-A0DE-3671-86A845161F87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15A29-5B77-9F97-34E4-6515CFFDFDE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EB042-B153-C9D2-1EA9-0E1F6DA21D39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26C02-9C3A-F025-EE35-B071591CB363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713EC7-DA6B-50E1-1E7D-93337A15668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FEEEC-7AFD-ED8E-40D4-08ED1969E622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6F7ED-FC91-ABEB-37D1-6890E28FC18F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5CF16-333A-201B-1163-86D5E2F36319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C59839-6724-7359-4800-1E801B2C918C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06D36-E6E7-6799-AB8F-A6A2FFA2518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D74B0B-CB6B-8E2F-693D-633EFC3DDF36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F2C01-6BDD-0DE2-EA97-4925B664D9B3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791419-AD3F-41EB-2D42-CE6C83F0FA7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86D140-3554-F1DE-05EC-E0B3DDD81611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C36304-CA38-69C4-4280-852AD3C0AFA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51940-1AB6-8B3A-CAE7-7553AE7B4D6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271D706-C002-3213-FA65-ADE85F054DF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6F4BD-8CA8-2801-0741-3A78A79C12F1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0234C6-E186-0ED6-07C4-2233CDE91C69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AD4ED8-411E-AEA6-F9E7-749E06C84851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079B472-B40E-1B85-9A73-2E6E57FBAE9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BD862-FF35-760E-AC0C-AC80CEB2CD3D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56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ACC4C49A-2986-7927-B108-DB90950D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CA83AD7-A204-F208-A4BA-3BA5671CD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E34E-79ED-FD95-657D-FA27039BF7CC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67365-FBFE-C211-6CB1-586D927251F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485EC-92F5-B0EE-1FE1-974B52D4EEB2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A6021-7334-B047-85CA-A058363AA6A0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697F1-ED8E-17E5-C26E-616B5373BDA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B6EF4-8E42-5CAD-D561-049C923E43C5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44298-8EA6-9181-D0C2-C60BEBE786A9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6A9DB-340F-1967-E371-C9F8D73F15FD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D66B9C-6366-D123-A378-5CF089CD8543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E5729-40B9-088F-BF70-DFA2E310FC7F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015D5-E858-4726-400F-DA5345F502A1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843166-F487-CDE9-C34B-63C565A21DFA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A2ABA4-AB26-C912-72E4-C73101875B1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733E05-DE93-0DE4-53E1-C8CF642DED3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7E309A-5518-5A34-8951-89DB099C408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BBA94D-444E-A5AF-AAD0-6C9B7E16A12B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80309E-D334-2D05-39FF-069620516B8C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DD3EB-4B28-ACF0-73C9-BB12062E1689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CF2A8B-79BA-A41C-2D54-5704B089F854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43271-0403-9508-2A04-FA2241FDDEFB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AA0D7D-095B-FD1F-4FD2-8EED104C2670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</p:spTree>
    <p:extLst>
      <p:ext uri="{BB962C8B-B14F-4D97-AF65-F5344CB8AC3E}">
        <p14:creationId xmlns:p14="http://schemas.microsoft.com/office/powerpoint/2010/main" val="330094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C627F1A-7A0F-30A1-60D7-D670DA05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1368988-BDFE-A4FA-431B-93F4F8C47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E7CC3-7340-D5F8-1798-3E149796B0C3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FF052-F96A-7B83-D117-645760F1E09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26DC5-891E-9AA2-E565-F9F9FAB7EF37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5B2A5-A370-BBF0-9873-1CFFA1AF5A0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643EB-3344-C181-0B35-9F09FA7494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8FF03-5284-8149-9E2F-E7A8AA91E04B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A041C-73E3-178F-AA74-C6149C3C53D1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109A61-C230-7B67-7C5D-72043502A81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81938F-F600-5D08-B8F5-C49BB6AB6304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519F54-813A-2809-6119-85DE27B5BC5E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682F5-E073-694C-4EA3-9B8AE8BFC627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34F87C-0D4A-DD97-F35B-C18DDA86B48A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6966025-485D-2A4F-2034-E1D9248F777D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C8D904-CA87-1FA4-4C57-1F295DC29C6D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EC3BD72-1139-5460-A24C-A68F521F32E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7254B-5296-13FC-8D6A-6842A5FDAD34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D62E0E3-BD72-56FC-661D-461C80C52F23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211791-240D-BC0C-2D1D-191D13514098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BBA9A9F-878F-49A3-DBF6-88D17C06CFA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5FBDAD-4161-0130-86CC-2FE720FF3D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95242A3-4F07-C4DF-92B4-FD37D22870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F544E-8F72-C8E3-1408-A03186E23E50}"/>
              </a:ext>
            </a:extLst>
          </p:cNvPr>
          <p:cNvSpPr txBox="1"/>
          <p:nvPr/>
        </p:nvSpPr>
        <p:spPr>
          <a:xfrm>
            <a:off x="6489858" y="2059426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(Swap largest element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with last element)</a:t>
            </a:r>
          </a:p>
        </p:txBody>
      </p:sp>
    </p:spTree>
    <p:extLst>
      <p:ext uri="{BB962C8B-B14F-4D97-AF65-F5344CB8AC3E}">
        <p14:creationId xmlns:p14="http://schemas.microsoft.com/office/powerpoint/2010/main" val="4613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E33532D-2AAA-8B64-45AA-677824A0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E77F6BA-9A3A-63AD-8CD1-12FA19086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A8854-49F2-B131-1DB6-93A88CD5D3B7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AB9FF-B535-2FE3-C77E-7320447A48D9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D3409-9B4C-5B0B-2CF5-D123A656AB64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8C7B8-11E9-AA42-EBF7-60308C1872D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60197-FC4A-AA98-B3BD-CB98F56DBD7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D17DD-A7A3-C26C-3128-5A776B3D62FE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FE27C-F5FE-2669-ACF4-001E226EFE20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76D28E-6B3E-0F26-4625-A314A19F27E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B5CD74-DD0A-DA73-F2C4-3AA7AA1B5002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CEF40D-E85E-FD88-CF05-5A22A90A1EA9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940F9D-187F-309D-6B66-2ADA45C42B26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EA1E7-5005-1D32-387E-49031601E3F2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F8545B5-7187-CA44-A260-A00F648AA4B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225CF-49E7-7A7F-FEC5-EB6358F0E2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A01075-FE3D-329C-5F29-D25716DF2BD7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83898C-9C38-6171-50D5-20A68B80A23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D0148B-8C17-0926-6235-05A84536E50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BA6AB-085E-120C-25F3-895F225689A4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8B9F05-6DA8-8590-FB53-D300B82BD7F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816FC-A9D3-09C2-5482-6A07AF25AA8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C386077-5BBA-41F8-B19B-813C1CF518C4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5A59-BE2E-09B9-227A-4DD7D9512E3E}"/>
              </a:ext>
            </a:extLst>
          </p:cNvPr>
          <p:cNvSpPr txBox="1"/>
          <p:nvPr/>
        </p:nvSpPr>
        <p:spPr>
          <a:xfrm>
            <a:off x="6170418" y="222878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 is now sorted)</a:t>
            </a:r>
          </a:p>
        </p:txBody>
      </p:sp>
    </p:spTree>
    <p:extLst>
      <p:ext uri="{BB962C8B-B14F-4D97-AF65-F5344CB8AC3E}">
        <p14:creationId xmlns:p14="http://schemas.microsoft.com/office/powerpoint/2010/main" val="311072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6A8BDFE-7AAB-A14B-88C3-3B25ECE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B3E843A-5482-4BF3-D13F-7401EB231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9DC8A-2E64-D561-3D4A-8239B63521EE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1DA9-2200-E827-9140-B137EAE5E02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D16B5-5432-4D62-3316-EA84F7AF636F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12B25-22EB-9484-2DA9-72171190662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6A6FA-3718-A6B4-1AF7-F7BB462D232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64607-9769-F109-10F8-1258FA0FBE83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66F58-A2FE-FDCE-C9D5-CB80A3C6E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340130-08AC-44CD-91AA-74112CC6FE6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AFD5E-45F3-7253-A13D-5D4E33FDA451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816F1-7D0A-2C14-4210-79FC5F2B2FF4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BF569-8355-442F-84B3-2AFEC171A708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C25CBD-CB1B-71FC-B4FD-E5FEABF588C9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538C2E-909E-5379-8F8B-A3BFD40E92D9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FD3D87-DFCE-9CA0-6D90-B72AE1F343E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8238A53-A38B-368B-08E4-F7E7A605E04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16D4F8-8764-2D8E-F8AF-9DED99929E61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ABEB24-46C1-05B3-D9C1-E2BAEF68E5E2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F83BD-A95E-278F-094B-007C5E3754A5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D5DB6BD-BE96-AF32-DA88-564A33CED7C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930F-33C4-4363-5621-A14D2EA4369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F24A36A-A869-201A-C0CC-AEB0B883C16D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F72D4-8547-8EBB-A93A-A9C782384355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123184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000" y="15008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108792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16481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324262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10447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Heapsort</a:t>
            </a:r>
            <a:endParaRPr sz="28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23672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3157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339471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" name="Google Shape;2140;p37">
            <a:extLst>
              <a:ext uri="{FF2B5EF4-FFF2-40B4-BE49-F238E27FC236}">
                <a16:creationId xmlns:a16="http://schemas.microsoft.com/office/drawing/2014/main" id="{7F050F9B-619C-D30E-259E-AA456E9BC132}"/>
              </a:ext>
            </a:extLst>
          </p:cNvPr>
          <p:cNvSpPr txBox="1">
            <a:spLocks/>
          </p:cNvSpPr>
          <p:nvPr/>
        </p:nvSpPr>
        <p:spPr>
          <a:xfrm>
            <a:off x="1664208" y="212371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Counting Sort</a:t>
            </a:r>
          </a:p>
        </p:txBody>
      </p:sp>
      <p:sp>
        <p:nvSpPr>
          <p:cNvPr id="18" name="Google Shape;2140;p37">
            <a:extLst>
              <a:ext uri="{FF2B5EF4-FFF2-40B4-BE49-F238E27FC236}">
                <a16:creationId xmlns:a16="http://schemas.microsoft.com/office/drawing/2014/main" id="{168B8171-7217-3336-86C4-05D94953FA1F}"/>
              </a:ext>
            </a:extLst>
          </p:cNvPr>
          <p:cNvSpPr txBox="1">
            <a:spLocks/>
          </p:cNvSpPr>
          <p:nvPr/>
        </p:nvSpPr>
        <p:spPr>
          <a:xfrm>
            <a:off x="1664208" y="328048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Pigeonhole 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777DF77-1794-0F58-6D1C-24E494CF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3016D78-2BD4-78F3-F540-8EC43E08F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EC619-1B36-CFD7-E3E1-4244FA37544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BC618-94F7-A242-A479-229F0413F255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181C0-A6AD-C5D7-2A6D-DA52B8F415DA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70F7-36EF-9F0E-9B34-86E05E9AD60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2A67-AAF8-5C7C-38D0-254145BE2A1A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E99066-AC36-790C-F652-615BBA6FBA92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040EB-7584-E6A8-2896-8AE47005D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8F6FD3-2A0A-A736-0708-9AC7AB3A26C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19702-E72F-C89B-F964-CF6A5A17703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65717-FEDB-31C7-485E-49C2EB0CD395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D20FF-654E-9422-4660-5DB71B8100BE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A1E38-9237-4B67-7C66-C262AABAE5B4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205147-1A85-25C8-A469-7DE36241B14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190022-93C8-1740-BA19-38743C83FB5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5010CB8-593B-1125-48A4-9328CAF4326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30C00D-04EE-2C43-AD60-A6706259FDB9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C2B897-E088-87C0-6FB6-2AB54A3A2E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7235AF-1CFE-7FBA-BFB2-4487FBDCD83A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D7C1D2-3B22-0088-E9F2-40B25082B9AB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B3DC26-F99F-5FC1-FD5C-D4A5AB46545A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90C1D7C4-C5EA-AC0B-5E95-7191849789B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2EA3-1CCC-3C4B-C6E7-572FC96AF6E3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355425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041AD26-F26F-E14F-5E30-9D338E42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7C165FA-211B-456D-21AA-C848F305D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32F3D-9E34-3469-2E1B-DAC75E797EA1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08342-8834-8067-692D-6E335C26F9F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FB861-38B1-E01B-A543-238701E2F26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25500-1C4F-FB3D-FD6E-BCD482910AE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51C4E-9F97-E135-B22C-7B24F9A938C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D866E-1F3B-90D6-E346-00228A2C6DDD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F4C3C-3276-1FED-1ED2-A17AFDD268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6F9E17-C2E1-CAEA-2029-25D53A71AB34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5F41-F754-F62A-2314-FCCD03556EA5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BF342-2706-883A-9379-4669A56AEFA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78C53-E2F6-3B96-87FB-03F0B89A94D6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D5F145-D471-679E-B7C6-D2BF0992B597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9EE3BA-E323-A62C-AD0C-954ED4DC687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820EC2-9818-48ED-572B-15C37922E51E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EAAAB0-7B98-29C1-A156-9371E6B2471B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08AB17-FD3C-CAB5-730B-D8FE8BB3E64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0744D-0826-0770-B07E-6555ADC0F72E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100F7-FD10-C6B0-D1DE-642F958E8937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90B22D-9841-7615-D539-1E5748E35FC6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23AA8B-003E-56F7-4F88-9EA7D588DF22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AD52452-AAF3-83CB-E9E4-6CBF050B1CC8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B33CB-9EC0-8C60-12EE-39883AE39A79}"/>
              </a:ext>
            </a:extLst>
          </p:cNvPr>
          <p:cNvSpPr txBox="1"/>
          <p:nvPr/>
        </p:nvSpPr>
        <p:spPr>
          <a:xfrm>
            <a:off x="6653728" y="2228786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0063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1B58C16-5133-7AD6-D4F3-419E7AB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DF27469-E443-5D55-53AE-B286A6164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24D4A-2901-059A-C640-9D4DF4F5E4C6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328B6-C5BC-237E-498E-252A0E1AEBDB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54B62-582C-8ABA-671E-694F232D5C27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D89AF-9B83-2DA3-EE1E-4FA69EAB9EB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305C8-A0F1-861D-8064-7B6D2CE275A1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DD601-32FD-A279-13E8-0D714771D012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13F94-FA2F-CC5C-9233-012036B4DD9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C24C0-A0B9-EFA6-F5AD-18210C3E180D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56B200-BD3F-8DD6-1DAD-53A632BF817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729056-B991-F02E-E48D-2FF8F63C63F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ADBBB8-AB4B-3E90-D951-2C81B415BFB4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ECECDA-E637-3100-C7F0-CAA7F3DBA0A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758A0A-B4F1-4047-D01F-C49A6F46292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F6067-8DA9-402B-EE1A-C72FF335CAE0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A6745F-A503-A083-0423-1139C7C82110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16236D-D4BF-1927-7FE8-E995F250E577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400870-0259-C1AD-3BC1-21E6B1166408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8148D-9D1A-F0DC-B026-AD7893B52DA9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809829-BF59-BF67-C379-CDB5909B653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4D3C1-CAD6-AFC8-9913-6E876C643E0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2289F83-6392-3120-F415-70EB33EA69C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9253C-2CB7-AB69-A9CD-01884FE83E80}"/>
              </a:ext>
            </a:extLst>
          </p:cNvPr>
          <p:cNvSpPr txBox="1"/>
          <p:nvPr/>
        </p:nvSpPr>
        <p:spPr>
          <a:xfrm>
            <a:off x="7075319" y="22287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43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27423D30-1C73-778F-7383-BA60B79D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71B2D43-D40E-A359-5AE7-AC9291B9F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6EA8-3A49-9E94-4A77-EEAC944F1B79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44758-E83C-0124-2491-A60ADDE6B98B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7DCA-51B0-EDB3-AA18-D1BE1FC2093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DA46-E78D-87E5-C5E5-0B5A134F96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942CFF-2414-97D8-8225-8130F6E1B7C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75186-B774-DBA9-C48A-FDB9DE37779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AB23-9544-DBFC-6954-1C6EC136CC8F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0F0A7F-8E9C-973C-9850-2CE3EF2D9045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36923-15EE-E36D-EBB4-9F361B7A1C49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28374C-F0AF-9DE7-9987-419CFED2309A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39DF9A-0F5E-9293-7DC2-298CC23FE77D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97F9F-EC7B-2F06-0030-0857D210DA14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9AC4B8-A7A3-D0D4-6315-56298F3863B3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4F299-CB42-0D4D-A8CA-8037197083F4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45F36-E6DC-982C-5939-16FD37C1F6E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22F38-77AB-D4D7-1CCC-09067281450B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597A69-8FBC-A261-1589-A03C7FB34C4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3BC2E2-176E-6078-23B9-3B68B0EE3465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ED8D90-0F65-A7E0-BCFC-FFCB36688BB8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049236-943D-E55F-1F7D-6E18E75F54C7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FA12309-F7B4-4CE7-1787-AF1C87AE55F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D8DC-9BC6-5D40-8B91-0B1EB6CB694C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56575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4E51F2DF-7224-9E1E-F8B9-59F720E7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3F63EDCB-AF37-3250-8849-DAE458379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6319F-F701-7220-E821-5A735A6368D0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02655-13ED-463E-82A2-FC97330E1F2E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E6EBC-C2EE-77E2-4F03-90E851465AF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1D222-99DB-E777-851D-52017CCB921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99935-688C-AB53-0669-60BF2E659DD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54325-10DD-B091-0D30-91095C0F953D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948CD-92E2-872B-2A8F-EF7A88A0A85E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18B38-FD6A-1659-BDAA-249C5396E79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00BBA0-E3D7-6808-1B5C-6B7DE82BF34C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562C73-72B1-A049-2551-E03B73FE019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72FF1-A02D-D1AD-B9E2-3A767C2937A3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9368F-68AE-C6C2-C0A5-BE7164B95121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18B566-351A-280A-52A5-3D9B05B7F0B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720C2-79EB-8FF7-64C9-61BC6412126C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15A850-13B9-4032-3EFE-94B7313F0B53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5C026D-B281-FEA2-CC2D-A337FC4CD26D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DF314F-9BC2-473A-9E21-E9F807CA43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89E893-53A3-33B3-980A-2965DB2B6AA8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8BED39F-8CC7-CB23-0678-691B952F5CE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DEA1A-19B4-09D2-A25D-8BD4CE5FBF7B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B84F3C1-861E-AA2B-A8AB-F26F812F9927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E8894-8EF0-442C-8EA6-8E53B8706165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16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3BE39C-B605-D7FD-5965-7542797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BF09319-ABF9-BEE6-A9F2-B4A8940F4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B8BC0-3A29-A069-FF48-952044D3879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35ACC-55ED-2675-CC1E-8F18250B612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EB71C-1ED9-D1AB-BE65-4C2DE0FF36D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A72C0-6600-FEA8-02EB-CBEFABCE70EA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14785-D832-0912-B877-FA8D9A9F1B7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A2A3C-E286-43E2-D759-5E454965C932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5A735-CEEA-9D37-3F97-599EF17FC3DD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929338-0FEC-B466-ED6D-AD2A69B81AC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BBD8A-A2C5-6956-C7DE-19FAE9836C4B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7B0432-67D8-5106-CE30-78B90DCDC576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C94B-5776-B7D2-88E6-C2D9FF2C8C70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587EB-5C7B-919F-3126-10D14C707FD7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BABE71F-D6FC-A505-A873-40279B89F563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4ED7B6-80B8-7E7B-3541-0893120E040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855E56E-50A6-8C39-3DDB-1E2E62DF5D0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EF1E4-EBCC-CE72-130D-3037FF2C2380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364149A-44F6-0B44-490D-D8AEDB23E656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C156F-F57D-25DD-098B-9CC351119983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EA7ECA-E3BD-9791-4AF3-EA4112949A5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1B7863-6363-8A48-1641-06DCD9162B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B0B5103-F40F-C914-E662-A4813967353F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F7917-3AEA-AF03-AA5F-41202F48AAFD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70739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B11819-12A2-E5DC-8051-522757DE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810869D-9370-B977-03DA-3E43541B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50151-8221-7594-9C7F-66BCEB9309BF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6B2CE-FF2D-C8D2-9C0D-C43569177FD8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627F-4A39-86FF-0395-E57F14EBAC9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32565-95D5-079F-C800-E0EE3C5A0D3F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92129-EE1F-B7D9-F849-F3947FC7FC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970A8-7E6D-8910-BE7C-73B94ABE3806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4DBB3-9F71-0056-7448-D2953009AEF9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C9BD48-62FD-7F33-AD9F-2169C0F7B96F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7BBE13-C733-54C1-FA62-4BED5BDE3696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36637D-A086-71D2-2CF0-20A5C3C62DA9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225D07-B34C-9F35-5AA2-90EA8443E8E9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C6472-399D-19AF-4187-CB62D8301DC2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8C74E2-9CC7-84A6-49AB-F0AAFA55F0F9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A542E2-24AF-7634-0FFE-4A2D7333B3A2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D534279-4A39-73A6-5D22-3C9BF24E8B8E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0201D-0F1B-F630-ECC0-54D358AE2ECE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AD23251-C20C-1430-FFE2-7E0601E7E3E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6DE158-F94A-F1F8-99BA-E370E0F646BB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1E46A61-D38F-EE1D-345F-D8F23821FFB1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2FFA1-CB9D-204B-493D-E19AFF74A651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F679806-311C-6CFE-5760-5AAC952A38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A938C-2E28-AF35-EBF6-F03B9A314F1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5C07B53-401F-5C3A-3B55-E9979E7E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D43E062-493E-B116-994E-9161630FC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0B4AC-C70C-580E-DDC0-D41F77CAE775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ADD26-515A-EF86-5516-6474013D748C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49676-4A43-F3B6-7988-3710522641BF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1654-1BD9-5E2E-2FD7-A9A5A8FEAB2F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C0CF0-6420-60B8-2E56-BCB11D93EE4C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3E8A7-1175-12EC-9B95-06757CAD17D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6990-AB40-856C-E140-8E56458AB636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6508B5-C733-3CBD-7809-A22246453B2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CBB005-3FA5-EDEC-C629-2C1E4D95D791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C94EA6-1F09-5DB3-B5B9-26F9681D6B71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FF97A-9EC6-DDC7-4EF1-AF29AAE825E4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CDABC3-F3D9-67C6-F2EB-4F0655DB87FF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70BF61-8AAE-0564-54D2-F22FE2B3E862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0538BF-E2E3-30A6-9FBD-A445DC71804C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1E752C0-5FB1-B6C6-2D4F-70C5EF63674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D3F489-9B3C-7D08-FB90-C5A73E89A03F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167EB82-C845-99DB-6FC5-193FFA0746FC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337091-D408-B1CE-ED3C-9622DE887565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5875A4-C841-43BC-36B0-94178B69B6C3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E76C3-2299-1383-EA3D-FFFB55839289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1ADD4BF-72AC-FE31-059F-39198E3C7D6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2A5A-7878-2823-81B4-8061CFF629D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23059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9EFC533-4460-C1D3-C661-B1F7FCBC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69366E52-FBEB-3F03-76A7-819956631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77319-3614-860E-46A9-C184F5EEE019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5A1F8-B95D-590F-D8F9-2DC118B1A399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2564D-3F17-E8D1-767D-D7EE29471FE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84F6-0E67-02E2-75AA-CD9BDC589453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B6887-EA6B-6DAF-A44D-1C9D6FBC0D98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FDF42-B7FC-C0B2-FA0C-B6198E44E183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53230-EA68-1934-8DA6-6C81C273234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D73800-FB12-C0D6-B64F-EB9D02367BB6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409E9E-3A5D-6794-648E-6F0622965013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BB0DFB-A217-1180-08EB-98237D5D73E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D47EE-114F-C1AC-3BE5-1C6060F0066B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E83C6C-A739-5633-CF48-C470F1046A55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07A823-AA44-B9A9-CB4E-50216A0D376B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D60E07-2F8E-3F1D-485F-584CEF0E321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BD033B2-F3B4-1EE1-9D26-BE14948128CD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32E8C-6C93-9917-6EE4-D66ED2126849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AE66176-F5B2-AEE4-9A63-8204305AC5D8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39C145-C29A-1301-081E-69B49CD6CA48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8AFCCF-4072-6896-3254-3E80B784A8F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B50C1F-9A38-5BC4-6F25-5D89D1E283CD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1CE3944-F80B-B4D5-8353-EAC4B20B346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47B27-47D8-F193-C1AC-567B3456F4F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33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29959A2-8ECE-423D-2D1F-612AA9108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476DDB2-5140-E2F7-5B69-0268F0FC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BE72C-491F-38F3-EC8E-4E9F8307FCAC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3B292-8CF1-679E-AE0C-74556D9DB4C5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132DA-8D80-9214-F506-AF33452744BD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A358-F510-932D-F26D-BB75EE800EC6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10A88-B930-1AF7-DB6B-B5F2C8BB8FE3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1D0C5-5F3A-731B-3640-3A55F2A5D6E8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577EF-3BBB-E734-47D6-87AA47EF6A4B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D301C0-3714-C888-5555-A6461D79714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241767-294A-5F2A-FCA1-6209BF4AA32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32629-288D-0BE7-64C8-96E6AC2EA768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03364D-3BA4-5A7A-BAF5-CE0F51A34944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365DF1-E56D-8DEE-4200-408B09B25A4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3BF3BE-7FFF-5F9F-1D50-1471F577704C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433E9-D416-D1AE-5C64-23AE294B7681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291277-7358-FF2D-16FE-2BE2ECC2FE9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1F9CE-CCA4-41F4-912A-764FBFFE38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6E6F17-4B6E-CD46-26E0-D3C620A3BBB4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726874-FCCA-D243-C092-76DAAE33753C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CB98620-FBC0-F662-B82D-1604B2C7030A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87C798-ABF9-D3FC-0CED-2386EA099F5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0AAFCD3-6C46-18EB-049D-7E682522039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DE41F-47A4-29A6-B162-19E4ADF765C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7360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Heapsort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Comparison-based, in-place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a heap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5313E86-2464-0E8A-B384-73D237B0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2528EA90-187F-62BC-A5D3-0989E7AC3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4144BC-97C4-F6A9-C3B2-9DF66878E6F8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196D7-2141-8F75-2C39-5F69BE37174E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9E477-8B2A-6144-1E50-022F89202B06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BB1E9-6F21-EC0C-125C-F3F41108BC8A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95971-1011-90D7-89A8-A36DAC042A80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12F5E-6334-C0BB-1371-9292DECFAFEE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BB153-2FFC-C854-527A-4AAB0AC27B5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292F01-A6BD-9770-0C9C-69BB922B1FE4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25148-4919-00B4-4595-09DEEE8279E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E8B86C-5461-076E-D139-2579E38A973E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0EEB4-A12A-003F-6202-63DE14F73798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1BAB2-85B3-2A04-CD1B-9AE40B5BC939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DC71F9-21AD-15F6-6B09-48E12EDCA19E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B7E8D-F505-46FE-CBAB-D6D63ACCC51F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0B795F8-7436-87C2-0501-8553A73A547B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94D1BD-319D-A1F0-7DC3-BC7E731A5A16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962E1CB-6071-15CA-EE5D-23205EF80410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8A5A41-9EF5-D37B-90E9-801D5EDB069E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524981-5053-162C-94FD-10C2BF328EE0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A5A094-D51E-9F6F-440B-B7C5C0FF9FF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503943C-C3A8-F679-1D81-4ABC5705AE1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978F8-86BB-B136-2896-B57316C54C58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10969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076EC63-3580-6457-8BD4-36981C62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77C5676-3B3D-7FAD-4F7D-76245BCF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A3E83-A922-B5B4-C90A-00D8B4F3FD0D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9F8A2-AD0C-1250-571B-31F5F127083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683B-5F15-EAA0-843E-EFAA5D641A89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D00F1-650B-3E5B-2499-2B5C4FC0AFF4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071CA-EDF6-645B-8B5E-84D1019CEF0E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B6D1E-CCDA-5965-93B6-B17AA91A15EC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63A53-42F8-E619-5590-79F73E6D0991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B3DD08-BFD5-3C02-A6CF-C6C99F7862EC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1ABCC-B6C0-9BB7-84F0-F1B5BFF83E3D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E8AAD-6653-03AA-21DF-0641837A625C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DFECA7-F989-0CF9-2F08-D94ECDBE2C3D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2AB383-02E1-8530-D407-8BA1902E23B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DDC16ED-4B36-7249-037E-4CCDEB75E9F6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4A9830-6BD0-C7BE-544C-F94CAC908260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2BD5073-F304-D2FD-F053-AC0E6E1CD98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D97CC-C257-91A6-F65A-03BFA68DA5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BB31C68-B824-BDED-1A79-F030020A31CA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4BB5D3-27AE-C5C9-79A3-9126B067B230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928A5A5-D9A3-2E87-2E23-B9BE685E636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7473B6-05B5-B9EB-AF32-4351B8BA3DC5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B3AFA0-E98E-57A4-D690-34DC667A8003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4FDD-BAE5-15F1-9DB8-E598BBEAE6BC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418620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959-CAB3-0346-E5BC-775DC84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40B66-E3C1-9115-3EA2-98735FE2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93" y="932628"/>
            <a:ext cx="5372658" cy="40147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061AC4-D8EE-FC20-DE26-6CC1799A568A}"/>
              </a:ext>
            </a:extLst>
          </p:cNvPr>
          <p:cNvSpPr/>
          <p:nvPr/>
        </p:nvSpPr>
        <p:spPr>
          <a:xfrm>
            <a:off x="2114550" y="1385888"/>
            <a:ext cx="1143000" cy="450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3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191E-497D-697F-533E-576489A0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F8DB-FCC1-F2D6-D9F2-71CFA005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93836-BCC5-A999-2584-22E4BF65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93" y="932628"/>
            <a:ext cx="5372658" cy="40147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D048A1-CE3C-8408-5BAB-BC604EF703AC}"/>
              </a:ext>
            </a:extLst>
          </p:cNvPr>
          <p:cNvSpPr/>
          <p:nvPr/>
        </p:nvSpPr>
        <p:spPr>
          <a:xfrm>
            <a:off x="2228849" y="1800225"/>
            <a:ext cx="2557463" cy="921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9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5A23-07A3-3E18-F4B3-233ACEA0B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B926-0600-5018-D047-B58C3D59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06F84-2932-1A7F-58EB-9264410B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93" y="932628"/>
            <a:ext cx="5372658" cy="40147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E59149-C0B5-D2D1-C807-AB5A33A2956E}"/>
              </a:ext>
            </a:extLst>
          </p:cNvPr>
          <p:cNvSpPr/>
          <p:nvPr/>
        </p:nvSpPr>
        <p:spPr>
          <a:xfrm>
            <a:off x="2250281" y="2678906"/>
            <a:ext cx="1635920" cy="614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7745-1785-42B4-5350-CBB32C86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709-6CF2-B5BF-6918-F0DE0087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E94FD-A42E-6D7F-769C-395BFE01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93" y="932628"/>
            <a:ext cx="5372658" cy="40147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A457A7-61AA-ED8F-E36A-A10F055195E9}"/>
              </a:ext>
            </a:extLst>
          </p:cNvPr>
          <p:cNvSpPr/>
          <p:nvPr/>
        </p:nvSpPr>
        <p:spPr>
          <a:xfrm>
            <a:off x="2243137" y="4036219"/>
            <a:ext cx="1843088" cy="614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3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A13A-82E0-6DBF-3BE0-EB9FF4E40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983-A61F-F0A0-2FDF-A168D01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46047-8BC9-937B-F6D0-0A793DF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1" y="1493043"/>
            <a:ext cx="7043318" cy="19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E33-2F10-79C6-6254-2709FC3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B95C05-A722-5766-F02E-9D0699CE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5582"/>
              </p:ext>
            </p:extLst>
          </p:nvPr>
        </p:nvGraphicFramePr>
        <p:xfrm>
          <a:off x="957980" y="1537890"/>
          <a:ext cx="7228041" cy="218249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Optimization when handling lower-level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Extracting element from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For each </a:t>
                      </a:r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call, </a:t>
                      </a:r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n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extractions follow.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In-place sorting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is called once for each swap.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AB49B-3C1C-A653-A1C4-E33E0618F49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A340-DE30-BF00-3DC5-7E2B22882D4E}"/>
              </a:ext>
            </a:extLst>
          </p:cNvPr>
          <p:cNvSpPr txBox="1"/>
          <p:nvPr/>
        </p:nvSpPr>
        <p:spPr>
          <a:xfrm>
            <a:off x="1021556" y="380757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Heap Sort is done in-place.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2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183-CCF2-6B16-98DB-CBE590BD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0B5D-2BB2-EC50-862E-487C1E82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Real-time systems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F7C91E-E767-64F9-23D0-983FC14B9BA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1620720"/>
            <a:ext cx="1764900" cy="329100"/>
          </a:xfrm>
        </p:spPr>
        <p:txBody>
          <a:bodyPr/>
          <a:lstStyle/>
          <a:p>
            <a:r>
              <a:rPr lang="en-US" b="1" dirty="0"/>
              <a:t>1. Priority queue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0B8350-974A-C0B1-427A-4B95F4F51C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34186" y="1613005"/>
            <a:ext cx="2206688" cy="411480"/>
          </a:xfrm>
        </p:spPr>
        <p:txBody>
          <a:bodyPr/>
          <a:lstStyle/>
          <a:p>
            <a:r>
              <a:rPr lang="en-US" b="1" dirty="0"/>
              <a:t>3. Game development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844630-CD78-B448-825B-C5D159CEF2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94176" y="2032200"/>
            <a:ext cx="1764900" cy="1079100"/>
          </a:xfrm>
        </p:spPr>
        <p:txBody>
          <a:bodyPr/>
          <a:lstStyle/>
          <a:p>
            <a:r>
              <a:rPr lang="en-US" dirty="0"/>
              <a:t>Sorting sensor data in autonomous vehicles.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4EC262-30F8-79EC-4415-1213D76B0DD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Scheduling algorithms in OSs or task management systems.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AD28AC-DE68-C25B-A9ED-3C70F750787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55080" y="2032200"/>
            <a:ext cx="1764900" cy="1079100"/>
          </a:xfrm>
        </p:spPr>
        <p:txBody>
          <a:bodyPr/>
          <a:lstStyle/>
          <a:p>
            <a:r>
              <a:rPr lang="en-US" dirty="0"/>
              <a:t>Managing objects based on their distance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2762578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FED27A59-59D7-646C-559D-9FEE5871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AE41825-9BDE-485B-0C3F-7A1162D1F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3928" y="2231136"/>
            <a:ext cx="34361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Counting Sort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B73196E-22F9-6C8F-A9B6-E5211E8992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CA4CD51-A3F1-336F-C12C-B213725E25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Non-comparison-based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number of occurrences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93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in-place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leverages the properties of a heap data structure - specifically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 heap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when sorting in ascending order.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1F11-8492-6349-3057-94C1B6D8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324755"/>
            <a:ext cx="2892804" cy="2482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827A0-5078-1442-4FE4-B21596CF2286}"/>
              </a:ext>
            </a:extLst>
          </p:cNvPr>
          <p:cNvSpPr txBox="1"/>
          <p:nvPr/>
        </p:nvSpPr>
        <p:spPr>
          <a:xfrm>
            <a:off x="4364831" y="386500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J. W. J. Williams,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Heap 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760B2C0-05B7-9243-6FAA-FAAC01D7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325BA76-BCEE-535E-288A-DA0A7E2DE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5487745D-8171-DB5A-4A31-1DC3C2343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62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Counting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sorts elements by counting the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occurrences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each unique value in the input array.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BB27-1141-CB43-EDC3-885840556BF6}"/>
              </a:ext>
            </a:extLst>
          </p:cNvPr>
          <p:cNvSpPr txBox="1"/>
          <p:nvPr/>
        </p:nvSpPr>
        <p:spPr>
          <a:xfrm>
            <a:off x="4364831" y="3865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Harold H. Seward,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Counting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9DF73-C085-FC5A-CD6F-9C094C2E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481677"/>
            <a:ext cx="2435604" cy="24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6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A90659F-607E-A264-BA2A-1877D4E4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7494ABAE-0E26-B368-50D0-40AAF8DB6420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5A7ED9B-D334-676C-2760-671014D5C79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8889B69A-14F0-50FE-67F1-46118A0C69C4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FE1DC4F1-2BCF-1C39-5E90-02C278FF5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C779711-35A1-F64B-1ADB-38B203210F7B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30A1B-0501-2446-9C59-FC140768B271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stable </a:t>
            </a:r>
            <a:r>
              <a:rPr lang="en-US" dirty="0">
                <a:latin typeface="Barlow Semi Condensed" panose="00000506000000000000" pitchFamily="2" charset="0"/>
              </a:rPr>
              <a:t>sorting algorithm that sorts based on frequency 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472DB246-C98D-989C-1110-A41B697AF7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5058436B-00BD-10FD-F47F-488A56132C4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01EA0792-2160-D656-A6FC-01593500BE3A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CB94232-DEC2-A825-B439-3E95F78B2B14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1AAC3-E06E-2D28-8D0B-9956A7E3AC64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k),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elements and </a:t>
            </a:r>
            <a:r>
              <a:rPr lang="en-US" b="1" dirty="0">
                <a:latin typeface="Barlow Semi Condensed" panose="00000506000000000000" pitchFamily="2" charset="0"/>
              </a:rPr>
              <a:t>k</a:t>
            </a:r>
            <a:r>
              <a:rPr lang="en-US" dirty="0">
                <a:latin typeface="Barlow Semi Condensed" panose="00000506000000000000" pitchFamily="2" charset="0"/>
              </a:rPr>
              <a:t> is the range of the input values.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96771082-5A11-AF9F-0E8E-1B0868DB8FEC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E51B2730-74DD-08D9-3912-E7661A550425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9A97AA19-A305-38EF-B72D-CA8A191DCDAD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597DBA61-CF97-11FC-4E2F-B7CF56720BC8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358F889C-2CB6-AE0E-C502-B2DB476A5393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1E0674B7-8830-7428-6DDD-C42AFA8940B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F817E020-0E99-20E4-2024-153CD4A17B4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887FC928-5E82-0F20-D637-2547FD8A44F1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6CED65DA-5143-1295-2C91-D38D3E79F982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AFFD4B4F-48CC-9516-C0C6-6887B5B535F0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FBCA0DE-A0E3-5BFE-33CB-39618DD09514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88A0BFF3-5BA0-FA66-1146-A478886B3D0E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68A51E3F-6134-B45A-E93E-EB6EFD87DBE1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7DA91598-4EA0-BF04-497D-4B0AC2AD4CBE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65872215-407A-9506-DDBE-6388A6236B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0E6155-2B11-A4D5-75A0-1260145CAC6F}"/>
              </a:ext>
            </a:extLst>
          </p:cNvPr>
          <p:cNvSpPr txBox="1"/>
          <p:nvPr/>
        </p:nvSpPr>
        <p:spPr>
          <a:xfrm>
            <a:off x="2342229" y="2929703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Count frequency </a:t>
            </a:r>
            <a:r>
              <a:rPr lang="en-US" dirty="0">
                <a:latin typeface="Barlow Semi Condensed" panose="00000506000000000000" pitchFamily="2" charset="0"/>
              </a:rPr>
              <a:t>of occurrences of elements then place them according to their count.</a:t>
            </a:r>
          </a:p>
        </p:txBody>
      </p:sp>
    </p:spTree>
    <p:extLst>
      <p:ext uri="{BB962C8B-B14F-4D97-AF65-F5344CB8AC3E}">
        <p14:creationId xmlns:p14="http://schemas.microsoft.com/office/powerpoint/2010/main" val="2248192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C71-A4C9-A84B-8EC2-23D58C9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8D456-2E5D-89B3-18D0-91B32C02CD0F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36AE8-D625-BDCD-E336-4C9BA9B532D6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7EA03-3EC1-1286-7772-AF70EB262821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54A22-C07E-04AB-F7E5-29BD819FD171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96547-CD6E-A16B-C275-B6C7CBF9A10E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59BC8-67FD-7495-E8D9-92D6A9912018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BE080-ACE2-C4F6-7039-93D3A301D790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E1D7-4747-07F4-DD52-F178D03F0354}"/>
              </a:ext>
            </a:extLst>
          </p:cNvPr>
          <p:cNvSpPr txBox="1"/>
          <p:nvPr/>
        </p:nvSpPr>
        <p:spPr>
          <a:xfrm>
            <a:off x="2380343" y="2917371"/>
            <a:ext cx="20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3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0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(3 – 0) + 1 = 4</a:t>
            </a:r>
          </a:p>
        </p:txBody>
      </p:sp>
    </p:spTree>
    <p:extLst>
      <p:ext uri="{BB962C8B-B14F-4D97-AF65-F5344CB8AC3E}">
        <p14:creationId xmlns:p14="http://schemas.microsoft.com/office/powerpoint/2010/main" val="290116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9CF9FC-A633-83C7-6E78-9E8DD9CF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08C-34A7-F1A5-324F-38B2B98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3F3B-D2BB-979E-03D1-D1107CC0C059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271D3-BB83-D9E2-1B6C-8200AD82999E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3C8BF-7C4A-48BA-9125-40994F369C89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0CD23-CC13-44AA-5813-508C117E88AB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33CE4-5D02-9EBC-9AEA-2406FBD90AB5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5878-6C47-1BC0-F773-CEC808DB6293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F9A1-A27D-C7E8-8B70-06D1899D76F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41A5-D53C-0ED9-641E-5F06588B73FA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</p:spTree>
    <p:extLst>
      <p:ext uri="{BB962C8B-B14F-4D97-AF65-F5344CB8AC3E}">
        <p14:creationId xmlns:p14="http://schemas.microsoft.com/office/powerpoint/2010/main" val="104648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F14873-FDDB-308D-46A9-E76FB67E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45B-A1D2-183A-A6E1-84C50C4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5A9CD-AAD2-3E9F-954B-4CF03AED523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265D7-7DC6-6CCA-771A-E6997DAEA9B1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EFD4-F1E6-EDD6-52BD-AEB3929EEAF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14F1-DEE9-4967-6A35-DC417EB7BF8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160D4-49F4-7BD4-D25C-991470A2D61F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9ADA7-DED8-B70A-1E70-5CFBD48CB60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C80AF-48F6-895C-E3C9-FFB60BCAF395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F52AD-4F96-7EC6-66AD-67FBBA4C1EEB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9CD9C-1101-FA9A-3B88-0E3ABD1616EA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0356E-5842-95F0-C74A-4D0A37AF5833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18544-4904-BC73-32C8-8390EB3618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FD45-5675-0DD5-7F43-7B75F9BA70E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AD1CD-BDCA-9C07-C35B-F6C83A766AF2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C4668-27B9-95FB-C8A1-3E74153D262F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E938F-54BB-C2E1-2E24-3B1BFEEFB026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86344-31AE-577A-AA5D-2C29C70CD26A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15FD7-317F-E1CF-F6A1-97451842EAC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04361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E9D719-5C6D-9003-20C0-5F1C4070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D32-6016-2CDB-5C2F-8ECBE01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4EB12-FE78-40C7-3CD0-F577DAA5771C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6275-4509-87E8-A0BB-A570771DB00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E5F57-C4AA-7855-6CD3-14A16A06604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BB859-9F10-02DD-1A3F-74CF1CD5FF3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8BBC1-FB02-0781-E75C-7E6FADA84EE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D41DA-9C9B-BFAC-20EC-C68932BA95E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E1932-91F1-25D3-AC39-67E1298A3F7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C6B81-6DB2-6D1E-0D3A-D0A16D24C0C6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41718-A1A5-9FCF-2416-ABAABF85F0E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7EEA5-AF36-A0B8-5AB2-191F9069C78F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AF9D0-C462-198C-FE44-2777C636D0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DC8A9-D7AB-C03D-435E-AC3928E17959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2CCD8-566C-0124-F226-6B64BDE09A1C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FC4E3-3F4F-42E5-8AEF-AA90CB30AD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44E38-083B-D036-3D3A-D9E82FDF0F8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87D17-D914-1B22-0959-EC3EEDF149A5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5DC1D-1B53-AA49-36DA-4E4EC6F46C5E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4E0573-DC84-7ED1-C075-580229623414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A54D81-172D-D054-5097-945A4F29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8EC9-003C-61F5-7132-12917A8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E79DD-5425-D059-261E-EE6A3070014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86505-4A01-A1AF-DF38-DF8741C6BDB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5F79-3112-8D74-BACC-F1146C55C061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00CBA-E0F5-8A12-2444-F96A01D7267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294F-35C8-F6BC-D1A2-606BEB07B7EE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A23C-B0E1-078C-8DEA-546884D423F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9A021-7DDC-1A5F-3B99-2C05C5FFDAE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4A53D-287A-886D-C0A2-4848AD3D5DC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69435-C95C-8A7E-FF1F-44498887E439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EE4D5-45AE-0E08-39DD-87B73135691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41234-C037-A9A9-1C6A-EE88B6E2392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537B5-F9EC-CA02-5DE5-7D815543D7F2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0275E-0E17-9380-398C-E24092C74B6F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9156A-5B03-3EC7-5A3E-6F7E344DCA84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8E149-B298-17BB-F422-091F77E2516B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62D97-0CCC-19DD-CD66-ECEAF24B189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72E3A-1581-35AE-9006-A9513E8E5203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35D7E93-7D10-7C99-7BC4-821A3D483240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C29A35-FE91-5938-31B1-2FFE374B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0B2-800B-31C5-5CA6-A568DD6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40B7B-FC51-0DEF-2AEA-09E8F95523A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6E5A3-9709-687D-D7BA-3A3A2377C38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DFAA-5FCB-3EDB-1497-74C2D19026B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0C67C-C947-A597-553A-089A0F191BB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661E4-D2E4-4FA1-50F9-7286F0E2F97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3BFC2-E37B-5EE4-05A6-E873F50EFFC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1F9BB-22E6-CE96-0356-B0D24B09A75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E195F-9D65-3CF7-191F-36F5FEB2AEAF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61D-24EE-157E-C590-62436B902785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DF750-E5F4-01BF-46C7-5FA8A6CA252E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A4F9F-BCE0-C5F9-1355-5DC088CD75A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A3EB3-DC68-C8A4-EA01-AF29CF21F59E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8B7B-2C50-35D1-93DA-9FCBBDDE6494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01AFE-A8B2-FAE7-E9D4-E324A27B11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6438D-A4E3-F3FC-88E7-912D69ED59B3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3B163-6275-4038-74A2-A16DCED3515B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65215-377A-C33E-0F72-91FB97385D35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96D999-0AB8-E73C-0FCB-27DE0F615BB5}"/>
              </a:ext>
            </a:extLst>
          </p:cNvPr>
          <p:cNvSpPr/>
          <p:nvPr/>
        </p:nvSpPr>
        <p:spPr>
          <a:xfrm>
            <a:off x="3116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F96AB7-0709-5C0B-4BD3-2CEFBFF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E0B-836E-B753-2716-D587BBD5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42EA1-F3C5-33F3-C9C7-AD9408F23F0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88409-6EEF-7041-8004-4886FBCC8F4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741D7-71C3-D118-280C-16ED0957C3D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20B15-D851-DA03-602D-06FE5B7F8F93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8B9D4-38F9-5D67-89D3-D7C10274383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056A1-E29D-4484-D44C-575446CF893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8BAD8-314C-DFD2-72FB-D6B41E4ED48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318FF-E232-1DE3-E9DF-A63BAC9321F8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A0A12-131D-1828-81CB-C6D83B352241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186DD-73CA-714E-4BB7-B07036C49227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650CF-2349-6893-4A72-0FFF9C569298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E5CF1-C103-0AA3-4D70-2B95AEE5B7A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B2203-68AB-D817-0387-6B9E777180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1DB71-DC6E-5EC0-4507-6B46CB8706B3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706D7-C6F9-20E5-053D-8015FB97E48E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D78D1-2572-931A-FB02-1CC2A3CE5AA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6D162-610D-12B2-83A0-6FDD69E5952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B453665-AB80-44AC-F187-2B3110CBF37D}"/>
              </a:ext>
            </a:extLst>
          </p:cNvPr>
          <p:cNvSpPr/>
          <p:nvPr/>
        </p:nvSpPr>
        <p:spPr>
          <a:xfrm>
            <a:off x="37265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52AC21-3C32-621D-09E7-A85FE775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2BC-DB8B-6638-7E22-7C0E223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81B24-5268-7D4B-5778-F4AD4536DAE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76FF7-99CA-2B74-E554-DF7891F2E1D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4F628-32D1-7E2D-B299-4C5C72E7E80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620F-EE51-EB64-4555-5DA71641012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47B56-1089-7864-501D-F0B10E09B1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E89C9-02ED-E61E-C011-F3D0C6B87DB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D337-9726-D1CE-78E3-E0123A66B57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C6F3B-C768-9B1F-5300-1B73903C7B7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5EEC4-2718-CD38-010D-06098C19842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401A8-9261-81E2-A0A1-E0C7B90FCE5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FB4BF-1502-76F3-AD0E-C4D1BCBFF4FB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457B-0244-B6B2-3E58-76F7359F90D6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81019-A90A-9AC8-F22C-A3B4BCA4CB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752FB-9F6C-7403-7FE9-089BB54ACC3C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C5DAD-CDF4-461C-B2A6-42C2217F5831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E0B9-C2FF-6B75-EEA1-04B03AA56721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98F19-C09A-AA5B-1069-C2504BB5D6AF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3DE1C21-E827-1D63-F5B7-426181334C3D}"/>
              </a:ext>
            </a:extLst>
          </p:cNvPr>
          <p:cNvSpPr/>
          <p:nvPr/>
        </p:nvSpPr>
        <p:spPr>
          <a:xfrm>
            <a:off x="43361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EB419D7-F8A7-BE69-9477-4FDA4362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BDE10A06-3789-0ECC-D77F-C4523A3B0645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CFFBE91E-476A-FA75-5482-0CBB61453CC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092DDA07-A0A4-6CBE-7FE9-9B482254F0D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8953AADE-2F0C-D376-D189-5EAFBEF97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58375C0B-39BC-10D3-0088-03997D09F2A1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635E0-C6D3-A6D2-43EF-2ACD69E2321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Comparison-based, in-place </a:t>
            </a:r>
            <a:r>
              <a:rPr lang="en-US" dirty="0">
                <a:latin typeface="Barlow Semi Condensed" panose="00000506000000000000" pitchFamily="2" charset="0"/>
              </a:rPr>
              <a:t>algorithm that sorts by using a </a:t>
            </a:r>
            <a:r>
              <a:rPr lang="en-US" b="1" dirty="0">
                <a:latin typeface="Barlow Semi Condensed" panose="00000506000000000000" pitchFamily="2" charset="0"/>
              </a:rPr>
              <a:t>max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b="1" dirty="0">
                <a:latin typeface="Barlow Semi Condensed" panose="00000506000000000000" pitchFamily="2" charset="0"/>
              </a:rPr>
              <a:t>heap</a:t>
            </a:r>
            <a:r>
              <a:rPr lang="en-US" dirty="0">
                <a:latin typeface="Barlow Semi Condensed" panose="00000506000000000000" pitchFamily="2" charset="0"/>
              </a:rPr>
              <a:t>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BF159D92-1563-0C52-35E2-E2101A696767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A6350814-1014-0119-2CC6-0EBCF35B3FDA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7417E39-EF27-8CF6-CC57-C111272226DC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32CBF294-CE06-BAD6-E91F-BC6595C755BB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8D8CD-CF44-BCA1-6AFC-48668B258C68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Consistently runs at </a:t>
            </a:r>
            <a:r>
              <a:rPr lang="en-US" b="1" dirty="0">
                <a:latin typeface="Barlow Semi Condensed" panose="00000506000000000000" pitchFamily="2" charset="0"/>
              </a:rPr>
              <a:t>O(n log(n)), </a:t>
            </a:r>
            <a:r>
              <a:rPr lang="en-US" dirty="0">
                <a:latin typeface="Barlow Semi Condensed" panose="00000506000000000000" pitchFamily="2" charset="0"/>
              </a:rPr>
              <a:t>even in the worst case.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94011BB-6102-0657-DC9F-25619519252E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BFE2369E-94AA-DB7D-FDAC-BFB1455AC666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3A576587-CDFB-0D18-0C45-6C2E66376224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9E14470C-A284-A906-5843-394C2B5D1A7E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8A5368B3-C8EB-9E12-8E6E-2662339AAF5E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D438FF35-8521-8F54-5B8F-5538310B36DB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BBD47B06-438A-6210-EFE4-A0D5D2A269D5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55BEF1AF-4CFA-E39F-F1E4-931D8A3E0C30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FCF79-87A4-56FD-261C-C721A652994C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Using max heap property, sort by continuously </a:t>
            </a:r>
            <a:r>
              <a:rPr lang="en-US" b="1" dirty="0">
                <a:latin typeface="Barlow Semi Condensed" panose="00000506000000000000" pitchFamily="2" charset="0"/>
              </a:rPr>
              <a:t>popping</a:t>
            </a:r>
            <a:r>
              <a:rPr lang="en-US" dirty="0">
                <a:latin typeface="Barlow Semi Condensed" panose="00000506000000000000" pitchFamily="2" charset="0"/>
              </a:rPr>
              <a:t> the largest element from the heap and place it </a:t>
            </a:r>
            <a:r>
              <a:rPr lang="en-US" b="1" dirty="0">
                <a:latin typeface="Barlow Semi Condensed" panose="00000506000000000000" pitchFamily="2" charset="0"/>
              </a:rPr>
              <a:t>at the end </a:t>
            </a:r>
            <a:r>
              <a:rPr lang="en-US" dirty="0">
                <a:latin typeface="Barlow Semi Condensed" panose="00000506000000000000" pitchFamily="2" charset="0"/>
              </a:rPr>
              <a:t>of the output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8C55E535-1A66-EE4F-F6B5-0707EF934FC0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E981FF58-0792-B3C1-3A86-5C33C75B498C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45279C4-70E1-4A53-FB44-5258265D0B90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B769C9DF-4ECE-BED0-29B5-4457F4F041DF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0B24F6A4-EFE0-FB46-2EB5-C60DF394628C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A88D122A-2EC7-0ACF-6CB1-BF8D4368F1F1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8975318F-53F5-8D6E-2615-721026AA6020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77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2363A6-DB0E-6B80-2FCF-92C93F0F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29E-2E1B-A13D-3408-D973F50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DBFF6-55B2-9EEA-907C-3471150BE88F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88815-23F2-06BC-4553-004C9056A94A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3ADFD-2550-496E-D617-9D2F8EA9766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2B08-A269-DA28-95BE-1EC96FEF094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C1813-BF89-C4F7-734F-2BCFC1C984E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907C5-1B9A-AF25-2228-44414776C40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BC28B-4F03-E137-9700-8BBD7ED856E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F21B3-5088-358C-0016-0B1C9981A04C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DC3CE-49A8-5BC8-DE05-A4770EAE9DE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3AFBF-1F6C-E6D3-BBDF-86C1B6AD272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2723-E48B-5679-BFE4-9AE8D1655831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DBB95-378C-1940-C3D3-F23F41DE758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EC94-1EAA-7D1A-CA29-DBCF4BF3081E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357785-936A-8563-FA79-009AA7A62989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CEB25-44A8-B3AE-77DA-7402EED04B6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27FE3-CA1A-7A0C-0F51-BF57EBF55614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60CB6-4E2A-09AD-E3E3-CC48661A655C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213830-F3EF-B5D8-FF97-D311D732CC19}"/>
              </a:ext>
            </a:extLst>
          </p:cNvPr>
          <p:cNvSpPr/>
          <p:nvPr/>
        </p:nvSpPr>
        <p:spPr>
          <a:xfrm>
            <a:off x="49457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E6041-497B-8B0E-3526-3EC55B16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97F-F999-3AE0-565C-D613B34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00D45-BE3F-DAC6-CF8D-8F12F1213E5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CD25A-E81A-173D-DC35-844AB6DFAFC2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E4593-8BA9-DE8D-5B35-EA60793F31A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2A067-ECC3-F94E-FD8C-B6818B7F2D92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8524-770D-CC09-C747-3F5A8657879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90EB7-1416-B1BF-6A0A-194E96DF77B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3BEE8-0BC4-B677-373F-0D1BC06C5966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9A9F2-66BF-73BA-23E4-34ACABA95C17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B4FD5-E650-040D-A19F-7432D5BDC10E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8226-5E01-966D-2D56-817E179D73C4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9F068-8A82-7697-D921-8090B5949BAE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B488F-8A94-675D-AD72-513D80A3C39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FF145-C012-8392-F778-F376FA6AA12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473AD-7377-8CD9-3FFC-9153986E003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9C93C-2420-1E03-3B93-76727436A6EA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8F82-1C60-FFDE-5957-CAE524BBD44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41F2-C5A5-7F3F-FBBC-861B8CA9EC7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F48C36C-C6EB-76B3-99DC-96FC5F1D9765}"/>
              </a:ext>
            </a:extLst>
          </p:cNvPr>
          <p:cNvSpPr/>
          <p:nvPr/>
        </p:nvSpPr>
        <p:spPr>
          <a:xfrm>
            <a:off x="55553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DC1BF7-7F83-0F5C-6B15-49BB0A7A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EC7-5977-778D-0592-3634EF22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D886D-11E7-DEF0-595B-E0866CAF66EE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2D11E-F63E-19F4-97BB-0D97642D444E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D8C3D-049F-E861-63F1-577F4D50304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FECE-2713-6BC0-53DA-181094968E8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ECF79-A937-A02B-22A9-A04B09D2C442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95B9A-953D-6F42-6BCC-907C482D002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DC6A-6C2E-09BB-1E6C-1AE24E5AE30B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C081E-DD1B-B4D3-7658-D4A5C9E5BE8B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5A3D-36CA-83DF-7B8B-0692953799B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233ED-0906-57EF-2EE2-E17636159FA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028DA-CD61-A46F-BF65-6E53D1AA9DE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3AB5A-400A-8C28-7237-3653A302F47D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59CE0-A80F-B19E-13F3-B1BF965D1D3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312CF-60FE-BF70-AF6D-E792717FC56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3719F-B45C-DBBC-5BDB-6CCA9E6A3C52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8431D-35B9-A0D5-276C-8986D3E00938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6FCE-A28F-46F2-CB08-C89D75F298B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63DD11-671F-AB46-D07A-762B6331EC70}"/>
              </a:ext>
            </a:extLst>
          </p:cNvPr>
          <p:cNvSpPr/>
          <p:nvPr/>
        </p:nvSpPr>
        <p:spPr>
          <a:xfrm>
            <a:off x="6164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445680-5032-7C41-E657-4EC2C1CA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ECB-262F-C13B-97F7-5DDB2913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166F3-A9EF-F279-EAAA-389B8105819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5681A-83C5-4E08-1B60-5ED14E76A3AB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211FE-4D94-F35D-E7A2-6F76E5C6C62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8EB76-1794-A92B-7F6A-14C623D698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13683-DD73-0DCD-2102-882AA96A314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A542-DC4A-DDB2-9385-E77D3B4DF97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DD874D-D761-BB20-E99A-82475F7B11A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D485A-D3DF-BC53-55DE-F14D31FDBBB1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507EC-6727-7D19-1A9A-89F48EFC88D2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041F6-92D1-A062-A2C6-1EB695EFE1E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BAAF7-191A-2F74-13DC-71FF47140EE6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0DCF6-0A16-807C-6D81-0F59E8B6E1EA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F482-91E0-B770-DEDB-B03385135160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95EFF-5AC7-274C-0AA6-78BC06EDD077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3E9E7D-939F-7886-8055-7745873C7868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4CD000-8184-2687-97FF-B0554249E71E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10B03-D5F6-F6A4-DCFE-CAA9C761EB2F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91678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EB1B71-A591-5B34-5F19-74885FE4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3837-2722-1C64-758E-0495DF5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C972C-228A-C3C8-19B6-4C7E4C18B50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19354-9409-A5C0-CE62-80E9285383E9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2909-6A06-E3F2-1399-E1F15DA30E1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42917-CCC8-21E5-386A-0DDA0D7609F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D24DB-5F03-D6FE-1DF0-F35A70C901F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3312E-D8DA-EE51-5742-F9E6DE59096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32937-8E1F-82D7-B594-CA4DDFD40979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F603-DDB9-168E-ED31-6FC201ADB14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0B9C-8C30-420F-C6C7-D853FD1E1214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BF5EF-38AC-0B3C-1261-B868CB210EEE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64098-CC96-B914-DF53-4BC2CC468E87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D49B2-BCA1-E808-7909-868321D41A4E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3075C-31C0-D222-737D-C17F65395377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2E2B26-0F90-98F4-1704-07193FAD18AF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BE491-6E9B-FECD-B4DB-9E432978F65D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BDFEF5-4563-1059-5DB2-8C5E6565010D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8AE0D-65C8-35DE-09A0-113969E15695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056B1ABF-B8F3-1C52-705B-DFF27498B844}"/>
              </a:ext>
            </a:extLst>
          </p:cNvPr>
          <p:cNvSpPr/>
          <p:nvPr/>
        </p:nvSpPr>
        <p:spPr>
          <a:xfrm>
            <a:off x="28045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6FA9F-8BE9-2994-BFEF-42FFFA3EB7AF}"/>
              </a:ext>
            </a:extLst>
          </p:cNvPr>
          <p:cNvSpPr txBox="1"/>
          <p:nvPr/>
        </p:nvSpPr>
        <p:spPr>
          <a:xfrm>
            <a:off x="2772735" y="4116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[0 + 1]</a:t>
            </a:r>
          </a:p>
        </p:txBody>
      </p:sp>
    </p:spTree>
    <p:extLst>
      <p:ext uri="{BB962C8B-B14F-4D97-AF65-F5344CB8AC3E}">
        <p14:creationId xmlns:p14="http://schemas.microsoft.com/office/powerpoint/2010/main" val="206946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DFC1D7-7751-4AC8-1F2C-84A0083ED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75CB-5045-97B5-1042-EA58EF7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3EF38-BE33-22CD-4AB4-E76903EDEB2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E95E-AB3D-E6D0-C569-AB53B9ACFD0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F74F7-C3BA-33F1-307E-1A3C3BBD14D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F01-DE07-5941-7D9E-E70AA4DCD9C1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C18AF-38B1-BB3A-C21A-AB0AD97BD4ED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4101A-8044-8C90-7E40-5CD70C1B95F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E81BC-7FA7-AC0D-19FC-A45702D22EB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C132-8CD4-4DEA-C752-E6625234789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8B49-835D-ED44-BCD1-9FD73B2FC2DB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CD4C-9C57-FEB7-D5CC-12C2EA8298C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562ED-CDCC-1CE0-0043-2FB4EAAEECDB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6F580-D2D5-7027-2A00-39C791F00338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224B5-25EB-D5C3-CE60-8CD52C9D1575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34254-1BB0-DE32-175C-7AD766F17E46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2D375-B04F-A550-221E-43385A32690F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96399-DF2D-CA44-DC02-B18FABED6D08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4F6C-E8CF-90E2-F6A1-AC19847D4278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7275A0F-1A42-9176-EF43-5DD39C987B56}"/>
              </a:ext>
            </a:extLst>
          </p:cNvPr>
          <p:cNvSpPr/>
          <p:nvPr/>
        </p:nvSpPr>
        <p:spPr>
          <a:xfrm>
            <a:off x="3472727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675FD-3664-3929-B53C-2EA34045E080}"/>
              </a:ext>
            </a:extLst>
          </p:cNvPr>
          <p:cNvSpPr txBox="1"/>
          <p:nvPr/>
        </p:nvSpPr>
        <p:spPr>
          <a:xfrm>
            <a:off x="3440897" y="4116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[1 + 1]</a:t>
            </a:r>
          </a:p>
        </p:txBody>
      </p:sp>
    </p:spTree>
    <p:extLst>
      <p:ext uri="{BB962C8B-B14F-4D97-AF65-F5344CB8AC3E}">
        <p14:creationId xmlns:p14="http://schemas.microsoft.com/office/powerpoint/2010/main" val="12808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A7CCF9-AEDF-683F-1C2E-D34443FE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3B2A-25C4-9561-9A92-D2BE84E5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F50ED-37F6-6748-DBDA-DCFEE61C3A8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86470-E5F6-7887-CE38-9F746EB4E16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7C109-C896-E334-EB25-70604861562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6198-16A0-BDB8-0F50-B76A0BFD810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E914B-AC72-199E-6135-68C51BBE8B4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BF96-9AD4-5520-A697-955AC795819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402A2-D1BA-C2E0-F8A6-E4DD3BE2905E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FA904-850B-8438-1D44-BE4798A22415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46407-CB9F-718F-29AC-840ED0A89AC1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E80DB-078A-C7D5-A68D-1B4A2E480871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AD977-4573-C4B4-1805-EAFB986F19D2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D2591-62BD-DFB7-FE15-D57B3278BC4C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679DB-D61E-E2B9-FC1D-F38FBD9E8A19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A10EE-42B9-F4AF-35D1-7D61381937D0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FE69A-3017-755A-99E4-EE2DD24243D1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6012-C403-F16C-84C7-2DC7D362C33F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F4792-3547-BD8F-2EBF-9C94211612A2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171E9D9D-9267-8CB8-142B-7F96E7294C06}"/>
              </a:ext>
            </a:extLst>
          </p:cNvPr>
          <p:cNvSpPr/>
          <p:nvPr/>
        </p:nvSpPr>
        <p:spPr>
          <a:xfrm>
            <a:off x="40237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3E7B-20BA-333D-758E-27988F39561E}"/>
              </a:ext>
            </a:extLst>
          </p:cNvPr>
          <p:cNvSpPr txBox="1"/>
          <p:nvPr/>
        </p:nvSpPr>
        <p:spPr>
          <a:xfrm>
            <a:off x="3991935" y="411609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[2 + 3]</a:t>
            </a:r>
          </a:p>
        </p:txBody>
      </p:sp>
    </p:spTree>
    <p:extLst>
      <p:ext uri="{BB962C8B-B14F-4D97-AF65-F5344CB8AC3E}">
        <p14:creationId xmlns:p14="http://schemas.microsoft.com/office/powerpoint/2010/main" val="191797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7101C0-054D-CFE1-8C10-361973D2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A84-F9FF-6CFC-325A-F623A91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95D1C-B3D8-3E1F-DA49-FC2FD8D4907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AC3D9-48B7-4010-48EC-971FF256FE1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325E8-5B9D-F2AA-1F52-15A86EF1261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FFDBA-E045-5BC1-5B83-0370A8E72F77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B467F-8377-B1D3-FF7F-8DF79E7E65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1509D-1F2B-0A38-2577-F0B427D35040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A352E-C49B-6EC8-299A-5DF0063C2F9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0B7A-730B-A041-0A2C-03BB0B039C0F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D252-D0EA-9C89-6D40-3DBD73177EFC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58700-8D70-15FF-566E-8FCB3CC9EFDB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70287-6BE8-B6DD-99A9-F1AB2EFECA23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3BA0E-DA91-F6E3-93F9-1B52F08C9831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9F208-8F40-4888-4872-12A248C7BD5C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07623-A864-4E96-562A-7B5F3A329153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BA7EB-433C-9AE6-1A60-078E538C0E13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8052-DD8A-1DC5-4A4D-7DC40F521485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5E94-A00F-20E0-AC80-7A31FA206039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4595CAAA-5F3C-289B-86CC-78AC0FFDBBA5}"/>
              </a:ext>
            </a:extLst>
          </p:cNvPr>
          <p:cNvSpPr/>
          <p:nvPr/>
        </p:nvSpPr>
        <p:spPr>
          <a:xfrm>
            <a:off x="4667968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52DDE-C187-DE1C-08AB-901ECB70F642}"/>
              </a:ext>
            </a:extLst>
          </p:cNvPr>
          <p:cNvSpPr txBox="1"/>
          <p:nvPr/>
        </p:nvSpPr>
        <p:spPr>
          <a:xfrm>
            <a:off x="4636138" y="41160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[5 + 2]</a:t>
            </a:r>
          </a:p>
        </p:txBody>
      </p:sp>
    </p:spTree>
    <p:extLst>
      <p:ext uri="{BB962C8B-B14F-4D97-AF65-F5344CB8AC3E}">
        <p14:creationId xmlns:p14="http://schemas.microsoft.com/office/powerpoint/2010/main" val="21569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DA41FC-8807-825F-B43F-D2863F25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2C-CA1B-2E67-5E50-C7192A9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BBD63-8D85-3540-A580-59BC192EB48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39B59-9580-8752-1163-DB73AAFEC9F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C591D-EF96-61AE-EEF4-50685DED7F5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C54C9-EE6C-0D92-CC57-89F121F5D8A5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8C7AE-6BEE-FB32-6196-AB7535BC568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6BA80-61CE-A3A7-9F89-DAFB582FD5C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C568D-8AE6-624F-97AF-A779BEC3E5B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9D3C5-8B91-D3E8-1945-AC2EB294118F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DE00-F7B3-4CCE-6488-47CCD517799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EBDD0-59AF-D083-1B7D-D058F9B0BDE9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C41B6-3DA6-205C-92A0-6A03AD3FAF9F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D875-D474-547E-374A-4155909B8C08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2B76B-F85B-3570-9430-2ADC26E6C0C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7F13-8DF6-A73A-397F-B8FF78C3B42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F83B6-C7C6-9FC3-7925-6723B9D14B5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8E31A-4A11-BFDA-A204-174E23C1AC62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CA4C0-733A-477C-1A3D-390BBD3E0E56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91404-0B77-F1E2-8C2A-36E7DB95CAFC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A05B7C-5DD4-AB29-FC33-A697C75510C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0E403-DE7E-D9EF-07A8-C70C5D5DE1F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C25B3-DB14-B874-6D98-1C92A2AB8CB4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F5773-E1B0-F997-6AF3-9C6EC7B016DC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8D293-0794-F6D2-AC74-E69EB8E83B01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A03C4-E726-A698-1674-CF4DE4EF98E0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0EC5C-CADE-7DAC-B502-8C762D1DF0E1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E8C2DC4-E694-4AB8-AB82-2B8FF093150B}"/>
              </a:ext>
            </a:extLst>
          </p:cNvPr>
          <p:cNvSpPr/>
          <p:nvPr/>
        </p:nvSpPr>
        <p:spPr>
          <a:xfrm>
            <a:off x="874486" y="338328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35E94A-6373-8825-7F66-84ABF38B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920F-5736-E560-2E26-EE54669F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B11A3-1FB1-2EEC-0FFB-57A7CCBC816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CBEAE-EA50-0661-67FC-5DD10AC8DB3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CB5A0-0A17-84E6-24FB-594BAD3286F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A6CE-9701-9CB1-E90A-15DF91221A7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FA536-9B20-B27E-9DD1-5C2DA0C258F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1FACC-549E-F14D-426D-3A5830A9714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B011-3572-4A41-5C43-46438D8208E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D76CF-C8BD-FA8E-8F25-A5A4F69C1A19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01A5-E45B-3D4B-4E3C-E7F3B0C4BCEB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CFFCD-9CBB-2758-044F-77CDA66A7A7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3F220-84F9-294F-70F8-688F7965C5F3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8A0D5-A2E7-F43D-6729-3320FE461192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BD7F9-80BF-C111-349B-973B9C5BE302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AAD48-32A1-23B5-A0BE-AF7E860318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7B8F1B-1F39-FEED-BCD9-38905AEBE62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774C-39C7-36AA-E53D-6435B1EA2024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D100-5204-C605-455A-E301D93DAB78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90886-5782-065B-45DF-94BF903929B5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C971B-316C-24C0-B950-BD2A933E0A1F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F59C9-1A97-A163-3835-E4F14D112C75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4F6E21-6FB3-F72C-763B-DC0AC5163CF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8CA3CE-DA37-6CCD-61D8-CB197DDD2BF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6228E-0975-95D4-39DE-E035E16ED45F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40663-8F6B-514D-41B3-F0F705E6FD3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04E23-9C99-DE59-0111-A35ED6CB4F6E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DDCEB02-9F6B-E2DA-1886-F69073F6BBFF}"/>
              </a:ext>
            </a:extLst>
          </p:cNvPr>
          <p:cNvSpPr/>
          <p:nvPr/>
        </p:nvSpPr>
        <p:spPr>
          <a:xfrm>
            <a:off x="6226987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DA34F1-DC72-5476-18AB-EE25990EB882}"/>
              </a:ext>
            </a:extLst>
          </p:cNvPr>
          <p:cNvSpPr/>
          <p:nvPr/>
        </p:nvSpPr>
        <p:spPr>
          <a:xfrm>
            <a:off x="50076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D0A0DF-5183-129A-C3DB-E8497D30B684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C344-F255-0439-F40A-A03B07D4870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5865D-7746-CB0B-2A96-2B44CB2B0D67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0E09-0938-9706-8EF4-1A59850703E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9B316-E0A5-D787-EC14-CB65C53532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3277-E960-F40C-C820-C20F96D5F461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19C69-B31F-8D8F-9106-BC1294541810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44EDA-65B0-50ED-2518-098873C38F86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C0F0C5-3AA1-F417-D7BA-9E2846E00A7B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D6A074-BE61-5CCF-85F0-3B562C4E14CA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D47D-3967-D1D5-436B-62BF51A1DD67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221A1-877F-B375-CE60-9454D854D857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9C2D6-8FB5-A84E-C3D9-84961E118291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7509CA6-4DD3-6460-D694-8D34912B56EF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C1922-F07C-18B6-BEEC-B56FA7D4095E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37F12B-9639-D6E8-0DBB-1A3C583B5A1A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BD66F2-EAFA-2D95-1EED-399880CCD5E1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2D421E-05CD-9536-3DE7-F017B664D9FF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FDA501-8989-C00B-4636-8D4B8E2C0222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0F5490-EEB8-C4F1-6C1A-5E218C39B17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18CA58-E79F-509C-24AA-091FCF721727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C42F6FF-7DE4-1708-6D08-F11D071C856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C8F1C6-871F-ADF9-2BD0-83C23205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2AF-27A7-08FC-0474-F2C85CC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F4084-6954-E74A-7634-10E5A109256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AF6D-3F3D-DC6C-CEDA-30696865CCE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7244-F16F-B3E5-E686-AF7276A3CC4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385FA-4AC7-98FE-F1BF-4A33EFF94E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A3EFD-19BC-318E-452F-20E000100D6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82595-6094-3A31-5619-C98D74B2514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0D79-5506-47AE-1F79-C6701FD7D3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231C-9767-E9A4-ACDE-31BC2E921BB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A7550-2DF1-123C-0399-CAC6DE1007CD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E529A-C7F0-0695-713D-885D5B85628B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5C82-7500-2A1D-47E6-B01CB0B9CCFA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7B851-18E7-CE4F-9544-6BB107A2DEC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7ED69-8FD0-B6C9-7F36-DB90B71E875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4D188-29F8-75E5-157B-6EA7FF72CD4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D071A-D74F-ADFF-19EE-60650FEF63D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7AF0E-EBED-A02C-5E6D-2D076D1AB99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7F54B-B441-E1B1-35D8-800B85DABD74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AE306-A82B-3BC8-3B3F-502193259DA3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970701-1C5A-2D8D-DAE1-4C781C969B66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A67F-1811-1692-A87F-3CB0C9A0DF9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3BB6B-339E-8611-2230-8CDDC02FB921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3B961-399B-4D1A-713F-E9A38DFAFAB6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46978-E6C4-B069-DFD2-122A86C17FC7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C5FE65-C0D3-9431-BE1F-D089376D213A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5368B-1F09-160B-6433-465350D27EBD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6CD652-714A-8353-A625-8D6A1F89B644}"/>
              </a:ext>
            </a:extLst>
          </p:cNvPr>
          <p:cNvSpPr/>
          <p:nvPr/>
        </p:nvSpPr>
        <p:spPr>
          <a:xfrm>
            <a:off x="56172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C71941-F549-FBF1-44B5-4A88B408DC8F}"/>
              </a:ext>
            </a:extLst>
          </p:cNvPr>
          <p:cNvSpPr/>
          <p:nvPr/>
        </p:nvSpPr>
        <p:spPr>
          <a:xfrm>
            <a:off x="43980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BB3A0C-7537-B9F0-3376-95BC241EFD17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54BAA-E3DB-189A-6D6F-29CC793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AAE-068A-4BCC-1D03-106760C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9027B-94B4-1DCD-7A3D-4A9233309F9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07FE-FBBC-C339-71B2-AFC664A2AF4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66ADF-8B6C-8966-3C08-C4D5AEB12B1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99D78-CD90-ADFB-E563-44BD41951F1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96BBF-2A57-0D93-A415-4204D5BA2307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1D72-8ABA-6F4A-3717-5A310FFC9CC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997C7-3C2C-AAC5-874F-FDB47A59EF3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A3E-9331-0977-2ABB-699971E2959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6CA83-3A60-D8C2-B8D3-E3DC91F9F28E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A9740-3AC8-2BBF-2F4C-B8B5F558089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EFDDC-DAC0-FBCC-DA38-C6E2B4A1C540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FF895-07FB-7E27-4FD7-916D864B33F5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1C8A-4819-8FDE-8DCD-73BC9E9BB10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0A051-5BF8-54DE-9D39-98C59B0F77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F91492-B72C-9F7E-2F9A-2C41F2CEFA26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58D26-C835-FCA8-2264-CD507B4FFFFE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DD19-100D-E5E0-523F-A99EF542DD8B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436C8-DBDE-12C9-9E99-D02FF5417C9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837DC-CDEE-A541-4465-3890D32FA79D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36995-269F-DF74-6271-0D4EF79EE144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5DECF-DAC6-8F3E-5752-1BDB047985AB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3640CF-D696-485F-D3DA-5CA0BE573527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5B537E-8419-C98A-BB73-AAEBB5E97413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BFEAF5-0F0F-ABA6-5D1F-91FE870F632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E0200-6C6B-391F-EB13-DE68FAC5E768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87BE1B-21AB-1149-8CA2-39525499D195}"/>
              </a:ext>
            </a:extLst>
          </p:cNvPr>
          <p:cNvSpPr/>
          <p:nvPr/>
        </p:nvSpPr>
        <p:spPr>
          <a:xfrm>
            <a:off x="50076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A5BB9F-A1B0-07C8-4C85-71C64840FC7E}"/>
              </a:ext>
            </a:extLst>
          </p:cNvPr>
          <p:cNvSpPr/>
          <p:nvPr/>
        </p:nvSpPr>
        <p:spPr>
          <a:xfrm>
            <a:off x="6226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444AC67-D062-80CC-62DA-A556F4EEB03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FEE5B9-3512-D6D3-3995-EB183AE9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19EB-7E7D-7A1A-ED00-AC95057A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095C3-4320-FC22-8D49-B023A781857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A69D2-E9F4-EEF3-1255-F0746F1AEA4D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5826F-88B0-AA49-5BA8-9E8259E0B87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ED436-87EA-65CE-8445-66D7F619F69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3FFE-B8B7-4656-5A64-9C6BC208801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DD6B-31EA-239D-819E-1C222D59F357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E5EE5-A0C6-F6F5-2879-859D94EA715A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9A7D-6AD2-9503-D08D-8778C37394B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BEFE4-05A5-5FD0-6A11-BDD1A50898C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73112-0E53-FA0D-DBBC-D689ACA6C3E6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50BD6-EA53-D61E-BE28-BB23DA82A7DE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AA8F52-14BC-726D-E4B2-5D75386F840D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B5B17-E9C1-6CE3-4429-099A2B4B3D4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0D140-2AD7-576A-5CBC-AE43329DACEB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F196C-9906-2011-1B1A-E0A21EA0026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8A8B9-E41F-1D54-7C9E-DDD03B204421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E659E-001C-371D-2F7E-032C28C47C9D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189FE-2260-1E21-E75A-8AB1EF9D7D8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67D0A-9747-33D4-34F1-ECD21DB98E9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22C40-8CF3-A2C3-1B71-08360EED5121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19245-FF86-1F56-579D-250430DBC0F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6AE11-E668-6E7E-4069-E6B5DA47978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34FD0-36F5-EB45-C6F0-608ACBF9FDF2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27D17-FEFB-B9CE-E2C4-4B40B0161FE4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180C72-2FA3-BA22-426D-E601846C1892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289282-DE3E-51E6-3695-7C747069A317}"/>
              </a:ext>
            </a:extLst>
          </p:cNvPr>
          <p:cNvSpPr/>
          <p:nvPr/>
        </p:nvSpPr>
        <p:spPr>
          <a:xfrm>
            <a:off x="4398010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428A09-0764-8F1F-54FE-877185B96EDE}"/>
              </a:ext>
            </a:extLst>
          </p:cNvPr>
          <p:cNvSpPr/>
          <p:nvPr/>
        </p:nvSpPr>
        <p:spPr>
          <a:xfrm>
            <a:off x="2569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6B11884-4585-5141-35A6-B6DF1C8DB7CA}"/>
              </a:ext>
            </a:extLst>
          </p:cNvPr>
          <p:cNvSpPr/>
          <p:nvPr/>
        </p:nvSpPr>
        <p:spPr>
          <a:xfrm>
            <a:off x="33384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B0C1BE-D3F6-4988-91F5-6AC116D6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35D-DAC3-F335-1AFA-C25033F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F782F-A5CC-39C8-F18C-199CA0CC4BC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F32B-5DDB-4256-4A25-3554E58BB39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C2762-98D3-F26D-BEE3-7D5E1E055F9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EDAFD-9937-F9A6-F43B-E7EF34678BF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3FE-38B8-24C7-8BD0-22B071F7252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D4234-5824-2F30-0B26-04080D3EFC6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C5367-9EC1-053D-CB7B-8256D7F4DC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7AB51-E85A-A509-B7E8-72EEA60E270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DAB9F-8144-053A-29CC-3E543329202F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5EBA3-FEEC-9352-60D2-1F49D970D762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7C302-EEB0-E7C7-D397-B57D7060499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CAC18-844B-02E3-A938-C4CF7E90A61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12364-B07C-3277-512D-B330B905320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D3B44-32FE-F010-DF90-51062C39961F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176B-1A60-9E7B-BF5E-1053265034C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586B9-C005-3BFF-BAC0-14E0C64EA0A6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CD315-8D6D-A79F-ADAD-6C104BDA545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07A56-EC85-7BB1-4351-2DF9ACFF6F4B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BA1B6-9DAA-6CFA-8B1A-2BF95506F5C1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8BCA9-4810-0C3F-B6FC-966075C06D7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1B1B8-2CEC-8DE2-95B4-991589D5742F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950BD-C57D-572C-8A22-C944E71860F9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01A28-2ABC-5A3C-D61B-ABF4D017A65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D4FC02-270D-482C-D003-E3F3C2D6730C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5C17D9-C1F2-510E-269C-C2DFC31E805C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BEF24B9-613D-2EA2-E6DE-05164BC4B0BA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26BD6B-177E-278C-990F-BC72DD5BCB91}"/>
              </a:ext>
            </a:extLst>
          </p:cNvPr>
          <p:cNvSpPr/>
          <p:nvPr/>
        </p:nvSpPr>
        <p:spPr>
          <a:xfrm>
            <a:off x="3178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B07F54-9F04-69D5-880F-4E45A7274634}"/>
              </a:ext>
            </a:extLst>
          </p:cNvPr>
          <p:cNvSpPr/>
          <p:nvPr/>
        </p:nvSpPr>
        <p:spPr>
          <a:xfrm>
            <a:off x="39480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25A87C-D52B-DB4F-05AF-68E8C6E0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ED7-C5E8-96FF-83DC-5A160155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01036-D166-0A1D-7DFE-C9176324329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8034C-5B91-EA76-C301-4703F888761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1FC50-1DBD-F699-94EB-28F9949EF5D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E6A13-67A8-ADF7-25A1-6A8663CCDEA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A4B6D-858A-7D19-85AB-85F952DC9A4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1FD44-10BB-962C-8810-60A66E26888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50C8-0DD2-B7D3-5882-53B8FB19C24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25069-EA31-6881-8D24-24AD5B1F7F78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B8479-9BF0-104D-133B-B4FBE2699A9C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BC54D-72F1-7C0E-F484-4E4F339DA3DF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684AB-1016-CB8C-633E-B3D606F85A29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5BF9-A3C7-2AB6-61C3-3BA6A9D7AF6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F20F2-6F59-2F25-FBD3-B98FCE3A2E0E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DC2A9-1BB6-A595-27BD-D5F5BB993A2D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10C0F-AB89-BE59-5752-CF885986A7B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F15B3-2799-DE11-149C-E164D01476E7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C5DE0-6125-AB72-4A0E-5675438BC67A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FBDAB-3695-A20A-3F9D-D18639B42609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B6E51-BC26-2A5F-85C8-5FC090E42A1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69EBC-0270-4146-E31C-FB1508E998FD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8976C-42B8-E9E8-A85C-989D263CF2E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F2DC0-5115-D36D-EB5D-B1A8F07E6F4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834E7-1218-FF55-556A-3A083625A41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9D7D5-FB44-1E41-679D-D97A87A2A149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F968-1AC5-BE62-6A83-6C229E65B7E3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D8AE54-B999-7F48-17B5-36B600CF59CF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16CF318-5063-E12E-E111-39CAA2E4582F}"/>
              </a:ext>
            </a:extLst>
          </p:cNvPr>
          <p:cNvSpPr/>
          <p:nvPr/>
        </p:nvSpPr>
        <p:spPr>
          <a:xfrm>
            <a:off x="37884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BF591E8-7BFC-60B2-1990-2D209ED688A3}"/>
              </a:ext>
            </a:extLst>
          </p:cNvPr>
          <p:cNvSpPr/>
          <p:nvPr/>
        </p:nvSpPr>
        <p:spPr>
          <a:xfrm>
            <a:off x="4571925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5E384-C533-8CC7-AC83-D00CD2D8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3559-78E3-767D-2099-A36F3A2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C6FB6-85C7-5D6D-EFB1-657F6614AF29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F0E25-6188-AB00-27ED-AFC6EE4C4A0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7FC7F-A384-A36C-AC6B-4FA398FD7102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BE9F9-9467-D1E4-CA25-D8A60F0775C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CBE95-F9DB-D0A2-1529-CB241A358C3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432CC-DA4B-99D2-2450-2A8EE1DC35D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011CF-5DE4-BBDF-3EE9-487D92BC9BFC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99A28-384E-2CA2-8F66-8B87C48CADC4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BB141-E974-C2FD-CFC3-65DDA4F085C0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7E039-7BF6-7917-FDE5-B2CA37150531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DDACC-1B50-BFB3-505A-2065FD192A85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9A2BD-FBB0-7A05-B98F-838D0742080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31826-0FCC-CD83-9268-35CAB5A03E2C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0A610F-5A4F-DDFF-97D9-7DB4EFCB7633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9EECF-9D1F-F0FE-D012-8A3DF131E55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5A501-E397-E01A-98A1-E6671D05E38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A4631-7318-5EBE-A688-F099C8AABC1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3A31A6-828D-E1F6-FDF4-37F4F0424117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05684-D762-380E-3A1C-4C4D5D1E192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92BDFF-78A2-46EA-6B4B-FAA0490B9A8C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4CC6D-F562-4BDE-14AC-75CAD16EE36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F70999-2451-51D0-ABFB-A35C2249F311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FD6F8-1781-CF80-5C66-61781CB1AA7D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74FA1E-0415-1B3D-B4D1-E40959FF860E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2178E-4837-46E4-FD20-578203F49ED4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51B1E6-98A4-3364-6399-42BD2E8D75CF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85E54A8-2985-2678-FFCA-0F42DA25D578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E5DA8E-EAB2-F48B-D593-93065686BED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601F9-B609-7AE7-C7EA-8D31ECBF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F62D-2D71-13D3-3956-1C38B04D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4A7BF-226C-DE21-785C-12304CA2ED2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2454A-11A6-2228-11D0-C1B7986E476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775A-9A1F-01E9-649B-24E61ED5E7B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27D5-BBBA-20FB-D08F-D401B62131B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AE580-F707-6E45-4CEA-5200565DAE7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287E-D092-C828-D700-8CA44B13EC6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6CC67-75FC-633A-61CB-63CA7DF9A6D3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EC524-7082-25F5-E67E-D7EA0B9835C4}"/>
              </a:ext>
            </a:extLst>
          </p:cNvPr>
          <p:cNvSpPr txBox="1"/>
          <p:nvPr/>
        </p:nvSpPr>
        <p:spPr>
          <a:xfrm>
            <a:off x="250090" y="457925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5: Return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0732-2762-AE6A-84A3-BDBC33801792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3A8BB-138D-5367-E631-77F2CCAA07E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4828E-B14F-09EF-91EE-83B40CA7A3A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8DE0F-3E25-01DE-B774-E37E570A03B3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E2B0-97B7-F4D6-09C4-9F6BAC13B8A5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CCAA4-9D3C-07FB-D8FF-5E2C78E754B1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297A-3648-DA0B-E006-0AFA1D8659D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23FCA-FA2D-FE0E-CF9B-61C55101FD7B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A1C59-1727-27E4-FE76-CB4987C626BC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DBF19-0A0C-1E19-6432-259585BE36DA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BC99B-08AC-09A5-7B35-BC17EB9DB518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6FC419-A1E7-A842-730F-8C153B733E1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A711D-D3F6-9EFE-442B-3AC246B43AAE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C95FB-184B-9DEA-D1E2-75C644470A3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56A33-0525-90CE-3A7B-FB13291EB17A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B4D00-3C31-5BC8-FC94-DF3FEF9BA087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4805C-9F8A-13D9-9F8A-7EA517236108}"/>
              </a:ext>
            </a:extLst>
          </p:cNvPr>
          <p:cNvSpPr txBox="1"/>
          <p:nvPr/>
        </p:nvSpPr>
        <p:spPr>
          <a:xfrm>
            <a:off x="6909845" y="250721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 (SORTED)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0066FA-89A3-9B5A-C5E5-A52379AC051B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556B1C4-0068-0886-106F-74913C17A226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62173B-2189-0074-F115-2F033C0FEF4E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731-4881-336F-034A-1DF0AF5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E3F50-199D-4788-D049-F7DC2DB8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7" y="1158385"/>
            <a:ext cx="5892656" cy="398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DE3B0-91BE-9B4F-F5F4-22A04191189C}"/>
              </a:ext>
            </a:extLst>
          </p:cNvPr>
          <p:cNvSpPr/>
          <p:nvPr/>
        </p:nvSpPr>
        <p:spPr>
          <a:xfrm>
            <a:off x="1712686" y="1756229"/>
            <a:ext cx="2692400" cy="478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0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3CBA9-0013-98E6-AEDE-91C1A3B9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C3CC-8D1C-CF36-3CC0-F0BFA1B9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EC20F-DFD5-D9AA-DA6E-31E57F51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7" y="1158385"/>
            <a:ext cx="5892656" cy="398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4A81F4-17C1-9D79-2374-EDED7DB8A92F}"/>
              </a:ext>
            </a:extLst>
          </p:cNvPr>
          <p:cNvSpPr/>
          <p:nvPr/>
        </p:nvSpPr>
        <p:spPr>
          <a:xfrm>
            <a:off x="1727200" y="2235200"/>
            <a:ext cx="3454400" cy="413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3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58BA1-6FBB-8A9B-3E95-5EEC5EDC1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A229-DD82-992A-5061-74F31B39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D3B55-EB21-EA9C-F92F-C38A0554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7" y="1158385"/>
            <a:ext cx="5892656" cy="398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0B6119-7F37-F8A5-296F-B25BC924AF9A}"/>
              </a:ext>
            </a:extLst>
          </p:cNvPr>
          <p:cNvSpPr/>
          <p:nvPr/>
        </p:nvSpPr>
        <p:spPr>
          <a:xfrm>
            <a:off x="1705429" y="2518228"/>
            <a:ext cx="3570514" cy="682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0C6FD3A-C8F5-9732-737D-D99A80C2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48EF49B-F526-D8FE-1F1A-0624DC41F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E7785-EC18-799D-9D50-E480A9A43E73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C2C94-EA3F-10C9-6A03-A0587E466BC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9C072-A5E4-49BE-FA59-8DDDF0323BCD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D3CA3-BF1A-02EB-BA93-B5B11951B3ED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9AC2B-9AC8-4163-36D6-246BCC96C997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AF8207-BE29-B6F5-CA26-DE25B21E428D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6B9F85-6A80-EECA-5A91-EA451D745DC1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761EF1-AB47-33D9-6081-2F74DDD2956A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D91E6-B92D-2732-A529-1D63CA80D519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4560E-BEF6-D2C5-30EF-1267A8805424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E1F5C7-0205-5C23-21EA-8B0F33025D13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B1B51-4635-B849-7308-114DB499E7D6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BCACE8C-6427-8547-9EAC-8DFD6B750F1E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2FBF3-4203-A40E-9AD6-CDED214D609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563530F-2C51-6D63-51DE-6871B544CCAE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3A78D5-9946-C3C8-F175-7DC594EDD6E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A54923-79DE-E385-E0FC-65CCB68B858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1E01FD-4D9B-F7CF-11B3-759C0FE2C7D5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BD02D-4A1A-425B-37C2-36EA8B1D0A5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45C11-4B8C-B73E-DB63-FF03715A48DD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49C80EA-7220-F9A4-4165-C01EA788DD4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56B4-8118-E4A0-B854-D8850CBF36C9}"/>
              </a:ext>
            </a:extLst>
          </p:cNvPr>
          <p:cNvSpPr txBox="1"/>
          <p:nvPr/>
        </p:nvSpPr>
        <p:spPr>
          <a:xfrm>
            <a:off x="6428157" y="2169886"/>
            <a:ext cx="208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08676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CAC22-CB9B-0C86-D616-4FB61174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0752-3789-2CB5-A09D-D67931B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44DDA-00E5-66DE-FA31-7E094A7A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7" y="1158385"/>
            <a:ext cx="5892656" cy="398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44D888-2665-8555-0309-E1C328963AD2}"/>
              </a:ext>
            </a:extLst>
          </p:cNvPr>
          <p:cNvSpPr/>
          <p:nvPr/>
        </p:nvSpPr>
        <p:spPr>
          <a:xfrm>
            <a:off x="1748971" y="3222170"/>
            <a:ext cx="4470399" cy="602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17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B98CB-0671-C787-E797-0094C504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A8B0-69DB-D882-68CD-A9365C8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79123-0D30-2365-C898-7090966C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7" y="1158385"/>
            <a:ext cx="5892656" cy="398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F57999-3B2B-E2CC-0EA8-D2F1AD604EF5}"/>
              </a:ext>
            </a:extLst>
          </p:cNvPr>
          <p:cNvSpPr/>
          <p:nvPr/>
        </p:nvSpPr>
        <p:spPr>
          <a:xfrm>
            <a:off x="1756228" y="3824513"/>
            <a:ext cx="3251201" cy="1110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0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C7A1-C10E-A4A1-A4D3-72A0B67E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2985-008E-9D63-8FD6-8579AB4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CEC03F-475F-0F29-8A86-1844F385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8941"/>
              </p:ext>
            </p:extLst>
          </p:nvPr>
        </p:nvGraphicFramePr>
        <p:xfrm>
          <a:off x="957980" y="1537890"/>
          <a:ext cx="7228041" cy="242633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Count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is processed once to track its frequency.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Modifying the Count frequency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O(max – min + 1)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Cumulative summing over the range of values.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in the input array is processed once to be put in the right place.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96F89C-B262-D259-D6EE-31A6B36969CF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2594A-4BA4-49B3-E454-E7B0BCB45D0B}"/>
              </a:ext>
            </a:extLst>
          </p:cNvPr>
          <p:cNvSpPr txBox="1"/>
          <p:nvPr/>
        </p:nvSpPr>
        <p:spPr>
          <a:xfrm>
            <a:off x="1021556" y="4129041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O(max – min + 1) since Counting Sort creates a Count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06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F28C-BB91-AAED-C7E1-A9DE3A25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1B4-C60C-6DFE-101F-C2DE16A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ED23-A78A-82C5-582C-36412BD2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7243DE-7F0F-269C-B145-5516CC63E4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/>
              <a:t>1. Data compression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BFE32A-1C19-97B1-A648-86BEFA8B863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/>
              <a:t>3. Counting occurrences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B01CE-3994-8C96-A1B8-ADB0C14311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8F37FB-2A64-5AA0-A078-5F74FFDF987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Building frequency tables for other algorithms like Huffman encoding.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FCA6B6-4576-2EAE-81AF-351E9F3D8A6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Count number of occurrence of elements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271408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EA4635F-209B-79E5-D3C3-051DAB2E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BF5F495-8B4C-5D0D-40B1-54FD460F8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Pigeonhole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06A24FD-FC60-7364-91BB-F41EBD84E1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549B8BD7-9278-B6CA-AFF4-9E4605D46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 non-comparison-based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6307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AD8D346-5D90-4526-8A41-CBE55437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1295AA9-97B0-F5EE-08BA-C5CB73EE1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1ED9CCF1-D344-1036-6582-86D3E8305E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sorting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</a:t>
            </a:r>
            <a:r>
              <a:rPr lang="en-US" sz="1600" b="1" dirty="0"/>
              <a:t>-based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suitable for sorting lists of elements where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number of elements and the number of possible key values are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approximately the same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49358-298E-7450-4261-C81CA587DD51}"/>
              </a:ext>
            </a:extLst>
          </p:cNvPr>
          <p:cNvSpPr txBox="1"/>
          <p:nvPr/>
        </p:nvSpPr>
        <p:spPr>
          <a:xfrm>
            <a:off x="4364831" y="386500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Peter Gustav Lejeune Dirichlet,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Pigeonhole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0E82-EE42-6E78-5E51-E6E76402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435187" cy="2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7F25157-8000-8DDA-E0E1-DA96D0B5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5E8DED61-E8C4-669B-CB03-8718FCCAE45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7AC6BB1-0F8A-AF76-98B3-09C8FABA6BDC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1C2B919-DB50-B4B5-7B0E-3A187E22DC7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28B1ABC4-0B5E-BC7B-85E8-BAED1B7F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84D8A-BADB-E7C8-B62C-4DB7C06BAAB2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056E-477D-8311-D2A5-779D95AFA57E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(potentially) stable</a:t>
            </a:r>
            <a:r>
              <a:rPr lang="en-US" dirty="0">
                <a:latin typeface="Barlow Semi Condensed" panose="00000506000000000000" pitchFamily="2" charset="0"/>
              </a:rPr>
              <a:t> sorting algorithm that sorts based on </a:t>
            </a:r>
            <a:r>
              <a:rPr lang="en-US" b="1" dirty="0">
                <a:latin typeface="Barlow Semi Condensed" panose="00000506000000000000" pitchFamily="2" charset="0"/>
              </a:rPr>
              <a:t>frequency </a:t>
            </a:r>
            <a:r>
              <a:rPr lang="en-US" dirty="0">
                <a:latin typeface="Barlow Semi Condensed" panose="00000506000000000000" pitchFamily="2" charset="0"/>
              </a:rPr>
              <a:t>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C3EBA582-60C7-C84F-0194-ECA5AA254C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E165AC24-1A27-21DF-D996-869B5FAEE82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5F5F2B0-B3A4-8E07-5442-67643554D7A9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C876275-B489-E44A-56FF-A8AA42E28A7E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8631B-4625-4C45-EE0E-7C1555F7C46D}"/>
              </a:ext>
            </a:extLst>
          </p:cNvPr>
          <p:cNvSpPr txBox="1"/>
          <p:nvPr/>
        </p:nvSpPr>
        <p:spPr>
          <a:xfrm>
            <a:off x="2342229" y="4302619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Range),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</a:t>
            </a:r>
            <a:r>
              <a:rPr lang="en-US" b="1" dirty="0">
                <a:latin typeface="Barlow Semi Condensed" panose="00000506000000000000" pitchFamily="2" charset="0"/>
              </a:rPr>
              <a:t>elements </a:t>
            </a:r>
            <a:r>
              <a:rPr lang="en-US" dirty="0">
                <a:latin typeface="Barlow Semi Condensed" panose="00000506000000000000" pitchFamily="2" charset="0"/>
              </a:rPr>
              <a:t>in the input array and ‘</a:t>
            </a:r>
            <a:r>
              <a:rPr lang="en-US" b="1" dirty="0">
                <a:latin typeface="Barlow Semi Condensed" panose="00000506000000000000" pitchFamily="2" charset="0"/>
              </a:rPr>
              <a:t>Range</a:t>
            </a:r>
            <a:r>
              <a:rPr lang="en-US" dirty="0">
                <a:latin typeface="Barlow Semi Condensed" panose="00000506000000000000" pitchFamily="2" charset="0"/>
              </a:rPr>
              <a:t>’ is the number of </a:t>
            </a:r>
            <a:r>
              <a:rPr lang="en-US" b="1" dirty="0">
                <a:latin typeface="Barlow Semi Condensed" panose="00000506000000000000" pitchFamily="2" charset="0"/>
              </a:rPr>
              <a:t>possible values </a:t>
            </a:r>
            <a:r>
              <a:rPr lang="en-US" dirty="0">
                <a:latin typeface="Barlow Semi Condensed" panose="00000506000000000000" pitchFamily="2" charset="0"/>
              </a:rPr>
              <a:t>in the array.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55BD926-FB57-AF0D-8D68-E3367F7D8C49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4630ECAB-B823-6C40-D8EA-E4CC06343DA3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06E6174B-4D4F-2BB0-46EB-646A82C95CBF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C9DA3F92-3605-9F92-FD14-53954CBBECDD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3EC5CD4-3699-9F14-39C8-F6F21750F9E5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70FFA6D8-28FD-83A2-08BA-A7976981939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A73F409-A1A8-4E48-07B7-81D6F0AC223F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294E47FF-780B-7C72-C72F-478A2E6CBFB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E69AF-632E-52F3-825E-DBCE7181C0FE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Counting Sort, but move items </a:t>
            </a:r>
            <a:r>
              <a:rPr lang="en-US" b="1" dirty="0">
                <a:latin typeface="Barlow Semi Condensed" panose="00000506000000000000" pitchFamily="2" charset="0"/>
              </a:rPr>
              <a:t>twice</a:t>
            </a:r>
            <a:r>
              <a:rPr lang="en-US" dirty="0">
                <a:latin typeface="Barlow Semi Condensed" panose="00000506000000000000" pitchFamily="2" charset="0"/>
              </a:rPr>
              <a:t>: once to the bucket array and once to the destination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F8CF6FA4-7507-6E19-A236-88D0042CBF4D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519DBEB2-809A-CF69-18A1-41465230C838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69C19652-5FD5-62B6-BF9D-392DCBF2F719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52C2CF79-9EE8-8356-401E-7317B566DBA0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ABAB90B8-FE65-C16C-C664-AB96AF552342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56CED10D-7D51-DFAC-4E92-A8C71884592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00C8142F-C7A6-E7F0-2457-FC357A6840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381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FA2-63C1-0CE3-0602-3B45AC0D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3469-4410-F7DE-206A-FEFC0CFAA408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9E5CF-A2B8-4C29-E717-566A22B2C6F1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45E11-7470-9CB3-65A6-46A89692407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AF61C-7CC8-7B36-AA70-B5BDB6A9325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12B74-DC3D-B43C-7805-E2E9A287F108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8F429-CD3B-C568-CF15-224FE14E6F8E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9CB4-3026-9B79-B91E-A3C90F672C9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30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DD18CE-2E0E-1E49-6CD8-1C38DCA4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EB68-6961-63F0-E2DF-79C7197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DD100-5B6E-CAFB-0A58-0589B99FABB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19BF9-E2BD-D7F3-FE9D-A7511E8C49D7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2008-D4B3-3FBE-0A47-08AE73D1B70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A2F6-8115-E9E2-5930-485E91B8F9A9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AD92B-CE8C-1516-70E2-3045891B8CE9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33C9-AE22-B094-78D7-960B2FE38571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1D33-2FD3-656B-2323-1FBA8E01725C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DBB-A3AD-5E22-E3E9-B7BF02BA81B9}"/>
              </a:ext>
            </a:extLst>
          </p:cNvPr>
          <p:cNvSpPr txBox="1"/>
          <p:nvPr/>
        </p:nvSpPr>
        <p:spPr>
          <a:xfrm>
            <a:off x="2380343" y="2917371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4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1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(4 - 1) + 1 = 4</a:t>
            </a:r>
          </a:p>
        </p:txBody>
      </p:sp>
    </p:spTree>
    <p:extLst>
      <p:ext uri="{BB962C8B-B14F-4D97-AF65-F5344CB8AC3E}">
        <p14:creationId xmlns:p14="http://schemas.microsoft.com/office/powerpoint/2010/main" val="246960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473543-8A64-013D-843C-875949D6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5BC-CA0E-5748-D2E3-F30C1D23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F67FB-1CF3-E45F-420B-17B2F285DF2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B3771-E839-A7C8-152F-72FB7A83C7F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B3CED-4798-3C95-1C7C-01D7AACE3A7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8C106-C999-192A-45AF-20A99177CD22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2172B-9AC5-4051-9C48-1B167F1CDBB1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8BF9A-EBCC-C8B5-96C8-7DC7557B3A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65FC8-D5D9-EEC6-354E-46E3D2C1292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E602B-778A-5478-818C-E8E1B368A8D5}"/>
              </a:ext>
            </a:extLst>
          </p:cNvPr>
          <p:cNvSpPr txBox="1"/>
          <p:nvPr/>
        </p:nvSpPr>
        <p:spPr>
          <a:xfrm>
            <a:off x="2940784" y="46205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Pigeonhole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EA5F4-862B-1D34-0ABF-8BFF8B7EB83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1B8CC-DE70-ED14-9D9A-B4BE48A24239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4D00D-0DA7-B618-1794-105A1A488618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5E8E2-9CA9-70C4-385C-5AF34E46F034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3586-5940-FF96-ACD9-8978A0361A3D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</p:spTree>
    <p:extLst>
      <p:ext uri="{BB962C8B-B14F-4D97-AF65-F5344CB8AC3E}">
        <p14:creationId xmlns:p14="http://schemas.microsoft.com/office/powerpoint/2010/main" val="1976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B09E1E8-440F-8049-EEEE-E14921DD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76C6299E-E1D9-600B-14D3-68A500251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35967-5837-7848-07F7-30DAF9E3CE0A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FC98-8BC8-877D-3AE0-8ABC14BF887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ED20-68E7-7A26-426D-14A11C3C6CFF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7A3F2-26ED-9BA3-CBC6-80D574C4E3FC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E557F-8689-BF68-3975-E7EF6DF69915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13180-69D3-E52E-D170-FCE2D8369AA0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0FD1-6F55-0D7F-1798-96454E955F89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726908-E383-E2C6-31C1-7EED1CFDB3F6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0E066D-09B1-16BD-CAB3-7C0F1DECD7ED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3C6964-600B-1704-8DC6-51CAACC448AB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E4881-4025-305F-73CA-08A5A78C4B7B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6EBAD-65A2-C265-1D97-6DE2E3BE203C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A7962B-143D-6101-48C2-AADE4728DDEC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490FE-4582-77A7-F615-E8CE784C92A6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F1D4E1-5823-F04A-E8E8-2EFA0C5B748B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6B239-20F9-8531-97AD-46FDC1DA518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A665A2F-1915-23B6-5F00-E75A91C67CD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2971D1-B716-4FBE-1582-B4DC2A6A1B15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07A8274-F9E6-DD96-7B71-7746AC1FA346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5019B8-85F5-6F88-AF4E-887983230D3F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32AAD0E-76A6-03C0-1895-4EE36C33B648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5E121-3CD0-7CD7-9E87-E025FA90599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06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CD23E-1033-462A-E8D4-4C9ABF95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0061-39AF-D5E1-4B32-3A6B4CD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BA86B-E72A-5200-46DC-1BEF8B2CA187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5D2BD-107F-A837-9648-9A599E91F49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D6D2-98D0-242C-E23A-19D5D79B407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3510-B16C-62D5-7A61-9DADBE40BE64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7F989-8E2F-B1EB-11A1-18410DCD518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ACAF2-3092-CB0B-BBCD-FE5023103B2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B9F4C-678A-8DC4-FC43-CE94C964E15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CC19F-2011-26D6-74A4-31C94E9D20E9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889DE-4163-73AF-0E48-1CD60C583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CD8E-B43F-B4BA-C07A-2EC8DD79B57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E6131-5738-3ADD-0FCA-4EA660520AA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29138-B70D-C0F5-E6B7-4F671FC1AA0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7A65F-5D13-4CF0-0AEF-EB9B0689DE0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989E042-CAE4-1BC4-122C-D63C74EE4857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5FD17-736B-EE93-7FE6-5B579C03E8DD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B93372-D58C-C8DA-D283-D1E078AD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AC11-B381-79DA-F87C-2EE3960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5DE36-2443-F41B-413B-69E25AA9A7A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74161-FF99-D24E-700C-CD94071385B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B27FF-9592-7252-6E8F-3E74CD11A2B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30C91-87F6-8FA7-2356-904F7CCA9E1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1C99D-0DAB-E345-C432-9316230B3EA5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CF0E8-0E27-3399-D770-B038DF68079D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5605B-3AA2-A7EF-8940-83775696FD2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7B7F-ABD7-FF36-A837-ED63FD3C6A3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BFDEF-10B3-FD0C-1ABE-091294C495B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EF8E2-6EE8-F4E6-C536-8D262B45755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E595D-1A5E-05EF-DAF6-A9BE296D849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47A14-D198-66A7-125B-AF23BE466D8E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A975A-D8FA-8151-040E-ACE2FD193E4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00914-6A0C-702B-0CBC-F6657D0B9510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36168-257B-3989-DE00-5773502E2F83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73ABA-D47A-6510-B152-383C0A085D9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1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A5A26B-57E3-74F0-9453-D87F069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F15-DD75-9CDE-EA4E-E98F0402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DC64A-C8C3-A6C5-2489-3447C6B246C9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04DD-021A-3E01-0CED-99E68BD842C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6A53-5C57-7BDF-685C-F8CB6C061D1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6494-0ED5-0283-9232-18FC63F0E2FD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392DD-E420-43F6-E04E-2CFD42C908EA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2118B-7F0C-4856-1F8D-26477BFBF43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427AA-3890-7565-3EAE-5AEFE043D39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0972-2C7C-F116-6F91-816AF3015CE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C6F6-CB0C-C7C3-AB7D-31099F9E038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35558-8101-C338-E404-8D8E9121423E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D860C-FD18-A856-0427-6A5718CD2DC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BE81F-5A8E-AB77-63E4-0504C1C80723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0BC48-D952-A511-217D-7248607E6C86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75C070-E381-A1CE-7F07-3D9D9C7932E4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79B72-5CC0-EA04-C089-C7A50A4D3B77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3A0A-C508-B5F9-11B4-9E413CF011CA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5BEB4-8785-7E89-87A2-75EDAADA9955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F0A6C5-27DB-33D0-9BD2-E9702077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937F-9DB7-07CB-E42F-166664C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83C90-C642-C029-16E1-EE67C12F73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2B3B1-CC87-73DB-5A9C-B67FA3AA8920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B3681-34B4-80D2-663F-5D2D1B22137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49D8A-934B-B5B2-2AF1-EBD80E61FBD3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3DBF-E395-0445-757B-175851C38F5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CFE7E-4AB2-E657-8FE3-7BE946778E0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E111E-E65E-5558-A1CA-86BE3C961CB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6856-27AC-C2B6-FD28-80633C99C17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26724-9B63-5002-8640-6AC2E405E62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BA60D-FFED-1FAA-0B23-DD8D8E83742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DD86-1F24-4A10-6C49-232DCBAED05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42FE-F508-F7A8-2BAB-A151ADF1794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138CA-A7F3-560C-1CB2-49FEB46767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E2DC0F0-D4F5-D0FB-DE5B-568AAD95FB0D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1B58E-B3AE-E53D-2338-4E5DA383F47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877DB-D13B-E1B3-055A-A017F71A18E3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22B83-C829-BA89-7CB3-5A7275D247C1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F3B5E-54BA-B40D-7BD8-033DD1405ECB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485BF6-5545-9362-10D0-E440B47E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B196-9292-52A7-BCF6-F27D754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DC8C2-B3A5-658B-3D36-32938C7731D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F7625-A006-7EB2-A46D-5443E8B3182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E1C3-7BD6-DF9F-42B3-C6DFA71FC71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745A7-F457-5864-255B-4BC254CB708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FBBC-57A0-C3AC-A75F-85612FFA0D3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0EADF-B935-C43E-38BF-085CDCD6E97A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D7B7C-C026-67D1-F9BF-4C6375B1B728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6E5D0-E03B-1460-061D-ED28F62DE67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47D81-9EFA-D88F-CA97-D564DBF6A9D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35C3A-1048-9100-E0E1-BF32EF00B47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CF190-6D0D-71D1-A777-BF7820A594F1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2075A-926F-64FC-83A4-A3758ED87C9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248E9-0378-BB16-A811-0AA41E45B46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89BE0E-F185-2EF8-B823-B2B5C1364414}"/>
              </a:ext>
            </a:extLst>
          </p:cNvPr>
          <p:cNvSpPr/>
          <p:nvPr/>
        </p:nvSpPr>
        <p:spPr>
          <a:xfrm>
            <a:off x="50076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163D-FDF3-99DB-C021-7AF20DAC370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348FD-2B08-011D-ED90-81A954C1DBB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DE8CC-30DF-C731-0A66-CE06D0A55FB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6A40C-61D8-849D-3DD1-ABC63FDF8D04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CF1E2F-0AB9-546C-CF88-C4D90E3F4625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2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B00306-81D5-75B9-92DA-3F286039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BB8-5493-69B8-3B35-419481E8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F4DEE-C5DB-5EDE-603A-B773C177044F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C3F8-3401-AC09-A7B3-FBC4B2737A4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73B3F-D2B5-FA43-313C-5A9845FA8FC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841E9-3438-46FA-F965-C7530C3DD08F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6C2DF-FD67-7CB7-8EA0-9E6A2B4BF5F0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10C1-ADF0-11F7-4950-2C77EC682CF8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5129E-00F1-207B-49A4-5B77850815A3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FABC4-DB75-C092-5BEC-92688A308384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F240F-BBF3-1739-353E-DB97554775A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D7316-298D-6A17-BAF7-DF197EDD5841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23CCB-70E5-C1BA-68FD-249FD470904A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1092F-44A6-1D1F-FAEF-095BC2F814FF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AA66B-5D71-8E68-F902-A7E8EAE36A3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29FAB3F-D553-0BAE-307F-6D971B609157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34E34-2C4D-F1B4-97E3-88C6E632A19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5B51B-A55C-68B1-E005-807D8DAF9E8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0486A-6BD1-8DBE-23B9-BE62FFC9784F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EFF00-EF31-333D-1D5A-3DB9C1516892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0210B-8636-E13B-8260-C213EFFC5626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5D47F-6933-A168-FD6D-C9BD2AB82858}"/>
              </a:ext>
            </a:extLst>
          </p:cNvPr>
          <p:cNvSpPr/>
          <p:nvPr/>
        </p:nvSpPr>
        <p:spPr>
          <a:xfrm>
            <a:off x="4209142" y="40200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60583E-3681-CE71-5B8A-616F45DF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0-F699-9C3D-D10F-8673A076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3E385-0333-37B7-26AC-26C0F84BE85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F6B80-2DD1-820B-50C4-79948E70638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26605-1940-E6CA-FA38-4AD5674EC18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269F8-4BD7-A4DD-AAB4-7A4BDB507A1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31BE-8C34-3B8B-4B77-B58B9F71E00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5D914-BFE5-83E4-978D-2EC5BCCBDB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FB8BD-FBCC-5770-D053-FBF0587F15A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34F1-0E8B-7968-9DA7-40EFCE839B88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807A4-5F96-62A6-2D02-2F7F9616AA1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5C19-B03B-5D51-FC6F-050FFE3DBEC2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FB840-45CD-8357-ED61-B76F8F54A16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FB805-1282-EED5-BDDF-92D199F4AD21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A7EA2-29B9-4A0E-0024-3D35C89F83D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4394AF-0568-C8C4-DF75-3EAB18DA9E5E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594E2-BF98-BE68-CC5A-BB71C43BED3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716CD-F842-A0AF-D724-442490C666C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D19D0-57EF-B409-39E9-78904CCA14B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1FAB6-AFBB-531F-2C95-1F34CC054108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65012-9A28-55A5-3A01-6C265DC79F2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11E1A-D221-4266-2E62-AE67B0CAD98A}"/>
              </a:ext>
            </a:extLst>
          </p:cNvPr>
          <p:cNvSpPr/>
          <p:nvPr/>
        </p:nvSpPr>
        <p:spPr>
          <a:xfrm>
            <a:off x="4209142" y="4001723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82B9A-F88D-1E5D-0991-F62F84D0F06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ED60E2-8E7D-BACD-6E03-C05FBEAC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B291-795D-F8B4-71E8-3657A02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0CF00-A446-BA27-D50D-B0C995335515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C5F58-2576-5251-D8C9-CF4539F4726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91A3B-23E3-5B57-79B1-BE1B33D2939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2EC7-C2E3-A59C-17B3-FB707259F9D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681CC-A042-37A8-0789-B273E57FBC56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15217-0983-D4A2-FC1C-8A731F4777C1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0946A-EA0E-4448-4D9E-FF2B8C2CB4C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AF704-B146-A9F7-DA10-46570B762B9F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C4121-AD24-5251-E3F9-980202442200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1BD1F-2046-0318-4B78-C1A8989743D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1CC69-45DB-D97C-283F-BC03D55AD8E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E6946-54D9-66BD-5D6D-01BCDCB14AD6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7E42-941D-D0DB-E467-E24EE11EB5EA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4552D9-7E5B-6757-4ED3-296F7130C04A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75E3E-D4A2-6C39-A688-837EA924CC8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CA574-5BB1-5C4C-DDB7-FBF1A7A19307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7204B-EBA5-1402-D109-7BF098FC583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54AC9-B624-4AE9-D5CD-ADED75D09719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9FFA9-AB4B-9FCE-B4C3-307028AD63DC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31311-6AA2-671B-323E-1EF784B4118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DD0AE9-7363-BF46-46EF-2F2D902BA37D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F13395-0E6A-4377-1C58-07F2CAEA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39B1-BFD6-D157-F0B9-95897E7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53A85-8612-A93C-FC03-CEC3BBA1A840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2E1F4-0043-08C9-10C7-7A2B30163EE5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B01-BC7B-36D5-E7D5-4217C34EBD3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A3A0E-A72D-450F-CE1D-CAFE124BB7A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A0B62-0E3C-5E63-B970-2809E955D0CE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7064-CDFA-775F-BA06-8464E74D1BB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8F674-D052-3B70-8188-7AFE8531752D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071E-7B30-74F1-28E5-7784F311521D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3E1F9-AE5E-20DE-793B-5020616A7B4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F09F6-12DF-534D-8968-006416CBC4B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2C16E-0F62-ED09-DFE8-162E28D8D0E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188F1-288C-0E40-D909-DAE361B384F2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5E3F-5916-B0EC-1D76-914A8AFF3001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97A27C-5CBF-6078-EC2C-C57321FE364D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09B12-80E5-ADAE-ABBA-BB5B1D420279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2EF9-32EF-95FF-BE51-3BDD3F333A9B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528B-D27E-7CAC-CFC8-CE6B4F90326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C433D-36F1-8157-35A4-839F33A355D9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77126-B468-A224-057A-97DFCBB594F8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7C8EE1-C15F-A240-D61D-FD2E4CE3B612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9CEE9D-0BD6-A693-058C-3B2A432F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5DC-99A7-D0FB-ECD1-3868205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C739B-F771-1A80-2ADE-B395CA8F648E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F135-F537-55CF-E653-E5B3740858D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B239-6B05-534C-687C-075EB8ED60DE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26D39-B7AC-E4AF-A21E-A69556A47EE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748C7-CFB5-BFED-4764-7557458BE99C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EE2F1-9C93-36EE-5C7D-08612120A2B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CE0DF-B546-D712-389D-751FBD603CB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F0714-9311-22AA-B3A1-334994B004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268B-8B2A-CA3D-BFE8-E1CE46753C6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0A63B-5D21-BA5D-513E-E22845B6CD20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54DEE-46FD-8325-B715-422E3F1D8A2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09804-711F-B846-18B2-C1DBB03EF81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4CA1D-C57A-29B4-B209-EBCAC9B14CE7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2B7283B-8569-EF5A-D07C-C76E66BA321E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F805-CA62-C2C1-0F2E-DA7FBF134815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61996-6954-3479-67DA-3274B2AA134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E2EF2-493A-78BF-0A8D-5674212CD538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7A681-05CD-A55E-F4B5-F478FC28DF76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F90A2E-D604-D268-DC8B-34DB876932C1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6238D06-D645-E09C-9217-313A8145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AB40E5C8-7686-8A40-B443-2F61550FD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5DD2A-91A8-B24B-43DF-B9959D48B51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1C989-7EB4-5CB1-DA22-1846567FC65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02671-9D24-3088-AA7C-E568A6D930A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A820B-EA88-CE2F-EAB4-614A9811B2E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AAC78-1020-47BC-EC0E-A522C7D1E97B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018CA-71B5-E971-91E5-89B84004E79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728FA-00BD-7126-584B-32F994666DB5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D22B13-8664-8995-FBB8-D121BFDFC069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ACC654-E056-D9BE-94CC-0D6C8366C60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667DD4-0844-2AAB-A87B-C8BF46324BA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223C5-AF14-DE09-8C27-9D4A74ABAB82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FA867-0EFF-B2D5-77EF-FE605479C608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5290114-BB54-6F25-98CF-26BA7B88151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0C0F4-A631-0761-AA46-0FB68977EE2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DA2238E-12DA-B13A-1A4A-5580FB86652D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C9BB4-5449-375A-0D3E-D6CDC65DABC3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4159B1E-46DB-7EC9-1DFF-0FED67EB465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20DFA-37CB-0E5A-B1F5-4990AC985B7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975FEDB-CDC6-D2F4-0252-C52048E677A3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3A427-3342-6414-0710-826ACD51C201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587DE5E7-5A75-D890-37FC-7981E62D73AD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FCB0C-0BEE-A5A8-AC82-131C9ADCE92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37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B294EF-D6CC-0491-33A9-99163B66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B2F5-0E12-77BB-3126-3E05FE7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56C25-E1C4-EA55-B6C3-CB810E766891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2B3-F66F-181C-9AAD-5A1E969F530E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0F493-73D0-18B3-67A7-620D47143F4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BC515-079D-0928-27E0-736D852273A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A8C93-04B2-9FE3-A96E-CDB74B76545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3F6A0-ED17-9335-8341-5E3E6C889D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92D15-54BA-5A32-EAF4-8C36DCF0C91A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51BFA-EAA5-7DCD-1DE3-EBEEC1022C7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C4B92-2D80-E01F-2D71-FED0317629C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61F70-1E91-7711-4E58-AA60D5AE4C8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A96B-274A-E354-413B-BE2D2563479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1FD93-536A-BF05-10F2-2FECD6405247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1B87A-11EA-8361-5F09-A4895D7D1BA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655A873-C005-1239-71E8-93EC64E063F6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C785F-442B-0299-9F4F-1742428D3828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E101D-4745-2B99-7D60-8E29723F7536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793B3-75AA-7BAD-7EFF-0AEAC31D499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ACE8460-F710-60F3-D2D9-4D0A88E59A7B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FA8463-358C-E712-C01A-026D80C2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95C-AAB2-17C1-533C-9876298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1F31C-2599-944B-24F9-37DD8A08E1C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81CB-174B-CCDC-CF0E-32B99A7C7F2B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D0EBD-6C84-D310-EB75-FF4D816DE242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E31C2-2F19-B2D0-73DC-C1AC9DF31C0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13FFC-5C4B-E312-C882-DA32EE864CC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66832-3DA8-9E78-776A-FFBB1FDF6243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A6CCD-8AB3-DB2A-DAB3-EF637DB93DA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B7895-DBFF-C88A-A6FB-1CCE119E658C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464BA-E2C5-4ACE-1BF7-30519AF6D15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1BE04-EFD8-14F0-7304-25F55C121FE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32410F-6C26-C23F-AC78-50E12F4EA1A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BDD46-486D-441B-896A-FC4042FD755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9B4DD-73D9-F18C-219E-81E3F1EDC9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21D2C8-9275-578B-E0B5-CDD86158B1E8}"/>
              </a:ext>
            </a:extLst>
          </p:cNvPr>
          <p:cNvSpPr/>
          <p:nvPr/>
        </p:nvSpPr>
        <p:spPr>
          <a:xfrm>
            <a:off x="5007607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A98EB-F399-5AB1-F091-75B8E1177B9F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CE302-72AB-AB98-5CA4-812B439A249B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F119015-165C-EB31-73ED-23A5AAFCF0C0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D2513-979E-C801-D39F-15244CE3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60F4-8C0B-0AAC-626E-7A303C6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CE6BF-A854-F4D0-2BCA-EB33221B6E8D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2E873-8105-7757-1895-F5969B5003D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5455F-2633-FEBA-B02E-1A2BB76DF95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63583-6328-F584-75AB-F8088968ABBC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12E56-220B-1E0E-C218-29927B6EC64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BD484-8125-550E-FD1E-7A324E7891B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46BD6-C855-3272-8A53-2A2C080E268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FCDD0-9311-FE93-C2BE-A00F753BA9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6FDEE-E474-2EAC-6896-CB6FC940B35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3901B-9340-56E2-1E50-ECDCE89185E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FE9DE-8E34-FAE3-EC6F-A3A1B84BBFB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340B1E-BDFD-5CFC-675A-0EE836F0460A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E935-359F-79D6-0C3D-1950A58940EC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547527A-B212-B569-0E7D-7BF7FDA0B312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C33DE-1D42-BBC2-A039-0E34433110C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870C42-BC04-D563-2650-CDA3395DEF94}"/>
              </a:ext>
            </a:extLst>
          </p:cNvPr>
          <p:cNvSpPr/>
          <p:nvPr/>
        </p:nvSpPr>
        <p:spPr>
          <a:xfrm>
            <a:off x="56172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C7FC3-5058-944D-1BFF-C7758DBF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5C8-F01A-1912-9EDB-1B07FC7B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FA2F-A635-0459-56AE-677798DB2382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C0EA2-EED8-3F70-02D9-0AB89B62B72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0AFCE-FF2D-F108-BA0D-1BC2B6D97FA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DC51C-1A3B-16FF-DF1A-D2186D48AB5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BEB46-4368-3BEB-8E1A-9EEE84CFD6F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77C30-A652-CEE6-58CC-8228BE6ECA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8F929-4357-6454-1A3A-C1F666AC44C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57FBE-E57C-885D-61C5-13047F9F761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91F9E-DA74-68C9-FB39-F9EB4FEF7251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2AD56-F317-BBE6-135C-334DDD6907A8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A52C5-EFFE-E9CE-AB4C-B631EA13489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7C54C-6879-7202-253C-16C66BAB48C9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FE98F-6A70-1E28-8A70-40458447CCD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42A3D8-FDF7-33C1-B64B-CA49D4888086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D50720A-C02F-D070-DB50-8F8675A75244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CFEA87-64CA-6F7D-500B-A08579B5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0696-F7D3-E6DC-7D4A-CBD6AFD0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7A10B-602A-CC41-3F37-BF781FF2E7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CF69C-FE56-2366-8B9C-1271DFFFB09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7FC0-2380-CF3C-AEC5-8B6A1537E72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DB310-CA2E-D395-AAA9-D67EF1091EF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50A70-B714-D0FB-F945-4847851BE12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9346-A645-57E0-5414-E3A6A19F6D5C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06CEC-0B87-F9EB-40E0-876464CF3EB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44E6-D5E0-BC20-20D5-FA1B53D393CB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D8E9F9-585E-A30A-4C12-F1B656B0E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2DC1D-8ACA-F1F9-7B51-B21AF8B138D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12808-351C-5747-FB92-4BD3C5FA95B4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58129-1D8C-1121-552D-122CD6BF60E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7A0D7-8E07-D068-6DC4-E2B1AC1AACF2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C2C95DD-CF85-FE09-C30B-1819355BD21D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66F4C55-9FCE-6B40-40C5-86F5CDD05D19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429A8-A0AC-6FE5-0276-73FE51F5C8D7}"/>
              </a:ext>
            </a:extLst>
          </p:cNvPr>
          <p:cNvSpPr txBox="1"/>
          <p:nvPr/>
        </p:nvSpPr>
        <p:spPr>
          <a:xfrm>
            <a:off x="6772555" y="14912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46309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5C4-9305-D765-16DB-6FA3BF5F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D963-D4D7-64E6-5E83-705449D6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24" y="911028"/>
            <a:ext cx="5755802" cy="4239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3A50-79F6-746D-2FAD-8A581029EC2B}"/>
              </a:ext>
            </a:extLst>
          </p:cNvPr>
          <p:cNvSpPr/>
          <p:nvPr/>
        </p:nvSpPr>
        <p:spPr>
          <a:xfrm>
            <a:off x="1886857" y="1567543"/>
            <a:ext cx="2757714" cy="12046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88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0503-486F-1228-AE9D-E981026A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B5E5-7E27-C322-B57F-D6D8E30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58DCB-75DF-529A-A3D7-413CC2D9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24" y="911028"/>
            <a:ext cx="5755802" cy="4239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FD35EA-B0AD-B42E-54F2-AD526CC41000}"/>
              </a:ext>
            </a:extLst>
          </p:cNvPr>
          <p:cNvSpPr/>
          <p:nvPr/>
        </p:nvSpPr>
        <p:spPr>
          <a:xfrm>
            <a:off x="2024743" y="2873829"/>
            <a:ext cx="2489200" cy="863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02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39C7-2558-2BB7-040F-A5287BCF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B105-7CE3-7CD9-CED6-5EFE1B91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7D5F1-B64F-62F9-D73D-B0913CE4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24" y="911028"/>
            <a:ext cx="5755802" cy="4239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A1DF1-4F26-83EF-963D-0D86408DE0BC}"/>
              </a:ext>
            </a:extLst>
          </p:cNvPr>
          <p:cNvSpPr/>
          <p:nvPr/>
        </p:nvSpPr>
        <p:spPr>
          <a:xfrm>
            <a:off x="2082725" y="3853542"/>
            <a:ext cx="3193218" cy="7039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935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77F2-7A35-788B-38E3-2D5415BE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F85F-FB68-D798-E2A1-4145E184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6C155-3463-274E-A9E9-7EE088F1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0" y="1552121"/>
            <a:ext cx="6827600" cy="2039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42F90A-80AE-EFC1-D6F6-3B654DAEAA78}"/>
              </a:ext>
            </a:extLst>
          </p:cNvPr>
          <p:cNvSpPr/>
          <p:nvPr/>
        </p:nvSpPr>
        <p:spPr>
          <a:xfrm>
            <a:off x="1661811" y="1748970"/>
            <a:ext cx="4963960" cy="16401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951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48A-342C-05BA-26F4-36FAFD6C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8AF-D1CF-EA30-5898-01ADAD1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16F5EC-B632-7E80-46A4-02F5C3C7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6421"/>
              </p:ext>
            </p:extLst>
          </p:nvPr>
        </p:nvGraphicFramePr>
        <p:xfrm>
          <a:off x="957980" y="1537890"/>
          <a:ext cx="7228041" cy="267017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unique element is placed into its respective pigeonhole.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 each bucket of pigeonhole with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Transfer element from buckets back to the original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35DBD-5F5C-C4C3-DA61-D8335AA200C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EDB5-47DD-A7E6-C4C6-F1ED1CEA7DE7}"/>
              </a:ext>
            </a:extLst>
          </p:cNvPr>
          <p:cNvSpPr txBox="1"/>
          <p:nvPr/>
        </p:nvSpPr>
        <p:spPr>
          <a:xfrm>
            <a:off x="1021556" y="4310710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O(range) since Pigeonhole Sort creates a Pigeonhole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3890</Words>
  <Application>Microsoft Office PowerPoint</Application>
  <PresentationFormat>On-screen Show (16:9)</PresentationFormat>
  <Paragraphs>1672</Paragraphs>
  <Slides>140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8" baseType="lpstr">
      <vt:lpstr>Symbol</vt:lpstr>
      <vt:lpstr>Arial</vt:lpstr>
      <vt:lpstr>Barlow Semi Condensed Light</vt:lpstr>
      <vt:lpstr>Barlow Semi Condensed</vt:lpstr>
      <vt:lpstr>Barlow Semi Condensed Medium</vt:lpstr>
      <vt:lpstr>Barlow Condensed Medium</vt:lpstr>
      <vt:lpstr>Fjalla One</vt:lpstr>
      <vt:lpstr>Technology Consulting by Slidesgo</vt:lpstr>
      <vt:lpstr>SORTING  ALGORITHMS</vt:lpstr>
      <vt:lpstr>Table of Contents</vt:lpstr>
      <vt:lpstr>Heapsort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Pseudocode</vt:lpstr>
      <vt:lpstr>Pseudocode</vt:lpstr>
      <vt:lpstr>Complexity Analysis</vt:lpstr>
      <vt:lpstr>Applications</vt:lpstr>
      <vt:lpstr>Counting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PSEUDOCODE</vt:lpstr>
      <vt:lpstr>PSEUDOCODE</vt:lpstr>
      <vt:lpstr>Complexity Analysis</vt:lpstr>
      <vt:lpstr>Applications</vt:lpstr>
      <vt:lpstr>Pigeonhole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PSEUDOCODE</vt:lpstr>
      <vt:lpstr>Complexity Analysis</vt:lpstr>
      <vt:lpstr>Applications</vt:lpstr>
      <vt:lpstr>Odd-even Transposition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EXAMPLE PROBLEM: LEETCODE NO.75</vt:lpstr>
      <vt:lpstr>COMPARISON OF SORTING ALGORITHMS</vt:lpstr>
      <vt:lpstr>Quizzes</vt:lpstr>
      <vt:lpstr>What is Heapify in Heap Sort?</vt:lpstr>
      <vt:lpstr>What is Heapify in Heap Sort?</vt:lpstr>
      <vt:lpstr>Which of the following is not an application of Heap Sort?</vt:lpstr>
      <vt:lpstr>Which of the following is not an application of Heap Sort?</vt:lpstr>
      <vt:lpstr>When does Counting Sort work most efficiently?</vt:lpstr>
      <vt:lpstr>When does Counting Sort work most efficiently?</vt:lpstr>
      <vt:lpstr>Which of the following is not an application of Counting Sort?</vt:lpstr>
      <vt:lpstr>Which of the following is not an application of Counting Sort?</vt:lpstr>
      <vt:lpstr>When does Pigeonhole Sort work most efficiently?</vt:lpstr>
      <vt:lpstr>When does Pigeonhole Sort work most efficiently?</vt:lpstr>
      <vt:lpstr>How is Pigeonhole Sort different from Counting Sort?</vt:lpstr>
      <vt:lpstr>How is Pigeonhole Sort different from Counting Sort?</vt:lpstr>
      <vt:lpstr>Which algorithm is most suitable for sorting integers within a small range?</vt:lpstr>
      <vt:lpstr>Which algorithm is most suitable for sorting integers within a small range?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Mike Northington</cp:lastModifiedBy>
  <cp:revision>24</cp:revision>
  <dcterms:modified xsi:type="dcterms:W3CDTF">2025-03-17T02:20:58Z</dcterms:modified>
</cp:coreProperties>
</file>