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7" r:id="rId4"/>
  </p:sldMasterIdLst>
  <p:notesMasterIdLst>
    <p:notesMasterId r:id="rId24"/>
  </p:notesMasterIdLst>
  <p:handoutMasterIdLst>
    <p:handoutMasterId r:id="rId25"/>
  </p:handoutMasterIdLst>
  <p:sldIdLst>
    <p:sldId id="256" r:id="rId5"/>
    <p:sldId id="260" r:id="rId6"/>
    <p:sldId id="257" r:id="rId7"/>
    <p:sldId id="258" r:id="rId8"/>
    <p:sldId id="286" r:id="rId9"/>
    <p:sldId id="288" r:id="rId10"/>
    <p:sldId id="290" r:id="rId11"/>
    <p:sldId id="287" r:id="rId12"/>
    <p:sldId id="292" r:id="rId13"/>
    <p:sldId id="261" r:id="rId14"/>
    <p:sldId id="297" r:id="rId15"/>
    <p:sldId id="301" r:id="rId16"/>
    <p:sldId id="293" r:id="rId17"/>
    <p:sldId id="295" r:id="rId18"/>
    <p:sldId id="296" r:id="rId19"/>
    <p:sldId id="300" r:id="rId20"/>
    <p:sldId id="298" r:id="rId21"/>
    <p:sldId id="268" r:id="rId22"/>
    <p:sldId id="29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43A"/>
    <a:srgbClr val="103350"/>
    <a:srgbClr val="0C4360"/>
    <a:srgbClr val="1B6872"/>
    <a:srgbClr val="63B7C6"/>
    <a:srgbClr val="002136"/>
    <a:srgbClr val="0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1" d="100"/>
          <a:sy n="61" d="100"/>
        </p:scale>
        <p:origin x="96" y="40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06/11/2018</a:t>
            </a:fld>
            <a:endParaRPr lang="en-GB"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06/11/2018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
        <p:nvSpPr>
          <p:cNvPr id="8" name="Rectangle 7">
            <a:extLst>
              <a:ext uri="{FF2B5EF4-FFF2-40B4-BE49-F238E27FC236}">
                <a16:creationId xmlns:a16="http://schemas.microsoft.com/office/drawing/2014/main" id="{C847BB2B-AE7C-45DE-B403-4DAB5F490B92}"/>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9" name="Group 8">
            <a:extLst>
              <a:ext uri="{FF2B5EF4-FFF2-40B4-BE49-F238E27FC236}">
                <a16:creationId xmlns:a16="http://schemas.microsoft.com/office/drawing/2014/main" id="{76CBA1A3-6E05-41A7-849E-0BC76EBD8818}"/>
              </a:ext>
            </a:extLst>
          </p:cNvPr>
          <p:cNvGrpSpPr/>
          <p:nvPr userDrawn="1"/>
        </p:nvGrpSpPr>
        <p:grpSpPr>
          <a:xfrm>
            <a:off x="-1604709" y="-3756"/>
            <a:ext cx="13796710" cy="6861756"/>
            <a:chOff x="-1604709" y="-3756"/>
            <a:chExt cx="13796710" cy="6861756"/>
          </a:xfrm>
        </p:grpSpPr>
        <p:grpSp>
          <p:nvGrpSpPr>
            <p:cNvPr id="10" name="Group 9">
              <a:extLst>
                <a:ext uri="{FF2B5EF4-FFF2-40B4-BE49-F238E27FC236}">
                  <a16:creationId xmlns:a16="http://schemas.microsoft.com/office/drawing/2014/main" id="{B8AEC551-0A7F-4403-9C93-FD84399AB813}"/>
                </a:ext>
              </a:extLst>
            </p:cNvPr>
            <p:cNvGrpSpPr/>
            <p:nvPr/>
          </p:nvGrpSpPr>
          <p:grpSpPr>
            <a:xfrm>
              <a:off x="-16298" y="0"/>
              <a:ext cx="12208299" cy="6858000"/>
              <a:chOff x="-16298" y="0"/>
              <a:chExt cx="12208299" cy="6858000"/>
            </a:xfrm>
          </p:grpSpPr>
          <p:sp>
            <p:nvSpPr>
              <p:cNvPr id="17" name="Freeform: Shape 16">
                <a:extLst>
                  <a:ext uri="{FF2B5EF4-FFF2-40B4-BE49-F238E27FC236}">
                    <a16:creationId xmlns:a16="http://schemas.microsoft.com/office/drawing/2014/main" id="{7B94A895-7124-4334-BFA2-8CAAC3218A3E}"/>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Freeform: Shape 17">
                <a:extLst>
                  <a:ext uri="{FF2B5EF4-FFF2-40B4-BE49-F238E27FC236}">
                    <a16:creationId xmlns:a16="http://schemas.microsoft.com/office/drawing/2014/main" id="{ECFFDD53-3C92-48CF-8FA1-FA1A12982F0A}"/>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425FEB14-8470-4480-B4BB-14FA27E723F9}"/>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ight Triangle 19">
                <a:extLst>
                  <a:ext uri="{FF2B5EF4-FFF2-40B4-BE49-F238E27FC236}">
                    <a16:creationId xmlns:a16="http://schemas.microsoft.com/office/drawing/2014/main" id="{DF460196-C887-4133-B94A-D23C2E5ECF04}"/>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ight Triangle 20">
                <a:extLst>
                  <a:ext uri="{FF2B5EF4-FFF2-40B4-BE49-F238E27FC236}">
                    <a16:creationId xmlns:a16="http://schemas.microsoft.com/office/drawing/2014/main" id="{E27085EE-B678-4304-AD88-33A2416279D0}"/>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21">
                <a:extLst>
                  <a:ext uri="{FF2B5EF4-FFF2-40B4-BE49-F238E27FC236}">
                    <a16:creationId xmlns:a16="http://schemas.microsoft.com/office/drawing/2014/main" id="{D261A538-27F4-4C2C-819E-508BBF0D0868}"/>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1" name="Freeform: Shape 12">
              <a:extLst>
                <a:ext uri="{FF2B5EF4-FFF2-40B4-BE49-F238E27FC236}">
                  <a16:creationId xmlns:a16="http://schemas.microsoft.com/office/drawing/2014/main" id="{30255CFA-0662-4D3E-955E-CFBE81A3096B}"/>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CF9D057-3930-4CA9-B724-5DA06D5859CB}"/>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C716C96-D93D-4BD2-AC29-C491AB2EEB6B}"/>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E021545A-8FB2-4259-9AAE-BF7D7C423C31}"/>
                </a:ext>
              </a:extLst>
            </p:cNvPr>
            <p:cNvGrpSpPr/>
            <p:nvPr/>
          </p:nvGrpSpPr>
          <p:grpSpPr>
            <a:xfrm>
              <a:off x="-760406" y="4672937"/>
              <a:ext cx="1520812" cy="1520812"/>
              <a:chOff x="-1604709" y="3012880"/>
              <a:chExt cx="3211378" cy="3211378"/>
            </a:xfrm>
          </p:grpSpPr>
          <p:sp>
            <p:nvSpPr>
              <p:cNvPr id="15" name="Freeform: Shape 14">
                <a:extLst>
                  <a:ext uri="{FF2B5EF4-FFF2-40B4-BE49-F238E27FC236}">
                    <a16:creationId xmlns:a16="http://schemas.microsoft.com/office/drawing/2014/main" id="{2667E09B-B234-49C1-B17F-6414C5A223D4}"/>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2">
                <a:extLst>
                  <a:ext uri="{FF2B5EF4-FFF2-40B4-BE49-F238E27FC236}">
                    <a16:creationId xmlns:a16="http://schemas.microsoft.com/office/drawing/2014/main" id="{7E6585ED-10FA-43F0-9382-C12ED49BEC9D}"/>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229128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GB" smtClean="0"/>
              <a:t>‹#›</a:t>
            </a:fld>
            <a:endParaRPr lang="en-GB" dirty="0"/>
          </a:p>
        </p:txBody>
      </p:sp>
    </p:spTree>
    <p:extLst>
      <p:ext uri="{BB962C8B-B14F-4D97-AF65-F5344CB8AC3E}">
        <p14:creationId xmlns:p14="http://schemas.microsoft.com/office/powerpoint/2010/main" val="340777236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t>‹#›</a:t>
            </a:fld>
            <a:endParaRPr lang="en-GB" dirty="0"/>
          </a:p>
        </p:txBody>
      </p:sp>
    </p:spTree>
    <p:extLst>
      <p:ext uri="{BB962C8B-B14F-4D97-AF65-F5344CB8AC3E}">
        <p14:creationId xmlns:p14="http://schemas.microsoft.com/office/powerpoint/2010/main" val="347302700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t>‹#›</a:t>
            </a:fld>
            <a:endParaRPr lang="en-GB" dirty="0"/>
          </a:p>
        </p:txBody>
      </p:sp>
    </p:spTree>
    <p:extLst>
      <p:ext uri="{BB962C8B-B14F-4D97-AF65-F5344CB8AC3E}">
        <p14:creationId xmlns:p14="http://schemas.microsoft.com/office/powerpoint/2010/main" val="14171017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t>‹#›</a:t>
            </a:fld>
            <a:endParaRPr lang="en-GB" dirty="0"/>
          </a:p>
        </p:txBody>
      </p:sp>
    </p:spTree>
    <p:extLst>
      <p:ext uri="{BB962C8B-B14F-4D97-AF65-F5344CB8AC3E}">
        <p14:creationId xmlns:p14="http://schemas.microsoft.com/office/powerpoint/2010/main" val="152842785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t>‹#›</a:t>
            </a:fld>
            <a:endParaRPr lang="en-GB" dirty="0"/>
          </a:p>
        </p:txBody>
      </p:sp>
    </p:spTree>
    <p:extLst>
      <p:ext uri="{BB962C8B-B14F-4D97-AF65-F5344CB8AC3E}">
        <p14:creationId xmlns:p14="http://schemas.microsoft.com/office/powerpoint/2010/main" val="193014943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t>‹#›</a:t>
            </a:fld>
            <a:endParaRPr lang="en-GB" dirty="0"/>
          </a:p>
        </p:txBody>
      </p:sp>
    </p:spTree>
    <p:extLst>
      <p:ext uri="{BB962C8B-B14F-4D97-AF65-F5344CB8AC3E}">
        <p14:creationId xmlns:p14="http://schemas.microsoft.com/office/powerpoint/2010/main" val="38671435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t>‹#›</a:t>
            </a:fld>
            <a:endParaRPr lang="en-GB" dirty="0"/>
          </a:p>
        </p:txBody>
      </p:sp>
    </p:spTree>
    <p:extLst>
      <p:ext uri="{BB962C8B-B14F-4D97-AF65-F5344CB8AC3E}">
        <p14:creationId xmlns:p14="http://schemas.microsoft.com/office/powerpoint/2010/main" val="203278314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t>‹#›</a:t>
            </a:fld>
            <a:endParaRPr lang="en-GB" dirty="0"/>
          </a:p>
        </p:txBody>
      </p:sp>
    </p:spTree>
    <p:extLst>
      <p:ext uri="{BB962C8B-B14F-4D97-AF65-F5344CB8AC3E}">
        <p14:creationId xmlns:p14="http://schemas.microsoft.com/office/powerpoint/2010/main" val="205167994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63656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512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pPr/>
              <a:t>‹#›</a:t>
            </a:fld>
            <a:endParaRPr lang="en-GB" dirty="0"/>
          </a:p>
        </p:txBody>
      </p:sp>
      <p:sp>
        <p:nvSpPr>
          <p:cNvPr id="8" name="Rectangle 7">
            <a:extLst>
              <a:ext uri="{FF2B5EF4-FFF2-40B4-BE49-F238E27FC236}">
                <a16:creationId xmlns:a16="http://schemas.microsoft.com/office/drawing/2014/main" id="{2377679B-5873-42AA-8A2A-1CE0D330B4F0}"/>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43BA0E35-C7D3-4524-91C2-3463EC2C08F0}"/>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0" name="Freeform: Shape 9">
            <a:extLst>
              <a:ext uri="{FF2B5EF4-FFF2-40B4-BE49-F238E27FC236}">
                <a16:creationId xmlns:a16="http://schemas.microsoft.com/office/drawing/2014/main" id="{CCDB0006-B7CF-457B-AF99-2AEC3CCB8E89}"/>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1" name="Freeform: Shape 10">
            <a:extLst>
              <a:ext uri="{FF2B5EF4-FFF2-40B4-BE49-F238E27FC236}">
                <a16:creationId xmlns:a16="http://schemas.microsoft.com/office/drawing/2014/main" id="{FE97E829-D175-4F2E-87EC-EC394678AEEA}"/>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C18BCE1B-4A89-45C1-95CF-741BE040BCCC}"/>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3" name="Group 12">
            <a:extLst>
              <a:ext uri="{FF2B5EF4-FFF2-40B4-BE49-F238E27FC236}">
                <a16:creationId xmlns:a16="http://schemas.microsoft.com/office/drawing/2014/main" id="{A0354058-8292-4D18-9384-8DFCA0667927}"/>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1E64584B-1DA5-4CC1-A1C7-6A35FE308419}"/>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3883DC07-4829-4439-8E60-43B5F6335843}"/>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F7699019-9EA6-40AD-8BC9-EFF0A4C97D99}"/>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89EF5625-167D-463D-855C-A94485A8AB46}"/>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8" name="Rectangle: Single Corner Snipped 17">
              <a:extLst>
                <a:ext uri="{FF2B5EF4-FFF2-40B4-BE49-F238E27FC236}">
                  <a16:creationId xmlns:a16="http://schemas.microsoft.com/office/drawing/2014/main" id="{09B31702-37E5-404B-8849-EC63C4F01C58}"/>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9" name="Freeform: Shape 18">
            <a:extLst>
              <a:ext uri="{FF2B5EF4-FFF2-40B4-BE49-F238E27FC236}">
                <a16:creationId xmlns:a16="http://schemas.microsoft.com/office/drawing/2014/main" id="{B0915920-2676-43D3-8DB2-C6F198F715EA}"/>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0472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0737049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67230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pPr/>
              <a:t>‹#›</a:t>
            </a:fld>
            <a:endParaRPr lang="en-GB" dirty="0"/>
          </a:p>
        </p:txBody>
      </p:sp>
      <p:sp>
        <p:nvSpPr>
          <p:cNvPr id="8" name="Rectangle 7">
            <a:extLst>
              <a:ext uri="{FF2B5EF4-FFF2-40B4-BE49-F238E27FC236}">
                <a16:creationId xmlns:a16="http://schemas.microsoft.com/office/drawing/2014/main" id="{3AEDD8AC-525B-495B-A36D-D331127749FA}"/>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3F4DF95B-8443-4EFB-B168-AD441BF3B5C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11BAC58-3BF9-4601-B89F-912095CCEA88}"/>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ight Triangle 10">
            <a:extLst>
              <a:ext uri="{FF2B5EF4-FFF2-40B4-BE49-F238E27FC236}">
                <a16:creationId xmlns:a16="http://schemas.microsoft.com/office/drawing/2014/main" id="{343474B1-EADC-4216-BFBF-B91B9E7D32CE}"/>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36B0FDEA-9F26-4B34-BE5C-8768943270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Freeform: Shape 12">
            <a:extLst>
              <a:ext uri="{FF2B5EF4-FFF2-40B4-BE49-F238E27FC236}">
                <a16:creationId xmlns:a16="http://schemas.microsoft.com/office/drawing/2014/main" id="{B607D943-A504-4CA2-B3E6-35ED92FF3B20}"/>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F0A0A400-4746-44AC-8B57-F2C1FABA5D5D}"/>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6C41DA7A-7903-46CF-BB2D-C021A87ABE5B}"/>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651CE6F-9BEE-41F5-9AFC-1F5E5A430834}"/>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7" name="Group 16">
            <a:extLst>
              <a:ext uri="{FF2B5EF4-FFF2-40B4-BE49-F238E27FC236}">
                <a16:creationId xmlns:a16="http://schemas.microsoft.com/office/drawing/2014/main" id="{361C3735-10C7-4390-B5DE-E77F165BF33E}"/>
              </a:ext>
            </a:extLst>
          </p:cNvPr>
          <p:cNvGrpSpPr/>
          <p:nvPr userDrawn="1"/>
        </p:nvGrpSpPr>
        <p:grpSpPr>
          <a:xfrm rot="16200000">
            <a:off x="431651" y="-917359"/>
            <a:ext cx="1532001" cy="1826463"/>
            <a:chOff x="10800164" y="7142066"/>
            <a:chExt cx="2775293" cy="3308724"/>
          </a:xfrm>
        </p:grpSpPr>
        <p:sp>
          <p:nvSpPr>
            <p:cNvPr id="18" name="Freeform: Shape 17">
              <a:extLst>
                <a:ext uri="{FF2B5EF4-FFF2-40B4-BE49-F238E27FC236}">
                  <a16:creationId xmlns:a16="http://schemas.microsoft.com/office/drawing/2014/main" id="{390CFB45-2DE8-4B46-B853-1BE7C66D2C7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0107C23F-A183-4F32-8997-785307A2D9A5}"/>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D85F20CA-91F3-4DFA-BECE-2B9AFF1D5BC5}"/>
              </a:ext>
            </a:extLst>
          </p:cNvPr>
          <p:cNvGrpSpPr/>
          <p:nvPr userDrawn="1"/>
        </p:nvGrpSpPr>
        <p:grpSpPr>
          <a:xfrm rot="16200000">
            <a:off x="1992859" y="-497210"/>
            <a:ext cx="818398" cy="986162"/>
            <a:chOff x="10945855" y="7317026"/>
            <a:chExt cx="2483924" cy="2993104"/>
          </a:xfrm>
        </p:grpSpPr>
        <p:sp>
          <p:nvSpPr>
            <p:cNvPr id="21" name="Freeform: Shape 20">
              <a:extLst>
                <a:ext uri="{FF2B5EF4-FFF2-40B4-BE49-F238E27FC236}">
                  <a16:creationId xmlns:a16="http://schemas.microsoft.com/office/drawing/2014/main" id="{1F52F7EA-5A1F-4F83-82E3-032A701C55C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C1B84A18-F0F3-4713-A2D2-7B6C21901A37}"/>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10825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GB" smtClean="0"/>
              <a:pPr/>
              <a:t>‹#›</a:t>
            </a:fld>
            <a:endParaRPr lang="en-GB" dirty="0"/>
          </a:p>
        </p:txBody>
      </p:sp>
      <p:sp>
        <p:nvSpPr>
          <p:cNvPr id="9" name="Rectangle 8">
            <a:extLst>
              <a:ext uri="{FF2B5EF4-FFF2-40B4-BE49-F238E27FC236}">
                <a16:creationId xmlns:a16="http://schemas.microsoft.com/office/drawing/2014/main" id="{4B6DD028-4210-4AC4-968D-21B252A43967}"/>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5BB09B6-6545-43DC-B134-32C10A43A533}"/>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1" name="Freeform: Shape 10">
            <a:extLst>
              <a:ext uri="{FF2B5EF4-FFF2-40B4-BE49-F238E27FC236}">
                <a16:creationId xmlns:a16="http://schemas.microsoft.com/office/drawing/2014/main" id="{93F5F14B-C878-4783-ADB5-08B06EDE4BE7}"/>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5B0E8E2B-942D-4761-A98A-40FD232F519A}"/>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Freeform: Shape 12">
            <a:extLst>
              <a:ext uri="{FF2B5EF4-FFF2-40B4-BE49-F238E27FC236}">
                <a16:creationId xmlns:a16="http://schemas.microsoft.com/office/drawing/2014/main" id="{46179B8B-C850-4CAA-8229-CFF8DD7BBD5D}"/>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 name="Group 13">
            <a:extLst>
              <a:ext uri="{FF2B5EF4-FFF2-40B4-BE49-F238E27FC236}">
                <a16:creationId xmlns:a16="http://schemas.microsoft.com/office/drawing/2014/main" id="{2D744D2E-5471-4DB4-9505-E7A69154757D}"/>
              </a:ext>
            </a:extLst>
          </p:cNvPr>
          <p:cNvGrpSpPr/>
          <p:nvPr userDrawn="1"/>
        </p:nvGrpSpPr>
        <p:grpSpPr>
          <a:xfrm rot="16200000">
            <a:off x="499388" y="-322655"/>
            <a:ext cx="535531" cy="645309"/>
            <a:chOff x="10945855" y="7317026"/>
            <a:chExt cx="2483924" cy="2993104"/>
          </a:xfrm>
        </p:grpSpPr>
        <p:sp>
          <p:nvSpPr>
            <p:cNvPr id="15" name="Freeform: Shape 14">
              <a:extLst>
                <a:ext uri="{FF2B5EF4-FFF2-40B4-BE49-F238E27FC236}">
                  <a16:creationId xmlns:a16="http://schemas.microsoft.com/office/drawing/2014/main" id="{5CC756A3-FDF0-4CA5-89DF-DB0C90611179}"/>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9BA991FC-3C6B-41DE-9EF6-2F0C3A2E138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7E781F1A-8491-454D-BB30-76E466909CB4}"/>
              </a:ext>
            </a:extLst>
          </p:cNvPr>
          <p:cNvGrpSpPr/>
          <p:nvPr userDrawn="1"/>
        </p:nvGrpSpPr>
        <p:grpSpPr>
          <a:xfrm>
            <a:off x="-1" y="1357409"/>
            <a:ext cx="12192001" cy="4846320"/>
            <a:chOff x="-1" y="1357409"/>
            <a:chExt cx="12192001" cy="4917518"/>
          </a:xfrm>
        </p:grpSpPr>
        <p:sp>
          <p:nvSpPr>
            <p:cNvPr id="18" name="Rectangle: Single Corner Snipped 17">
              <a:extLst>
                <a:ext uri="{FF2B5EF4-FFF2-40B4-BE49-F238E27FC236}">
                  <a16:creationId xmlns:a16="http://schemas.microsoft.com/office/drawing/2014/main" id="{85134653-3966-4582-BC30-4CD91B67181B}"/>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9" name="Rectangle: Single Corner Snipped 18">
              <a:extLst>
                <a:ext uri="{FF2B5EF4-FFF2-40B4-BE49-F238E27FC236}">
                  <a16:creationId xmlns:a16="http://schemas.microsoft.com/office/drawing/2014/main" id="{32307D7A-0620-4EC1-9DE2-BD6DD64C16A9}"/>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Freeform: Shape 19">
            <a:extLst>
              <a:ext uri="{FF2B5EF4-FFF2-40B4-BE49-F238E27FC236}">
                <a16:creationId xmlns:a16="http://schemas.microsoft.com/office/drawing/2014/main" id="{8697013C-5F7D-4A95-AB34-A1AE10BF4896}"/>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697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63D6C4-4840-40CC-AC84-17E24B3B7BDE}" type="slidenum">
              <a:rPr lang="en-GB" smtClean="0"/>
              <a:pPr/>
              <a:t>‹#›</a:t>
            </a:fld>
            <a:endParaRPr lang="en-GB" dirty="0"/>
          </a:p>
        </p:txBody>
      </p:sp>
      <p:sp>
        <p:nvSpPr>
          <p:cNvPr id="10" name="Rectangle 9">
            <a:extLst>
              <a:ext uri="{FF2B5EF4-FFF2-40B4-BE49-F238E27FC236}">
                <a16:creationId xmlns:a16="http://schemas.microsoft.com/office/drawing/2014/main" id="{BB6CE928-ACE5-43CC-BF26-5961A12944B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331F984D-C15E-41C5-ADD9-1B5AFF6985D2}"/>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EEA0B917-ED4E-4A64-8A1B-028D43DB574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3" name="Freeform: Shape 12">
            <a:extLst>
              <a:ext uri="{FF2B5EF4-FFF2-40B4-BE49-F238E27FC236}">
                <a16:creationId xmlns:a16="http://schemas.microsoft.com/office/drawing/2014/main" id="{21CB7884-44D2-43D6-BB9B-676DB26E3B98}"/>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Freeform: Shape 13">
            <a:extLst>
              <a:ext uri="{FF2B5EF4-FFF2-40B4-BE49-F238E27FC236}">
                <a16:creationId xmlns:a16="http://schemas.microsoft.com/office/drawing/2014/main" id="{45B00665-F80A-4365-A1BA-A2A1477F6329}"/>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5" name="Group 14">
            <a:extLst>
              <a:ext uri="{FF2B5EF4-FFF2-40B4-BE49-F238E27FC236}">
                <a16:creationId xmlns:a16="http://schemas.microsoft.com/office/drawing/2014/main" id="{06977FCA-6FF4-4C80-AC3F-D168D2D04561}"/>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52DD334A-6CC3-4561-94FE-DFA19663D8E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2B205294-7AB8-4015-9C94-F17D82EBE018}"/>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DACFE1F1-28C0-4E58-B998-6CF6802570BB}"/>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726D6A16-BD10-4530-8074-FA6ED67ACD14}"/>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20" name="Rectangle: Single Corner Snipped 19">
              <a:extLst>
                <a:ext uri="{FF2B5EF4-FFF2-40B4-BE49-F238E27FC236}">
                  <a16:creationId xmlns:a16="http://schemas.microsoft.com/office/drawing/2014/main" id="{785C9DC3-25EE-4D96-AFC9-BB71E064645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1" name="Freeform: Shape 20">
            <a:extLst>
              <a:ext uri="{FF2B5EF4-FFF2-40B4-BE49-F238E27FC236}">
                <a16:creationId xmlns:a16="http://schemas.microsoft.com/office/drawing/2014/main" id="{1AF568B7-1D89-4F74-B771-E915ED1FBE3A}"/>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0510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63D6C4-4840-40CC-AC84-17E24B3B7BDE}" type="slidenum">
              <a:rPr lang="en-GB" smtClean="0"/>
              <a:pPr/>
              <a:t>‹#›</a:t>
            </a:fld>
            <a:endParaRPr lang="en-GB" dirty="0"/>
          </a:p>
        </p:txBody>
      </p:sp>
      <p:sp>
        <p:nvSpPr>
          <p:cNvPr id="7" name="Rectangle 6">
            <a:extLst>
              <a:ext uri="{FF2B5EF4-FFF2-40B4-BE49-F238E27FC236}">
                <a16:creationId xmlns:a16="http://schemas.microsoft.com/office/drawing/2014/main" id="{25EB2D97-F465-4765-9620-DDB55CBC670B}"/>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CCB00E4E-9462-4692-A200-4F451BBFFB85}"/>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8">
            <a:extLst>
              <a:ext uri="{FF2B5EF4-FFF2-40B4-BE49-F238E27FC236}">
                <a16:creationId xmlns:a16="http://schemas.microsoft.com/office/drawing/2014/main" id="{A8274145-E7A2-4D67-9F99-5E9AF8A6EA5F}"/>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0" name="Freeform: Shape 9">
            <a:extLst>
              <a:ext uri="{FF2B5EF4-FFF2-40B4-BE49-F238E27FC236}">
                <a16:creationId xmlns:a16="http://schemas.microsoft.com/office/drawing/2014/main" id="{D678D499-2B77-4E7F-A17E-62895342E762}"/>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0BD9FEA8-7199-4D59-9497-61392BE7B4E9}"/>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a:extLst>
              <a:ext uri="{FF2B5EF4-FFF2-40B4-BE49-F238E27FC236}">
                <a16:creationId xmlns:a16="http://schemas.microsoft.com/office/drawing/2014/main" id="{98AC4E57-4130-46A6-B147-D99CB7D93E7C}"/>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198049D0-8B7D-4CC4-9D7D-CED2C53C239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21EFAC13-1E8E-4C72-ACB8-CC8AFEFD5B6D}"/>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794EF963-8D93-43B6-9680-AE2A1403E660}"/>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id="{6EAC175A-EFE7-47AD-B411-FADFAE9D31C8}"/>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16">
              <a:extLst>
                <a:ext uri="{FF2B5EF4-FFF2-40B4-BE49-F238E27FC236}">
                  <a16:creationId xmlns:a16="http://schemas.microsoft.com/office/drawing/2014/main" id="{2B0A60E3-196C-45EE-8057-B5C021A55DB7}"/>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17">
            <a:extLst>
              <a:ext uri="{FF2B5EF4-FFF2-40B4-BE49-F238E27FC236}">
                <a16:creationId xmlns:a16="http://schemas.microsoft.com/office/drawing/2014/main" id="{1D7BCDEF-E743-4979-9CAA-9DEE5D8301E4}"/>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1827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63D6C4-4840-40CC-AC84-17E24B3B7BDE}" type="slidenum">
              <a:rPr lang="en-GB" smtClean="0"/>
              <a:pPr/>
              <a:t>‹#›</a:t>
            </a:fld>
            <a:endParaRPr lang="en-GB" dirty="0"/>
          </a:p>
        </p:txBody>
      </p:sp>
      <p:sp>
        <p:nvSpPr>
          <p:cNvPr id="6" name="Rectangle 5">
            <a:extLst>
              <a:ext uri="{FF2B5EF4-FFF2-40B4-BE49-F238E27FC236}">
                <a16:creationId xmlns:a16="http://schemas.microsoft.com/office/drawing/2014/main" id="{EB91B1CD-CA4A-4F88-A4B2-8DA05BCF8D00}"/>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id="{D19501CF-BEE1-4EB9-B801-36F9F0F73AEA}"/>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id="{F3CAB9FA-C427-446A-B036-966654B583AA}"/>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id="{23917543-A135-4878-80E0-EC5A2CA0D3FD}"/>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id="{33FB7672-4A4C-4059-AB6B-23071F1BEEC7}"/>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1" name="Group 10">
            <a:extLst>
              <a:ext uri="{FF2B5EF4-FFF2-40B4-BE49-F238E27FC236}">
                <a16:creationId xmlns:a16="http://schemas.microsoft.com/office/drawing/2014/main" id="{186DE791-2708-466F-BDBA-E7FEE68EBBE7}"/>
              </a:ext>
            </a:extLst>
          </p:cNvPr>
          <p:cNvGrpSpPr/>
          <p:nvPr userDrawn="1"/>
        </p:nvGrpSpPr>
        <p:grpSpPr>
          <a:xfrm rot="16200000">
            <a:off x="499388" y="-322655"/>
            <a:ext cx="535531" cy="645309"/>
            <a:chOff x="10945855" y="7317026"/>
            <a:chExt cx="2483924" cy="2993104"/>
          </a:xfrm>
        </p:grpSpPr>
        <p:sp>
          <p:nvSpPr>
            <p:cNvPr id="12" name="Freeform: Shape 15">
              <a:extLst>
                <a:ext uri="{FF2B5EF4-FFF2-40B4-BE49-F238E27FC236}">
                  <a16:creationId xmlns:a16="http://schemas.microsoft.com/office/drawing/2014/main" id="{786232D9-9EDC-48CE-9F1F-BC6545BB8CB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6">
              <a:extLst>
                <a:ext uri="{FF2B5EF4-FFF2-40B4-BE49-F238E27FC236}">
                  <a16:creationId xmlns:a16="http://schemas.microsoft.com/office/drawing/2014/main" id="{DEC66929-73E4-4070-8760-0163C530E50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reeform: Shape 23">
            <a:extLst>
              <a:ext uri="{FF2B5EF4-FFF2-40B4-BE49-F238E27FC236}">
                <a16:creationId xmlns:a16="http://schemas.microsoft.com/office/drawing/2014/main" id="{80253CB9-8C45-4BF5-97F0-3E96EE739F14}"/>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933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GB" smtClean="0"/>
              <a:pPr/>
              <a:t>‹#›</a:t>
            </a:fld>
            <a:endParaRPr lang="en-GB" dirty="0"/>
          </a:p>
        </p:txBody>
      </p:sp>
      <p:sp>
        <p:nvSpPr>
          <p:cNvPr id="9" name="Rectangle 8">
            <a:extLst>
              <a:ext uri="{FF2B5EF4-FFF2-40B4-BE49-F238E27FC236}">
                <a16:creationId xmlns:a16="http://schemas.microsoft.com/office/drawing/2014/main" id="{759D0762-E8AE-44E7-B380-A0AECE8B371B}"/>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5E3D546D-1CA4-468F-BB05-2497513B02A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1" name="Freeform: Shape 10">
            <a:extLst>
              <a:ext uri="{FF2B5EF4-FFF2-40B4-BE49-F238E27FC236}">
                <a16:creationId xmlns:a16="http://schemas.microsoft.com/office/drawing/2014/main" id="{75B0B1F5-94F2-4518-89C2-B2E5CC2EE43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B55E55DD-AAEA-4B4A-9391-D2590835F1A5}"/>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Freeform: Shape 12">
            <a:extLst>
              <a:ext uri="{FF2B5EF4-FFF2-40B4-BE49-F238E27FC236}">
                <a16:creationId xmlns:a16="http://schemas.microsoft.com/office/drawing/2014/main" id="{76409853-6D6B-4BE9-AFCD-468716050DC7}"/>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 name="Group 13">
            <a:extLst>
              <a:ext uri="{FF2B5EF4-FFF2-40B4-BE49-F238E27FC236}">
                <a16:creationId xmlns:a16="http://schemas.microsoft.com/office/drawing/2014/main" id="{45AB2B2B-9702-4524-8E45-D38EC99B88E5}"/>
              </a:ext>
            </a:extLst>
          </p:cNvPr>
          <p:cNvGrpSpPr/>
          <p:nvPr userDrawn="1"/>
        </p:nvGrpSpPr>
        <p:grpSpPr>
          <a:xfrm rot="16200000">
            <a:off x="499388" y="-322655"/>
            <a:ext cx="535531" cy="645309"/>
            <a:chOff x="10945855" y="7317026"/>
            <a:chExt cx="2483924" cy="2993104"/>
          </a:xfrm>
        </p:grpSpPr>
        <p:sp>
          <p:nvSpPr>
            <p:cNvPr id="15" name="Freeform: Shape 14">
              <a:extLst>
                <a:ext uri="{FF2B5EF4-FFF2-40B4-BE49-F238E27FC236}">
                  <a16:creationId xmlns:a16="http://schemas.microsoft.com/office/drawing/2014/main" id="{9AAEE348-D84F-44E5-B119-589E448284F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D495F519-B0FB-4FCD-B51C-40E1CCD422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E6275D10-CEC5-4A17-97BC-3A9760421FD5}"/>
              </a:ext>
            </a:extLst>
          </p:cNvPr>
          <p:cNvGrpSpPr/>
          <p:nvPr userDrawn="1"/>
        </p:nvGrpSpPr>
        <p:grpSpPr>
          <a:xfrm>
            <a:off x="-1" y="1357409"/>
            <a:ext cx="12192001" cy="4846320"/>
            <a:chOff x="-1" y="1357409"/>
            <a:chExt cx="12192001" cy="4917518"/>
          </a:xfrm>
        </p:grpSpPr>
        <p:sp>
          <p:nvSpPr>
            <p:cNvPr id="18" name="Rectangle: Single Corner Snipped 17">
              <a:extLst>
                <a:ext uri="{FF2B5EF4-FFF2-40B4-BE49-F238E27FC236}">
                  <a16:creationId xmlns:a16="http://schemas.microsoft.com/office/drawing/2014/main" id="{493383D9-3A86-4BAF-8A96-0C3011B81EDA}"/>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Single Corner Snipped 18">
              <a:extLst>
                <a:ext uri="{FF2B5EF4-FFF2-40B4-BE49-F238E27FC236}">
                  <a16:creationId xmlns:a16="http://schemas.microsoft.com/office/drawing/2014/main" id="{1D39DFA8-F00D-41F2-A4A8-6E9C701A74A3}"/>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Freeform: Shape 19">
            <a:extLst>
              <a:ext uri="{FF2B5EF4-FFF2-40B4-BE49-F238E27FC236}">
                <a16:creationId xmlns:a16="http://schemas.microsoft.com/office/drawing/2014/main" id="{8A0B9EE9-D6E1-43C3-93A0-52BCA0001AA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3165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GB" smtClean="0"/>
              <a:pPr/>
              <a:t>‹#›</a:t>
            </a:fld>
            <a:endParaRPr lang="en-GB" dirty="0"/>
          </a:p>
        </p:txBody>
      </p:sp>
      <p:sp>
        <p:nvSpPr>
          <p:cNvPr id="9" name="Rectangle 8">
            <a:extLst>
              <a:ext uri="{FF2B5EF4-FFF2-40B4-BE49-F238E27FC236}">
                <a16:creationId xmlns:a16="http://schemas.microsoft.com/office/drawing/2014/main" id="{18E8376B-1ACE-4B18-9719-18A126883682}"/>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B9600347-1F63-4F10-8614-0543433FA50A}"/>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1" name="Freeform: Shape 10">
            <a:extLst>
              <a:ext uri="{FF2B5EF4-FFF2-40B4-BE49-F238E27FC236}">
                <a16:creationId xmlns:a16="http://schemas.microsoft.com/office/drawing/2014/main" id="{8E5465FB-D0C4-4290-8677-09A7D55397E7}"/>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9A1B2A33-995D-4673-86D6-2C77410C315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Freeform: Shape 12">
            <a:extLst>
              <a:ext uri="{FF2B5EF4-FFF2-40B4-BE49-F238E27FC236}">
                <a16:creationId xmlns:a16="http://schemas.microsoft.com/office/drawing/2014/main" id="{174510D4-A8B2-4EC3-A35C-9078FC559E2C}"/>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5" name="Group 14">
            <a:extLst>
              <a:ext uri="{FF2B5EF4-FFF2-40B4-BE49-F238E27FC236}">
                <a16:creationId xmlns:a16="http://schemas.microsoft.com/office/drawing/2014/main" id="{4D0BE40B-3F20-4916-A3D5-C2F389174A3A}"/>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93BFE697-7C28-466B-9B42-834422D71B4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3FC912-E868-4250-8D69-D6D0A0E4488D}"/>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055FB64C-0734-4828-9F6C-7AA12E867643}"/>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B7486B22-C62E-48C2-B439-6C13B8BFC4F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Single Corner Snipped 19">
              <a:extLst>
                <a:ext uri="{FF2B5EF4-FFF2-40B4-BE49-F238E27FC236}">
                  <a16:creationId xmlns:a16="http://schemas.microsoft.com/office/drawing/2014/main" id="{0907CAB6-E386-4793-8761-4C2BEA977088}"/>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1" name="Freeform: Shape 20">
            <a:extLst>
              <a:ext uri="{FF2B5EF4-FFF2-40B4-BE49-F238E27FC236}">
                <a16:creationId xmlns:a16="http://schemas.microsoft.com/office/drawing/2014/main" id="{E129BFB6-2D78-432F-893F-11F7E8F8B89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3777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63D6C4-4840-40CC-AC84-17E24B3B7BDE}" type="slidenum">
              <a:rPr lang="en-GB" smtClean="0"/>
              <a:t>‹#›</a:t>
            </a:fld>
            <a:endParaRPr lang="en-GB" dirty="0"/>
          </a:p>
        </p:txBody>
      </p:sp>
      <p:sp>
        <p:nvSpPr>
          <p:cNvPr id="7" name="Rectangle 6">
            <a:extLst>
              <a:ext uri="{FF2B5EF4-FFF2-40B4-BE49-F238E27FC236}">
                <a16:creationId xmlns:a16="http://schemas.microsoft.com/office/drawing/2014/main" id="{209B40EA-467E-4852-A007-7AC767B5E1D4}"/>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9">
            <a:extLst>
              <a:ext uri="{FF2B5EF4-FFF2-40B4-BE49-F238E27FC236}">
                <a16:creationId xmlns:a16="http://schemas.microsoft.com/office/drawing/2014/main" id="{45A417E2-D0DC-4E94-8A4C-C6CE13076396}"/>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7">
            <a:extLst>
              <a:ext uri="{FF2B5EF4-FFF2-40B4-BE49-F238E27FC236}">
                <a16:creationId xmlns:a16="http://schemas.microsoft.com/office/drawing/2014/main" id="{24E101AA-32E7-4588-BF21-CA1198CE5E5B}"/>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0" name="Freeform: Shape 11">
            <a:extLst>
              <a:ext uri="{FF2B5EF4-FFF2-40B4-BE49-F238E27FC236}">
                <a16:creationId xmlns:a16="http://schemas.microsoft.com/office/drawing/2014/main" id="{2D2B5FCF-37B4-4976-A11F-116FF0CB1B64}"/>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7">
            <a:extLst>
              <a:ext uri="{FF2B5EF4-FFF2-40B4-BE49-F238E27FC236}">
                <a16:creationId xmlns:a16="http://schemas.microsoft.com/office/drawing/2014/main" id="{746BDDCC-DE2A-43FE-90D2-A537E9E84E1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itle 1">
            <a:extLst>
              <a:ext uri="{FF2B5EF4-FFF2-40B4-BE49-F238E27FC236}">
                <a16:creationId xmlns:a16="http://schemas.microsoft.com/office/drawing/2014/main" id="{45D39053-62F9-4523-B80C-0884C650B3B4}"/>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3" name="Group 12">
            <a:extLst>
              <a:ext uri="{FF2B5EF4-FFF2-40B4-BE49-F238E27FC236}">
                <a16:creationId xmlns:a16="http://schemas.microsoft.com/office/drawing/2014/main" id="{1649F9BB-EC2D-4238-A461-B78810F260CC}"/>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9EFCA906-9F42-459D-A749-1D67AA2793C7}"/>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6">
              <a:extLst>
                <a:ext uri="{FF2B5EF4-FFF2-40B4-BE49-F238E27FC236}">
                  <a16:creationId xmlns:a16="http://schemas.microsoft.com/office/drawing/2014/main" id="{C1164604-1619-477C-9E4E-C0EE6C366C3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8CA11E83-6461-409E-B9AE-FDE127F080B8}"/>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53747A82-A13C-4A63-9CF3-80C54670C0A7}"/>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8" name="Rectangle: Single Corner Snipped 2">
              <a:extLst>
                <a:ext uri="{FF2B5EF4-FFF2-40B4-BE49-F238E27FC236}">
                  <a16:creationId xmlns:a16="http://schemas.microsoft.com/office/drawing/2014/main" id="{F5AC2BA1-584B-4FC2-AE31-2DE4F11B552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9" name="Freeform: Shape 23">
            <a:extLst>
              <a:ext uri="{FF2B5EF4-FFF2-40B4-BE49-F238E27FC236}">
                <a16:creationId xmlns:a16="http://schemas.microsoft.com/office/drawing/2014/main" id="{BB02FEAE-43A5-4087-90E9-E523DE93FF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lide Number Placeholder 4">
            <a:extLst>
              <a:ext uri="{FF2B5EF4-FFF2-40B4-BE49-F238E27FC236}">
                <a16:creationId xmlns:a16="http://schemas.microsoft.com/office/drawing/2014/main" id="{A05C79B5-7DED-4E2B-8CB9-02D73FE18BBF}"/>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69853938"/>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51" r:id="rId19"/>
    <p:sldLayoutId id="2147483651" r:id="rId20"/>
    <p:sldLayoutId id="2147483661" r:id="rId21"/>
    <p:sldLayoutId id="2147483674" r:id="rId22"/>
    <p:sldLayoutId id="2147483665" r:id="rId23"/>
    <p:sldLayoutId id="2147483673" r:id="rId24"/>
    <p:sldLayoutId id="2147483675" r:id="rId25"/>
    <p:sldLayoutId id="2147483676" r:id="rId26"/>
    <p:sldLayoutId id="2147483672" r:id="rId2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430297" y="1964267"/>
            <a:ext cx="4729828" cy="2421464"/>
          </a:xfrm>
        </p:spPr>
        <p:txBody>
          <a:bodyPr>
            <a:normAutofit/>
          </a:bodyPr>
          <a:lstStyle/>
          <a:p>
            <a:r>
              <a:rPr lang="en-US" sz="5400" dirty="0" err="1"/>
              <a:t>Khóa</a:t>
            </a:r>
            <a:r>
              <a:rPr lang="en-US" sz="5400" dirty="0"/>
              <a:t> server </a:t>
            </a:r>
            <a:endParaRPr lang="en-GB" sz="54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430297" y="4385732"/>
            <a:ext cx="4729828" cy="1405467"/>
          </a:xfrm>
        </p:spPr>
        <p:txBody>
          <a:bodyPr>
            <a:normAutofit/>
          </a:bodyPr>
          <a:lstStyle/>
          <a:p>
            <a:pPr marL="0" indent="0">
              <a:buNone/>
            </a:pPr>
            <a:r>
              <a:rPr lang="en-US" dirty="0" err="1">
                <a:solidFill>
                  <a:schemeClr val="tx2"/>
                </a:solidFill>
                <a:highlight>
                  <a:srgbClr val="00243A"/>
                </a:highlight>
              </a:rPr>
              <a:t>Khuôn</a:t>
            </a:r>
            <a:r>
              <a:rPr lang="en-US" dirty="0">
                <a:solidFill>
                  <a:schemeClr val="tx2"/>
                </a:solidFill>
                <a:highlight>
                  <a:srgbClr val="00243A"/>
                </a:highlight>
              </a:rPr>
              <a:t> </a:t>
            </a:r>
            <a:r>
              <a:rPr lang="en-US" dirty="0" err="1">
                <a:solidFill>
                  <a:schemeClr val="tx2"/>
                </a:solidFill>
                <a:highlight>
                  <a:srgbClr val="00243A"/>
                </a:highlight>
              </a:rPr>
              <a:t>khổ</a:t>
            </a:r>
            <a:r>
              <a:rPr lang="en-US" dirty="0">
                <a:solidFill>
                  <a:schemeClr val="tx2"/>
                </a:solidFill>
                <a:highlight>
                  <a:srgbClr val="00243A"/>
                </a:highlight>
              </a:rPr>
              <a:t> </a:t>
            </a:r>
            <a:r>
              <a:rPr lang="en-US" dirty="0" err="1">
                <a:solidFill>
                  <a:schemeClr val="tx2"/>
                </a:solidFill>
                <a:highlight>
                  <a:srgbClr val="00243A"/>
                </a:highlight>
              </a:rPr>
              <a:t>ch</a:t>
            </a:r>
            <a:r>
              <a:rPr lang="vi-VN" dirty="0">
                <a:solidFill>
                  <a:schemeClr val="tx2"/>
                </a:solidFill>
                <a:highlight>
                  <a:srgbClr val="00243A"/>
                </a:highlight>
              </a:rPr>
              <a:t>ư</a:t>
            </a:r>
            <a:r>
              <a:rPr lang="en-US" dirty="0" err="1">
                <a:solidFill>
                  <a:schemeClr val="tx2"/>
                </a:solidFill>
                <a:highlight>
                  <a:srgbClr val="00243A"/>
                </a:highlight>
              </a:rPr>
              <a:t>ơng</a:t>
            </a:r>
            <a:r>
              <a:rPr lang="en-US" dirty="0">
                <a:solidFill>
                  <a:schemeClr val="tx2"/>
                </a:solidFill>
                <a:highlight>
                  <a:srgbClr val="00243A"/>
                </a:highlight>
              </a:rPr>
              <a:t> </a:t>
            </a:r>
            <a:r>
              <a:rPr lang="en-US" dirty="0" err="1">
                <a:solidFill>
                  <a:schemeClr val="tx2"/>
                </a:solidFill>
                <a:highlight>
                  <a:srgbClr val="00243A"/>
                </a:highlight>
              </a:rPr>
              <a:t>trình</a:t>
            </a:r>
            <a:r>
              <a:rPr lang="en-US" dirty="0">
                <a:solidFill>
                  <a:schemeClr val="tx2"/>
                </a:solidFill>
                <a:highlight>
                  <a:srgbClr val="00243A"/>
                </a:highlight>
              </a:rPr>
              <a:t> training </a:t>
            </a:r>
            <a:r>
              <a:rPr lang="en-US" dirty="0" err="1">
                <a:solidFill>
                  <a:schemeClr val="tx2"/>
                </a:solidFill>
                <a:highlight>
                  <a:srgbClr val="00243A"/>
                </a:highlight>
              </a:rPr>
              <a:t>clb</a:t>
            </a:r>
            <a:r>
              <a:rPr lang="en-US" dirty="0">
                <a:solidFill>
                  <a:schemeClr val="tx2"/>
                </a:solidFill>
                <a:highlight>
                  <a:srgbClr val="00243A"/>
                </a:highlight>
              </a:rPr>
              <a:t> </a:t>
            </a:r>
            <a:r>
              <a:rPr lang="en-US" dirty="0" err="1">
                <a:solidFill>
                  <a:schemeClr val="tx2"/>
                </a:solidFill>
                <a:highlight>
                  <a:srgbClr val="00243A"/>
                </a:highlight>
              </a:rPr>
              <a:t>ceec</a:t>
            </a:r>
            <a:r>
              <a:rPr lang="en-US" dirty="0">
                <a:solidFill>
                  <a:schemeClr val="tx2"/>
                </a:solidFill>
                <a:highlight>
                  <a:srgbClr val="00243A"/>
                </a:highlight>
              </a:rPr>
              <a:t> – khoa </a:t>
            </a:r>
            <a:r>
              <a:rPr lang="en-US" dirty="0" err="1">
                <a:solidFill>
                  <a:schemeClr val="tx2"/>
                </a:solidFill>
                <a:highlight>
                  <a:srgbClr val="00243A"/>
                </a:highlight>
              </a:rPr>
              <a:t>ktmt</a:t>
            </a:r>
            <a:endParaRPr lang="en-GB" dirty="0">
              <a:solidFill>
                <a:schemeClr val="tx2"/>
              </a:solidFill>
              <a:highlight>
                <a:srgbClr val="00243A"/>
              </a:highlight>
            </a:endParaRPr>
          </a:p>
        </p:txBody>
      </p:sp>
      <p:pic>
        <p:nvPicPr>
          <p:cNvPr id="9" name="Picture 8">
            <a:extLst>
              <a:ext uri="{FF2B5EF4-FFF2-40B4-BE49-F238E27FC236}">
                <a16:creationId xmlns:a16="http://schemas.microsoft.com/office/drawing/2014/main" id="{76F0D24F-3B80-411A-A73D-82AF184EE639}"/>
              </a:ext>
            </a:extLst>
          </p:cNvPr>
          <p:cNvPicPr>
            <a:picLocks noChangeAspect="1"/>
          </p:cNvPicPr>
          <p:nvPr/>
        </p:nvPicPr>
        <p:blipFill rotWithShape="1">
          <a:blip r:embed="rId3"/>
          <a:srcRect l="5243" r="5869"/>
          <a:stretch/>
        </p:blipFill>
        <p:spPr>
          <a:xfrm>
            <a:off x="20" y="975"/>
            <a:ext cx="6095980" cy="6858000"/>
          </a:xfrm>
          <a:prstGeom prst="rect">
            <a:avLst/>
          </a:prstGeom>
        </p:spPr>
      </p:pic>
      <p:pic>
        <p:nvPicPr>
          <p:cNvPr id="14" name="Picture 13">
            <a:extLst>
              <a:ext uri="{FF2B5EF4-FFF2-40B4-BE49-F238E27FC236}">
                <a16:creationId xmlns:a16="http://schemas.microsoft.com/office/drawing/2014/main" id="{88D1DC7D-442F-4648-9D94-75E533CA734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7" name="Picture 14">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0" y="1339121"/>
            <a:ext cx="5889262" cy="737367"/>
          </a:xfrm>
        </p:spPr>
        <p:txBody>
          <a:bodyPr vert="horz" lIns="91440" tIns="45720" rIns="91440" bIns="45720" rtlCol="0" anchor="b">
            <a:normAutofit fontScale="90000"/>
          </a:bodyPr>
          <a:lstStyle/>
          <a:p>
            <a:pPr algn="r"/>
            <a:r>
              <a:rPr lang="en-US" sz="4400" dirty="0" err="1">
                <a:latin typeface="Roboto" panose="02000000000000000000" pitchFamily="2" charset="0"/>
                <a:ea typeface="Roboto" panose="02000000000000000000" pitchFamily="2" charset="0"/>
              </a:rPr>
              <a:t>Các</a:t>
            </a:r>
            <a:r>
              <a:rPr lang="en-US" sz="4400" dirty="0">
                <a:latin typeface="Roboto" panose="02000000000000000000" pitchFamily="2" charset="0"/>
                <a:ea typeface="Roboto" panose="02000000000000000000" pitchFamily="2" charset="0"/>
              </a:rPr>
              <a:t> tag html </a:t>
            </a:r>
            <a:r>
              <a:rPr lang="en-US" sz="4400" dirty="0" err="1">
                <a:latin typeface="Roboto" panose="02000000000000000000" pitchFamily="2" charset="0"/>
                <a:ea typeface="Roboto" panose="02000000000000000000" pitchFamily="2" charset="0"/>
              </a:rPr>
              <a:t>cơ</a:t>
            </a:r>
            <a:r>
              <a:rPr lang="en-US" sz="4400" dirty="0">
                <a:latin typeface="Roboto" panose="02000000000000000000" pitchFamily="2" charset="0"/>
                <a:ea typeface="Roboto" panose="02000000000000000000" pitchFamily="2" charset="0"/>
              </a:rPr>
              <a:t> </a:t>
            </a:r>
            <a:r>
              <a:rPr lang="en-US" sz="4400" dirty="0" err="1">
                <a:latin typeface="Roboto" panose="02000000000000000000" pitchFamily="2" charset="0"/>
                <a:ea typeface="Roboto" panose="02000000000000000000" pitchFamily="2" charset="0"/>
              </a:rPr>
              <a:t>bản</a:t>
            </a:r>
            <a:endParaRPr lang="en-US" sz="4400" dirty="0">
              <a:latin typeface="Roboto" panose="02000000000000000000" pitchFamily="2" charset="0"/>
              <a:ea typeface="Roboto" panose="02000000000000000000" pitchFamily="2" charset="0"/>
            </a:endParaRPr>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idx="1"/>
          </p:nvPr>
        </p:nvSpPr>
        <p:spPr>
          <a:xfrm>
            <a:off x="417335" y="2076488"/>
            <a:ext cx="5471927" cy="1838087"/>
          </a:xfrm>
        </p:spPr>
        <p:txBody>
          <a:bodyPr vert="horz" lIns="91440" tIns="45720" rIns="91440" bIns="45720" rtlCol="0" anchor="t">
            <a:normAutofit/>
          </a:bodyPr>
          <a:lstStyle/>
          <a:p>
            <a:pPr algn="r"/>
            <a:r>
              <a:rPr lang="en-US" sz="2000" cap="all" dirty="0" err="1">
                <a:highlight>
                  <a:srgbClr val="00243A"/>
                </a:highlight>
                <a:latin typeface="Roboto" panose="02000000000000000000" pitchFamily="2" charset="0"/>
                <a:ea typeface="Roboto" panose="02000000000000000000" pitchFamily="2" charset="0"/>
              </a:rPr>
              <a:t>Cụ</a:t>
            </a:r>
            <a:r>
              <a:rPr lang="en-US" sz="2000" cap="all" dirty="0">
                <a:highlight>
                  <a:srgbClr val="00243A"/>
                </a:highlight>
                <a:latin typeface="Roboto" panose="02000000000000000000" pitchFamily="2" charset="0"/>
                <a:ea typeface="Roboto" panose="02000000000000000000" pitchFamily="2" charset="0"/>
              </a:rPr>
              <a:t> </a:t>
            </a:r>
            <a:r>
              <a:rPr lang="en-US" sz="2000" cap="all" dirty="0" err="1">
                <a:highlight>
                  <a:srgbClr val="00243A"/>
                </a:highlight>
                <a:latin typeface="Roboto" panose="02000000000000000000" pitchFamily="2" charset="0"/>
                <a:ea typeface="Roboto" panose="02000000000000000000" pitchFamily="2" charset="0"/>
              </a:rPr>
              <a:t>thể</a:t>
            </a:r>
            <a:r>
              <a:rPr lang="en-US" sz="2000" cap="all" dirty="0">
                <a:highlight>
                  <a:srgbClr val="00243A"/>
                </a:highlight>
                <a:latin typeface="Roboto" panose="02000000000000000000" pitchFamily="2" charset="0"/>
                <a:ea typeface="Roboto" panose="02000000000000000000" pitchFamily="2" charset="0"/>
              </a:rPr>
              <a:t> </a:t>
            </a:r>
            <a:r>
              <a:rPr lang="en-US" sz="2000" cap="all" dirty="0" err="1">
                <a:highlight>
                  <a:srgbClr val="00243A"/>
                </a:highlight>
                <a:latin typeface="Roboto" panose="02000000000000000000" pitchFamily="2" charset="0"/>
                <a:ea typeface="Roboto" panose="02000000000000000000" pitchFamily="2" charset="0"/>
              </a:rPr>
              <a:t>hóa</a:t>
            </a:r>
            <a:r>
              <a:rPr lang="en-US" sz="2000" cap="all" dirty="0">
                <a:highlight>
                  <a:srgbClr val="00243A"/>
                </a:highlight>
                <a:latin typeface="Roboto" panose="02000000000000000000" pitchFamily="2" charset="0"/>
                <a:ea typeface="Roboto" panose="02000000000000000000" pitchFamily="2" charset="0"/>
              </a:rPr>
              <a:t> </a:t>
            </a:r>
            <a:r>
              <a:rPr lang="en-US" sz="2000" cap="all" dirty="0" err="1">
                <a:highlight>
                  <a:srgbClr val="00243A"/>
                </a:highlight>
                <a:latin typeface="Roboto" panose="02000000000000000000" pitchFamily="2" charset="0"/>
                <a:ea typeface="Roboto" panose="02000000000000000000" pitchFamily="2" charset="0"/>
              </a:rPr>
              <a:t>vấn</a:t>
            </a:r>
            <a:r>
              <a:rPr lang="en-US" sz="2000" cap="all" dirty="0">
                <a:highlight>
                  <a:srgbClr val="00243A"/>
                </a:highlight>
                <a:latin typeface="Roboto" panose="02000000000000000000" pitchFamily="2" charset="0"/>
                <a:ea typeface="Roboto" panose="02000000000000000000" pitchFamily="2" charset="0"/>
              </a:rPr>
              <a:t> </a:t>
            </a:r>
            <a:r>
              <a:rPr lang="en-US" sz="2000" cap="all" dirty="0" err="1">
                <a:highlight>
                  <a:srgbClr val="00243A"/>
                </a:highlight>
                <a:latin typeface="Roboto" panose="02000000000000000000" pitchFamily="2" charset="0"/>
                <a:ea typeface="Roboto" panose="02000000000000000000" pitchFamily="2" charset="0"/>
              </a:rPr>
              <a:t>đề</a:t>
            </a:r>
            <a:r>
              <a:rPr lang="en-US" sz="2000" cap="all" dirty="0">
                <a:highlight>
                  <a:srgbClr val="00243A"/>
                </a:highlight>
                <a:latin typeface="Roboto" panose="02000000000000000000" pitchFamily="2" charset="0"/>
                <a:ea typeface="Roboto" panose="02000000000000000000" pitchFamily="2" charset="0"/>
              </a:rPr>
              <a:t> qua </a:t>
            </a:r>
            <a:r>
              <a:rPr lang="en-US" sz="2000" cap="all" dirty="0" err="1">
                <a:highlight>
                  <a:srgbClr val="00243A"/>
                </a:highlight>
                <a:latin typeface="Roboto" panose="02000000000000000000" pitchFamily="2" charset="0"/>
                <a:ea typeface="Roboto" panose="02000000000000000000" pitchFamily="2" charset="0"/>
              </a:rPr>
              <a:t>ví</a:t>
            </a:r>
            <a:r>
              <a:rPr lang="en-US" sz="2000" cap="all" dirty="0">
                <a:highlight>
                  <a:srgbClr val="00243A"/>
                </a:highlight>
                <a:latin typeface="Roboto" panose="02000000000000000000" pitchFamily="2" charset="0"/>
                <a:ea typeface="Roboto" panose="02000000000000000000" pitchFamily="2" charset="0"/>
              </a:rPr>
              <a:t> </a:t>
            </a:r>
            <a:r>
              <a:rPr lang="en-US" sz="2000" cap="all" dirty="0" err="1">
                <a:highlight>
                  <a:srgbClr val="00243A"/>
                </a:highlight>
                <a:latin typeface="Roboto" panose="02000000000000000000" pitchFamily="2" charset="0"/>
                <a:ea typeface="Roboto" panose="02000000000000000000" pitchFamily="2" charset="0"/>
              </a:rPr>
              <a:t>dụ</a:t>
            </a:r>
            <a:r>
              <a:rPr lang="en-US" sz="2000" cap="all" dirty="0">
                <a:highlight>
                  <a:srgbClr val="00243A"/>
                </a:highlight>
                <a:latin typeface="Roboto" panose="02000000000000000000" pitchFamily="2" charset="0"/>
                <a:ea typeface="Roboto" panose="02000000000000000000" pitchFamily="2" charset="0"/>
              </a:rPr>
              <a:t> </a:t>
            </a:r>
            <a:r>
              <a:rPr lang="en-US" sz="2000" cap="all" dirty="0" err="1">
                <a:highlight>
                  <a:srgbClr val="00243A"/>
                </a:highlight>
                <a:latin typeface="Roboto" panose="02000000000000000000" pitchFamily="2" charset="0"/>
                <a:ea typeface="Roboto" panose="02000000000000000000" pitchFamily="2" charset="0"/>
              </a:rPr>
              <a:t>thực</a:t>
            </a:r>
            <a:r>
              <a:rPr lang="en-US" sz="2000" cap="all" dirty="0">
                <a:highlight>
                  <a:srgbClr val="00243A"/>
                </a:highlight>
                <a:latin typeface="Roboto" panose="02000000000000000000" pitchFamily="2" charset="0"/>
                <a:ea typeface="Roboto" panose="02000000000000000000" pitchFamily="2" charset="0"/>
              </a:rPr>
              <a:t> </a:t>
            </a:r>
            <a:r>
              <a:rPr lang="en-US" sz="2000" cap="all" dirty="0" err="1">
                <a:highlight>
                  <a:srgbClr val="00243A"/>
                </a:highlight>
                <a:latin typeface="Roboto" panose="02000000000000000000" pitchFamily="2" charset="0"/>
                <a:ea typeface="Roboto" panose="02000000000000000000" pitchFamily="2" charset="0"/>
              </a:rPr>
              <a:t>hành</a:t>
            </a:r>
            <a:endParaRPr lang="en-US" sz="2000" cap="all" dirty="0">
              <a:highlight>
                <a:srgbClr val="00243A"/>
              </a:highlight>
              <a:latin typeface="Roboto" panose="02000000000000000000" pitchFamily="2" charset="0"/>
              <a:ea typeface="Roboto" panose="02000000000000000000" pitchFamily="2" charset="0"/>
            </a:endParaRPr>
          </a:p>
        </p:txBody>
      </p:sp>
      <p:pic>
        <p:nvPicPr>
          <p:cNvPr id="10" name="Picture 9">
            <a:extLst>
              <a:ext uri="{FF2B5EF4-FFF2-40B4-BE49-F238E27FC236}">
                <a16:creationId xmlns:a16="http://schemas.microsoft.com/office/drawing/2014/main" id="{17B45BDC-642B-43C0-8CE4-746A003A610C}"/>
              </a:ext>
            </a:extLst>
          </p:cNvPr>
          <p:cNvPicPr>
            <a:picLocks noChangeAspect="1"/>
          </p:cNvPicPr>
          <p:nvPr/>
        </p:nvPicPr>
        <p:blipFill>
          <a:blip r:embed="rId4"/>
          <a:stretch>
            <a:fillRect/>
          </a:stretch>
        </p:blipFill>
        <p:spPr>
          <a:xfrm>
            <a:off x="5960929" y="1525322"/>
            <a:ext cx="6156228" cy="427857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defTabSz="914400">
              <a:spcAft>
                <a:spcPts val="600"/>
              </a:spcAft>
            </a:pPr>
            <a:fld id="{C263D6C4-4840-40CC-AC84-17E24B3B7BDE}" type="slidenum">
              <a:rPr lang="en-US" smtClean="0"/>
              <a:pPr defTabSz="914400">
                <a:spcAft>
                  <a:spcPts val="600"/>
                </a:spcAft>
              </a:pPr>
              <a:t>10</a:t>
            </a:fld>
            <a:endParaRPr lang="en-US"/>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19">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9">
            <a:extLst>
              <a:ext uri="{FF2B5EF4-FFF2-40B4-BE49-F238E27FC236}">
                <a16:creationId xmlns:a16="http://schemas.microsoft.com/office/drawing/2014/main" id="{80CE7F45-15FB-4D84-929E-D95263BBF471}"/>
              </a:ext>
            </a:extLst>
          </p:cNvPr>
          <p:cNvPicPr>
            <a:picLocks noChangeAspect="1"/>
          </p:cNvPicPr>
          <p:nvPr/>
        </p:nvPicPr>
        <p:blipFill rotWithShape="1">
          <a:blip r:embed="rId3"/>
          <a:srcRect b="6148"/>
          <a:stretch/>
        </p:blipFill>
        <p:spPr>
          <a:xfrm>
            <a:off x="643466" y="643467"/>
            <a:ext cx="5372100" cy="5571066"/>
          </a:xfrm>
          <a:prstGeom prst="rect">
            <a:avLst/>
          </a:prstGeom>
        </p:spPr>
      </p:pic>
      <p:pic>
        <p:nvPicPr>
          <p:cNvPr id="11" name="Picture 10">
            <a:extLst>
              <a:ext uri="{FF2B5EF4-FFF2-40B4-BE49-F238E27FC236}">
                <a16:creationId xmlns:a16="http://schemas.microsoft.com/office/drawing/2014/main" id="{8B24918C-B51D-4ABC-9BDA-9B0EF0A32C3A}"/>
              </a:ext>
            </a:extLst>
          </p:cNvPr>
          <p:cNvPicPr>
            <a:picLocks noChangeAspect="1"/>
          </p:cNvPicPr>
          <p:nvPr/>
        </p:nvPicPr>
        <p:blipFill rotWithShape="1">
          <a:blip r:embed="rId4"/>
          <a:srcRect r="3" b="15743"/>
          <a:stretch/>
        </p:blipFill>
        <p:spPr>
          <a:xfrm>
            <a:off x="6176435" y="640927"/>
            <a:ext cx="5372099" cy="5571066"/>
          </a:xfrm>
          <a:prstGeom prst="rect">
            <a:avLst/>
          </a:prstGeom>
        </p:spPr>
      </p:pic>
      <p:sp>
        <p:nvSpPr>
          <p:cNvPr id="7" name="Slide Number Placeholder 6">
            <a:extLst>
              <a:ext uri="{FF2B5EF4-FFF2-40B4-BE49-F238E27FC236}">
                <a16:creationId xmlns:a16="http://schemas.microsoft.com/office/drawing/2014/main" id="{5E92DFD6-6148-4180-8121-DFD1AD3DD291}"/>
              </a:ext>
            </a:extLst>
          </p:cNvPr>
          <p:cNvSpPr>
            <a:spLocks noGrp="1"/>
          </p:cNvSpPr>
          <p:nvPr>
            <p:ph type="sldNum" sz="quarter" idx="12"/>
          </p:nvPr>
        </p:nvSpPr>
        <p:spPr>
          <a:xfrm>
            <a:off x="10266060" y="6427983"/>
            <a:ext cx="551167" cy="377825"/>
          </a:xfrm>
        </p:spPr>
        <p:txBody>
          <a:bodyPr vert="horz" lIns="91440" tIns="45720" rIns="91440" bIns="45720" rtlCol="0" anchor="ctr">
            <a:normAutofit/>
          </a:bodyPr>
          <a:lstStyle/>
          <a:p>
            <a:pPr>
              <a:spcAft>
                <a:spcPts val="600"/>
              </a:spcAft>
            </a:pPr>
            <a:fld id="{C263D6C4-4840-40CC-AC84-17E24B3B7BDE}" type="slidenum">
              <a:rPr lang="en-US" b="0" i="0" kern="1200" smtClean="0">
                <a:solidFill>
                  <a:srgbClr val="FFFFFF"/>
                </a:solidFill>
                <a:effectLst/>
                <a:latin typeface="+mn-lt"/>
                <a:ea typeface="+mn-ea"/>
                <a:cs typeface="+mn-cs"/>
              </a:rPr>
              <a:pPr>
                <a:spcAft>
                  <a:spcPts val="600"/>
                </a:spcAft>
              </a:pPr>
              <a:t>11</a:t>
            </a:fld>
            <a:endParaRPr lang="en-US" b="0" i="0" kern="1200">
              <a:solidFill>
                <a:srgbClr val="FFFFFF"/>
              </a:solidFill>
              <a:effectLst/>
              <a:latin typeface="+mn-lt"/>
              <a:ea typeface="+mn-ea"/>
              <a:cs typeface="+mn-cs"/>
            </a:endParaRPr>
          </a:p>
        </p:txBody>
      </p:sp>
    </p:spTree>
    <p:extLst>
      <p:ext uri="{BB962C8B-B14F-4D97-AF65-F5344CB8AC3E}">
        <p14:creationId xmlns:p14="http://schemas.microsoft.com/office/powerpoint/2010/main" val="358701765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A8EB-3143-4482-AED2-A083A9B82DB1}"/>
              </a:ext>
            </a:extLst>
          </p:cNvPr>
          <p:cNvSpPr>
            <a:spLocks noGrp="1"/>
          </p:cNvSpPr>
          <p:nvPr>
            <p:ph type="title"/>
          </p:nvPr>
        </p:nvSpPr>
        <p:spPr>
          <a:xfrm>
            <a:off x="1396999" y="2457784"/>
            <a:ext cx="10131427" cy="1468800"/>
          </a:xfrm>
        </p:spPr>
        <p:txBody>
          <a:bodyPr/>
          <a:lstStyle/>
          <a:p>
            <a:r>
              <a:rPr lang="en-US" b="1" dirty="0">
                <a:highlight>
                  <a:srgbClr val="00243A"/>
                </a:highlight>
              </a:rPr>
              <a:t>https://www.tutorialspoint.com/html/</a:t>
            </a:r>
          </a:p>
        </p:txBody>
      </p:sp>
      <p:sp>
        <p:nvSpPr>
          <p:cNvPr id="4" name="Slide Number Placeholder 3">
            <a:extLst>
              <a:ext uri="{FF2B5EF4-FFF2-40B4-BE49-F238E27FC236}">
                <a16:creationId xmlns:a16="http://schemas.microsoft.com/office/drawing/2014/main" id="{5B4AB435-BF76-40ED-A1BA-34636044C13A}"/>
              </a:ext>
            </a:extLst>
          </p:cNvPr>
          <p:cNvSpPr>
            <a:spLocks noGrp="1"/>
          </p:cNvSpPr>
          <p:nvPr>
            <p:ph type="sldNum" sz="quarter" idx="12"/>
          </p:nvPr>
        </p:nvSpPr>
        <p:spPr/>
        <p:txBody>
          <a:bodyPr/>
          <a:lstStyle/>
          <a:p>
            <a:fld id="{C263D6C4-4840-40CC-AC84-17E24B3B7BDE}" type="slidenum">
              <a:rPr lang="en-GB" smtClean="0"/>
              <a:pPr/>
              <a:t>12</a:t>
            </a:fld>
            <a:endParaRPr lang="en-GB" dirty="0"/>
          </a:p>
        </p:txBody>
      </p:sp>
    </p:spTree>
    <p:extLst>
      <p:ext uri="{BB962C8B-B14F-4D97-AF65-F5344CB8AC3E}">
        <p14:creationId xmlns:p14="http://schemas.microsoft.com/office/powerpoint/2010/main" val="162116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7" name="Picture 102">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defTabSz="914400">
              <a:spcAft>
                <a:spcPts val="600"/>
              </a:spcAft>
            </a:pPr>
            <a:fld id="{C263D6C4-4840-40CC-AC84-17E24B3B7BDE}" type="slidenum">
              <a:rPr lang="en-US" smtClean="0"/>
              <a:pPr defTabSz="914400">
                <a:spcAft>
                  <a:spcPts val="600"/>
                </a:spcAft>
              </a:pPr>
              <a:t>13</a:t>
            </a:fld>
            <a:endParaRPr lang="en-US"/>
          </a:p>
        </p:txBody>
      </p:sp>
      <p:sp>
        <p:nvSpPr>
          <p:cNvPr id="8" name="Title 3">
            <a:extLst>
              <a:ext uri="{FF2B5EF4-FFF2-40B4-BE49-F238E27FC236}">
                <a16:creationId xmlns:a16="http://schemas.microsoft.com/office/drawing/2014/main" id="{C5B3105D-A486-45A5-ADE2-9BB9D838234B}"/>
              </a:ext>
            </a:extLst>
          </p:cNvPr>
          <p:cNvSpPr txBox="1">
            <a:spLocks/>
          </p:cNvSpPr>
          <p:nvPr/>
        </p:nvSpPr>
        <p:spPr>
          <a:xfrm>
            <a:off x="381000" y="326923"/>
            <a:ext cx="5889262" cy="737367"/>
          </a:xfrm>
          <a:prstGeom prst="rect">
            <a:avLst/>
          </a:prstGeom>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40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err="1">
                <a:latin typeface="Roboto" panose="02000000000000000000" pitchFamily="2" charset="0"/>
                <a:ea typeface="Roboto" panose="02000000000000000000" pitchFamily="2" charset="0"/>
              </a:rPr>
              <a:t>Giới</a:t>
            </a:r>
            <a:r>
              <a:rPr lang="en-US" sz="4400" dirty="0">
                <a:latin typeface="Roboto" panose="02000000000000000000" pitchFamily="2" charset="0"/>
                <a:ea typeface="Roboto" panose="02000000000000000000" pitchFamily="2" charset="0"/>
              </a:rPr>
              <a:t> </a:t>
            </a:r>
            <a:r>
              <a:rPr lang="en-US" sz="4400" dirty="0" err="1">
                <a:latin typeface="Roboto" panose="02000000000000000000" pitchFamily="2" charset="0"/>
                <a:ea typeface="Roboto" panose="02000000000000000000" pitchFamily="2" charset="0"/>
              </a:rPr>
              <a:t>thiệu</a:t>
            </a:r>
            <a:r>
              <a:rPr lang="en-US" sz="4400" dirty="0">
                <a:latin typeface="Roboto" panose="02000000000000000000" pitchFamily="2" charset="0"/>
                <a:ea typeface="Roboto" panose="02000000000000000000" pitchFamily="2" charset="0"/>
              </a:rPr>
              <a:t> </a:t>
            </a:r>
            <a:r>
              <a:rPr lang="en-US" sz="4400" dirty="0" err="1">
                <a:latin typeface="Roboto" panose="02000000000000000000" pitchFamily="2" charset="0"/>
                <a:ea typeface="Roboto" panose="02000000000000000000" pitchFamily="2" charset="0"/>
              </a:rPr>
              <a:t>về</a:t>
            </a:r>
            <a:r>
              <a:rPr lang="en-US" sz="4400" dirty="0">
                <a:latin typeface="Roboto" panose="02000000000000000000" pitchFamily="2" charset="0"/>
                <a:ea typeface="Roboto" panose="02000000000000000000" pitchFamily="2" charset="0"/>
              </a:rPr>
              <a:t> </a:t>
            </a:r>
            <a:r>
              <a:rPr lang="en-US" sz="4400" dirty="0" err="1">
                <a:latin typeface="Roboto" panose="02000000000000000000" pitchFamily="2" charset="0"/>
                <a:ea typeface="Roboto" panose="02000000000000000000" pitchFamily="2" charset="0"/>
              </a:rPr>
              <a:t>css</a:t>
            </a:r>
            <a:endParaRPr lang="en-US" sz="4400" dirty="0">
              <a:latin typeface="Roboto" panose="02000000000000000000" pitchFamily="2" charset="0"/>
              <a:ea typeface="Roboto" panose="02000000000000000000" pitchFamily="2" charset="0"/>
            </a:endParaRPr>
          </a:p>
        </p:txBody>
      </p:sp>
      <p:pic>
        <p:nvPicPr>
          <p:cNvPr id="7" name="Picture 6">
            <a:extLst>
              <a:ext uri="{FF2B5EF4-FFF2-40B4-BE49-F238E27FC236}">
                <a16:creationId xmlns:a16="http://schemas.microsoft.com/office/drawing/2014/main" id="{7C669634-8891-49C6-8D2B-DC22D8215C7E}"/>
              </a:ext>
            </a:extLst>
          </p:cNvPr>
          <p:cNvPicPr>
            <a:picLocks noChangeAspect="1"/>
          </p:cNvPicPr>
          <p:nvPr/>
        </p:nvPicPr>
        <p:blipFill>
          <a:blip r:embed="rId4"/>
          <a:stretch>
            <a:fillRect/>
          </a:stretch>
        </p:blipFill>
        <p:spPr>
          <a:xfrm>
            <a:off x="5169255" y="3806103"/>
            <a:ext cx="6745249" cy="2890821"/>
          </a:xfrm>
          <a:prstGeom prst="rect">
            <a:avLst/>
          </a:prstGeom>
          <a:ln>
            <a:noFill/>
          </a:ln>
          <a:effectLst>
            <a:outerShdw blurRad="292100" dist="139700" dir="2700000" algn="tl" rotWithShape="0">
              <a:srgbClr val="333333">
                <a:alpha val="65000"/>
              </a:srgbClr>
            </a:outerShdw>
          </a:effectLst>
        </p:spPr>
      </p:pic>
      <p:sp>
        <p:nvSpPr>
          <p:cNvPr id="6" name="Text Placeholder 5">
            <a:extLst>
              <a:ext uri="{FF2B5EF4-FFF2-40B4-BE49-F238E27FC236}">
                <a16:creationId xmlns:a16="http://schemas.microsoft.com/office/drawing/2014/main" id="{2168271B-9CF8-4EFE-B9E1-9351E6319379}"/>
              </a:ext>
            </a:extLst>
          </p:cNvPr>
          <p:cNvSpPr>
            <a:spLocks noGrp="1"/>
          </p:cNvSpPr>
          <p:nvPr>
            <p:ph type="body" idx="1"/>
          </p:nvPr>
        </p:nvSpPr>
        <p:spPr>
          <a:xfrm>
            <a:off x="474731" y="1161557"/>
            <a:ext cx="11221969" cy="701059"/>
          </a:xfrm>
        </p:spPr>
        <p:txBody>
          <a:bodyPr vert="horz" lIns="91440" tIns="45720" rIns="91440" bIns="45720" rtlCol="0" anchor="t">
            <a:normAutofit/>
          </a:bodyPr>
          <a:lstStyle/>
          <a:p>
            <a:r>
              <a:rPr lang="en-US" sz="2800" dirty="0" err="1">
                <a:solidFill>
                  <a:schemeClr val="tx2"/>
                </a:solidFill>
                <a:highlight>
                  <a:srgbClr val="00243A"/>
                </a:highlight>
                <a:latin typeface="+mj-lt"/>
              </a:rPr>
              <a:t>Css</a:t>
            </a:r>
            <a:r>
              <a:rPr lang="en-US" sz="2800" dirty="0">
                <a:solidFill>
                  <a:schemeClr val="tx2"/>
                </a:solidFill>
                <a:highlight>
                  <a:srgbClr val="00243A"/>
                </a:highlight>
                <a:latin typeface="+mj-lt"/>
              </a:rPr>
              <a:t> </a:t>
            </a:r>
            <a:r>
              <a:rPr lang="en-US" sz="2800" dirty="0" err="1">
                <a:solidFill>
                  <a:schemeClr val="tx2"/>
                </a:solidFill>
                <a:highlight>
                  <a:srgbClr val="00243A"/>
                </a:highlight>
                <a:latin typeface="+mj-lt"/>
              </a:rPr>
              <a:t>là</a:t>
            </a:r>
            <a:r>
              <a:rPr lang="en-US" sz="2800" dirty="0">
                <a:solidFill>
                  <a:schemeClr val="tx2"/>
                </a:solidFill>
                <a:highlight>
                  <a:srgbClr val="00243A"/>
                </a:highlight>
                <a:latin typeface="+mj-lt"/>
              </a:rPr>
              <a:t> </a:t>
            </a:r>
            <a:r>
              <a:rPr lang="en-US" sz="2800" dirty="0" err="1">
                <a:solidFill>
                  <a:schemeClr val="tx2"/>
                </a:solidFill>
                <a:highlight>
                  <a:srgbClr val="00243A"/>
                </a:highlight>
                <a:latin typeface="+mj-lt"/>
              </a:rPr>
              <a:t>gì</a:t>
            </a:r>
            <a:r>
              <a:rPr lang="en-US" sz="2800" dirty="0">
                <a:solidFill>
                  <a:schemeClr val="tx2"/>
                </a:solidFill>
                <a:highlight>
                  <a:srgbClr val="00243A"/>
                </a:highlight>
                <a:latin typeface="+mj-lt"/>
              </a:rPr>
              <a:t> ?</a:t>
            </a:r>
          </a:p>
          <a:p>
            <a:endParaRPr lang="en-US" sz="2800" dirty="0">
              <a:solidFill>
                <a:schemeClr val="tx2"/>
              </a:solidFill>
              <a:highlight>
                <a:srgbClr val="00243A"/>
              </a:highlight>
              <a:latin typeface="+mj-lt"/>
            </a:endParaRPr>
          </a:p>
        </p:txBody>
      </p:sp>
      <p:sp>
        <p:nvSpPr>
          <p:cNvPr id="9" name="TextBox 8">
            <a:extLst>
              <a:ext uri="{FF2B5EF4-FFF2-40B4-BE49-F238E27FC236}">
                <a16:creationId xmlns:a16="http://schemas.microsoft.com/office/drawing/2014/main" id="{5E268907-D6E7-41EA-AAB1-629FCFD56A6F}"/>
              </a:ext>
            </a:extLst>
          </p:cNvPr>
          <p:cNvSpPr txBox="1"/>
          <p:nvPr/>
        </p:nvSpPr>
        <p:spPr>
          <a:xfrm>
            <a:off x="474731" y="1862616"/>
            <a:ext cx="10934700" cy="1815882"/>
          </a:xfrm>
          <a:prstGeom prst="rect">
            <a:avLst/>
          </a:prstGeom>
          <a:noFill/>
        </p:spPr>
        <p:txBody>
          <a:bodyPr wrap="square" rtlCol="0">
            <a:spAutoFit/>
          </a:bodyPr>
          <a:lstStyle/>
          <a:p>
            <a:pPr algn="just"/>
            <a:r>
              <a:rPr lang="en-US" sz="2800" dirty="0">
                <a:highlight>
                  <a:srgbClr val="00243A"/>
                </a:highlight>
                <a:latin typeface="+mj-lt"/>
              </a:rPr>
              <a:t>Cascading Style Sheets (CSS) </a:t>
            </a:r>
            <a:r>
              <a:rPr lang="en-US" sz="2800" dirty="0" err="1">
                <a:highlight>
                  <a:srgbClr val="00243A"/>
                </a:highlight>
                <a:latin typeface="+mj-lt"/>
              </a:rPr>
              <a:t>là</a:t>
            </a:r>
            <a:r>
              <a:rPr lang="en-US" sz="2800" dirty="0">
                <a:highlight>
                  <a:srgbClr val="00243A"/>
                </a:highlight>
                <a:latin typeface="+mj-lt"/>
              </a:rPr>
              <a:t> </a:t>
            </a:r>
            <a:r>
              <a:rPr lang="en-US" sz="2800" dirty="0" err="1">
                <a:highlight>
                  <a:srgbClr val="00243A"/>
                </a:highlight>
                <a:latin typeface="+mj-lt"/>
              </a:rPr>
              <a:t>tập</a:t>
            </a:r>
            <a:r>
              <a:rPr lang="en-US" sz="2800" dirty="0">
                <a:highlight>
                  <a:srgbClr val="00243A"/>
                </a:highlight>
                <a:latin typeface="+mj-lt"/>
              </a:rPr>
              <a:t> tin </a:t>
            </a:r>
            <a:r>
              <a:rPr lang="en-US" sz="2800" dirty="0" err="1">
                <a:highlight>
                  <a:srgbClr val="00243A"/>
                </a:highlight>
                <a:latin typeface="+mj-lt"/>
              </a:rPr>
              <a:t>định</a:t>
            </a:r>
            <a:r>
              <a:rPr lang="en-US" sz="2800" dirty="0">
                <a:highlight>
                  <a:srgbClr val="00243A"/>
                </a:highlight>
                <a:latin typeface="+mj-lt"/>
              </a:rPr>
              <a:t> </a:t>
            </a:r>
            <a:r>
              <a:rPr lang="en-US" sz="2800" dirty="0" err="1">
                <a:highlight>
                  <a:srgbClr val="00243A"/>
                </a:highlight>
                <a:latin typeface="+mj-lt"/>
              </a:rPr>
              <a:t>kiểu</a:t>
            </a:r>
            <a:r>
              <a:rPr lang="en-US" sz="2800" dirty="0">
                <a:highlight>
                  <a:srgbClr val="00243A"/>
                </a:highlight>
                <a:latin typeface="+mj-lt"/>
              </a:rPr>
              <a:t> theo </a:t>
            </a:r>
            <a:r>
              <a:rPr lang="en-US" sz="2800" dirty="0" err="1">
                <a:highlight>
                  <a:srgbClr val="00243A"/>
                </a:highlight>
                <a:latin typeface="+mj-lt"/>
              </a:rPr>
              <a:t>tầng</a:t>
            </a:r>
            <a:r>
              <a:rPr lang="en-US" sz="2800" dirty="0">
                <a:highlight>
                  <a:srgbClr val="00243A"/>
                </a:highlight>
                <a:latin typeface="+mj-lt"/>
              </a:rPr>
              <a:t>, đ</a:t>
            </a:r>
            <a:r>
              <a:rPr lang="vi-VN" sz="2800" dirty="0">
                <a:highlight>
                  <a:srgbClr val="00243A"/>
                </a:highlight>
                <a:latin typeface="+mj-lt"/>
              </a:rPr>
              <a:t>ư</a:t>
            </a:r>
            <a:r>
              <a:rPr lang="en-US" sz="2800" dirty="0" err="1">
                <a:highlight>
                  <a:srgbClr val="00243A"/>
                </a:highlight>
                <a:latin typeface="+mj-lt"/>
              </a:rPr>
              <a:t>ợc</a:t>
            </a:r>
            <a:r>
              <a:rPr lang="en-US" sz="2800" dirty="0">
                <a:highlight>
                  <a:srgbClr val="00243A"/>
                </a:highlight>
                <a:latin typeface="+mj-lt"/>
              </a:rPr>
              <a:t> dung </a:t>
            </a:r>
            <a:r>
              <a:rPr lang="en-US" sz="2800" dirty="0" err="1">
                <a:highlight>
                  <a:srgbClr val="00243A"/>
                </a:highlight>
                <a:latin typeface="+mj-lt"/>
              </a:rPr>
              <a:t>để</a:t>
            </a:r>
            <a:r>
              <a:rPr lang="en-US" sz="2800" dirty="0">
                <a:highlight>
                  <a:srgbClr val="00243A"/>
                </a:highlight>
                <a:latin typeface="+mj-lt"/>
              </a:rPr>
              <a:t> </a:t>
            </a:r>
            <a:r>
              <a:rPr lang="en-US" sz="2800" dirty="0" err="1">
                <a:highlight>
                  <a:srgbClr val="00243A"/>
                </a:highlight>
                <a:latin typeface="+mj-lt"/>
              </a:rPr>
              <a:t>miêu</a:t>
            </a:r>
            <a:r>
              <a:rPr lang="en-US" sz="2800" dirty="0">
                <a:highlight>
                  <a:srgbClr val="00243A"/>
                </a:highlight>
                <a:latin typeface="+mj-lt"/>
              </a:rPr>
              <a:t> </a:t>
            </a:r>
            <a:r>
              <a:rPr lang="en-US" sz="2800" dirty="0" err="1">
                <a:highlight>
                  <a:srgbClr val="00243A"/>
                </a:highlight>
                <a:latin typeface="+mj-lt"/>
              </a:rPr>
              <a:t>tả</a:t>
            </a:r>
            <a:r>
              <a:rPr lang="en-US" sz="2800" dirty="0">
                <a:highlight>
                  <a:srgbClr val="00243A"/>
                </a:highlight>
                <a:latin typeface="+mj-lt"/>
              </a:rPr>
              <a:t> </a:t>
            </a:r>
            <a:r>
              <a:rPr lang="en-US" sz="2800" dirty="0" err="1">
                <a:highlight>
                  <a:srgbClr val="00243A"/>
                </a:highlight>
                <a:latin typeface="+mj-lt"/>
              </a:rPr>
              <a:t>cách</a:t>
            </a:r>
            <a:r>
              <a:rPr lang="en-US" sz="2800" dirty="0">
                <a:highlight>
                  <a:srgbClr val="00243A"/>
                </a:highlight>
                <a:latin typeface="+mj-lt"/>
              </a:rPr>
              <a:t> </a:t>
            </a:r>
            <a:r>
              <a:rPr lang="en-US" sz="2800" dirty="0" err="1">
                <a:highlight>
                  <a:srgbClr val="00243A"/>
                </a:highlight>
                <a:latin typeface="+mj-lt"/>
              </a:rPr>
              <a:t>trình</a:t>
            </a:r>
            <a:r>
              <a:rPr lang="en-US" sz="2800" dirty="0">
                <a:highlight>
                  <a:srgbClr val="00243A"/>
                </a:highlight>
                <a:latin typeface="+mj-lt"/>
              </a:rPr>
              <a:t> </a:t>
            </a:r>
            <a:r>
              <a:rPr lang="en-US" sz="2800" dirty="0" err="1">
                <a:highlight>
                  <a:srgbClr val="00243A"/>
                </a:highlight>
                <a:latin typeface="+mj-lt"/>
              </a:rPr>
              <a:t>bày</a:t>
            </a:r>
            <a:r>
              <a:rPr lang="en-US" sz="2800" dirty="0">
                <a:highlight>
                  <a:srgbClr val="00243A"/>
                </a:highlight>
                <a:latin typeface="+mj-lt"/>
              </a:rPr>
              <a:t> </a:t>
            </a:r>
            <a:r>
              <a:rPr lang="en-US" sz="2800" dirty="0" err="1">
                <a:highlight>
                  <a:srgbClr val="00243A"/>
                </a:highlight>
                <a:latin typeface="+mj-lt"/>
              </a:rPr>
              <a:t>các</a:t>
            </a:r>
            <a:r>
              <a:rPr lang="en-US" sz="2800" dirty="0">
                <a:highlight>
                  <a:srgbClr val="00243A"/>
                </a:highlight>
                <a:latin typeface="+mj-lt"/>
              </a:rPr>
              <a:t> </a:t>
            </a:r>
            <a:r>
              <a:rPr lang="en-US" sz="2800" dirty="0" err="1">
                <a:highlight>
                  <a:srgbClr val="00243A"/>
                </a:highlight>
                <a:latin typeface="+mj-lt"/>
              </a:rPr>
              <a:t>tài</a:t>
            </a:r>
            <a:r>
              <a:rPr lang="en-US" sz="2800" dirty="0">
                <a:highlight>
                  <a:srgbClr val="00243A"/>
                </a:highlight>
                <a:latin typeface="+mj-lt"/>
              </a:rPr>
              <a:t> </a:t>
            </a:r>
            <a:r>
              <a:rPr lang="en-US" sz="2800" dirty="0" err="1">
                <a:highlight>
                  <a:srgbClr val="00243A"/>
                </a:highlight>
                <a:latin typeface="+mj-lt"/>
              </a:rPr>
              <a:t>liệu</a:t>
            </a:r>
            <a:r>
              <a:rPr lang="en-US" sz="2800" dirty="0">
                <a:highlight>
                  <a:srgbClr val="00243A"/>
                </a:highlight>
                <a:latin typeface="+mj-lt"/>
              </a:rPr>
              <a:t> </a:t>
            </a:r>
            <a:r>
              <a:rPr lang="en-US" sz="2800" dirty="0" err="1">
                <a:highlight>
                  <a:srgbClr val="00243A"/>
                </a:highlight>
                <a:latin typeface="+mj-lt"/>
              </a:rPr>
              <a:t>viết</a:t>
            </a:r>
            <a:r>
              <a:rPr lang="en-US" sz="2800" dirty="0">
                <a:highlight>
                  <a:srgbClr val="00243A"/>
                </a:highlight>
                <a:latin typeface="+mj-lt"/>
              </a:rPr>
              <a:t> </a:t>
            </a:r>
            <a:r>
              <a:rPr lang="en-US" sz="2800" dirty="0" err="1">
                <a:highlight>
                  <a:srgbClr val="00243A"/>
                </a:highlight>
                <a:latin typeface="+mj-lt"/>
              </a:rPr>
              <a:t>bằng</a:t>
            </a:r>
            <a:r>
              <a:rPr lang="en-US" sz="2800" dirty="0">
                <a:highlight>
                  <a:srgbClr val="00243A"/>
                </a:highlight>
                <a:latin typeface="+mj-lt"/>
              </a:rPr>
              <a:t> </a:t>
            </a:r>
            <a:r>
              <a:rPr lang="en-US" sz="2800" dirty="0" err="1">
                <a:highlight>
                  <a:srgbClr val="00243A"/>
                </a:highlight>
                <a:latin typeface="+mj-lt"/>
              </a:rPr>
              <a:t>ngôn</a:t>
            </a:r>
            <a:r>
              <a:rPr lang="en-US" sz="2800" dirty="0">
                <a:highlight>
                  <a:srgbClr val="00243A"/>
                </a:highlight>
                <a:latin typeface="+mj-lt"/>
              </a:rPr>
              <a:t> </a:t>
            </a:r>
            <a:r>
              <a:rPr lang="en-US" sz="2800" dirty="0" err="1">
                <a:highlight>
                  <a:srgbClr val="00243A"/>
                </a:highlight>
                <a:latin typeface="+mj-lt"/>
              </a:rPr>
              <a:t>ngữi</a:t>
            </a:r>
            <a:r>
              <a:rPr lang="en-US" sz="2800" dirty="0">
                <a:highlight>
                  <a:srgbClr val="00243A"/>
                </a:highlight>
                <a:latin typeface="+mj-lt"/>
              </a:rPr>
              <a:t> HTML </a:t>
            </a:r>
            <a:r>
              <a:rPr lang="en-US" sz="2800" dirty="0" err="1">
                <a:highlight>
                  <a:srgbClr val="00243A"/>
                </a:highlight>
                <a:latin typeface="+mj-lt"/>
              </a:rPr>
              <a:t>và</a:t>
            </a:r>
            <a:r>
              <a:rPr lang="en-US" sz="2800" dirty="0">
                <a:highlight>
                  <a:srgbClr val="00243A"/>
                </a:highlight>
                <a:latin typeface="+mj-lt"/>
              </a:rPr>
              <a:t> XHTML. Hay </a:t>
            </a:r>
            <a:r>
              <a:rPr lang="en-US" sz="2800" dirty="0" err="1">
                <a:highlight>
                  <a:srgbClr val="00243A"/>
                </a:highlight>
                <a:latin typeface="+mj-lt"/>
              </a:rPr>
              <a:t>nói</a:t>
            </a:r>
            <a:r>
              <a:rPr lang="en-US" sz="2800" dirty="0">
                <a:highlight>
                  <a:srgbClr val="00243A"/>
                </a:highlight>
                <a:latin typeface="+mj-lt"/>
              </a:rPr>
              <a:t> </a:t>
            </a:r>
            <a:r>
              <a:rPr lang="en-US" sz="2800" dirty="0" err="1">
                <a:highlight>
                  <a:srgbClr val="00243A"/>
                </a:highlight>
                <a:latin typeface="+mj-lt"/>
              </a:rPr>
              <a:t>cách</a:t>
            </a:r>
            <a:r>
              <a:rPr lang="en-US" sz="2800" dirty="0">
                <a:highlight>
                  <a:srgbClr val="00243A"/>
                </a:highlight>
                <a:latin typeface="+mj-lt"/>
              </a:rPr>
              <a:t> đ</a:t>
            </a:r>
            <a:r>
              <a:rPr lang="vi-VN" sz="2800" dirty="0">
                <a:highlight>
                  <a:srgbClr val="00243A"/>
                </a:highlight>
                <a:latin typeface="+mj-lt"/>
              </a:rPr>
              <a:t>ơ</a:t>
            </a:r>
            <a:r>
              <a:rPr lang="en-US" sz="2800" dirty="0">
                <a:highlight>
                  <a:srgbClr val="00243A"/>
                </a:highlight>
                <a:latin typeface="+mj-lt"/>
              </a:rPr>
              <a:t>n </a:t>
            </a:r>
            <a:r>
              <a:rPr lang="en-US" sz="2800" dirty="0" err="1">
                <a:highlight>
                  <a:srgbClr val="00243A"/>
                </a:highlight>
                <a:latin typeface="+mj-lt"/>
              </a:rPr>
              <a:t>giản</a:t>
            </a:r>
            <a:r>
              <a:rPr lang="en-US" sz="2800" dirty="0">
                <a:highlight>
                  <a:srgbClr val="00243A"/>
                </a:highlight>
                <a:latin typeface="+mj-lt"/>
              </a:rPr>
              <a:t> h</a:t>
            </a:r>
            <a:r>
              <a:rPr lang="vi-VN" sz="2800" dirty="0">
                <a:highlight>
                  <a:srgbClr val="00243A"/>
                </a:highlight>
                <a:latin typeface="+mj-lt"/>
              </a:rPr>
              <a:t>ơ</a:t>
            </a:r>
            <a:r>
              <a:rPr lang="en-US" sz="2800" dirty="0">
                <a:highlight>
                  <a:srgbClr val="00243A"/>
                </a:highlight>
                <a:latin typeface="+mj-lt"/>
              </a:rPr>
              <a:t>n, CSS </a:t>
            </a:r>
            <a:r>
              <a:rPr lang="en-US" sz="2800" dirty="0" err="1">
                <a:highlight>
                  <a:srgbClr val="00243A"/>
                </a:highlight>
                <a:latin typeface="+mj-lt"/>
              </a:rPr>
              <a:t>là</a:t>
            </a:r>
            <a:r>
              <a:rPr lang="en-US" sz="2800" dirty="0">
                <a:highlight>
                  <a:srgbClr val="00243A"/>
                </a:highlight>
                <a:latin typeface="+mj-lt"/>
              </a:rPr>
              <a:t> </a:t>
            </a:r>
            <a:r>
              <a:rPr lang="en-US" sz="2800" dirty="0" err="1">
                <a:highlight>
                  <a:srgbClr val="00243A"/>
                </a:highlight>
                <a:latin typeface="+mj-lt"/>
              </a:rPr>
              <a:t>một</a:t>
            </a:r>
            <a:r>
              <a:rPr lang="en-US" sz="2800" dirty="0">
                <a:highlight>
                  <a:srgbClr val="00243A"/>
                </a:highlight>
                <a:latin typeface="+mj-lt"/>
              </a:rPr>
              <a:t> </a:t>
            </a:r>
            <a:r>
              <a:rPr lang="en-US" sz="2800" dirty="0" err="1">
                <a:highlight>
                  <a:srgbClr val="00243A"/>
                </a:highlight>
                <a:latin typeface="+mj-lt"/>
              </a:rPr>
              <a:t>đoạn</a:t>
            </a:r>
            <a:r>
              <a:rPr lang="en-US" sz="2800" dirty="0">
                <a:highlight>
                  <a:srgbClr val="00243A"/>
                </a:highlight>
                <a:latin typeface="+mj-lt"/>
              </a:rPr>
              <a:t> </a:t>
            </a:r>
            <a:r>
              <a:rPr lang="en-US" sz="2800" dirty="0" err="1">
                <a:highlight>
                  <a:srgbClr val="00243A"/>
                </a:highlight>
                <a:latin typeface="+mj-lt"/>
              </a:rPr>
              <a:t>mã</a:t>
            </a:r>
            <a:r>
              <a:rPr lang="en-US" sz="2800" dirty="0">
                <a:highlight>
                  <a:srgbClr val="00243A"/>
                </a:highlight>
                <a:latin typeface="+mj-lt"/>
              </a:rPr>
              <a:t> </a:t>
            </a:r>
            <a:r>
              <a:rPr lang="en-US" sz="2800" dirty="0" err="1">
                <a:highlight>
                  <a:srgbClr val="00243A"/>
                </a:highlight>
                <a:latin typeface="+mj-lt"/>
              </a:rPr>
              <a:t>giúp</a:t>
            </a:r>
            <a:r>
              <a:rPr lang="en-US" sz="2800" dirty="0">
                <a:highlight>
                  <a:srgbClr val="00243A"/>
                </a:highlight>
                <a:latin typeface="+mj-lt"/>
              </a:rPr>
              <a:t> </a:t>
            </a:r>
            <a:r>
              <a:rPr lang="en-US" sz="2800" dirty="0" err="1">
                <a:highlight>
                  <a:srgbClr val="00243A"/>
                </a:highlight>
                <a:latin typeface="+mj-lt"/>
              </a:rPr>
              <a:t>định</a:t>
            </a:r>
            <a:r>
              <a:rPr lang="en-US" sz="2800" dirty="0">
                <a:highlight>
                  <a:srgbClr val="00243A"/>
                </a:highlight>
                <a:latin typeface="+mj-lt"/>
              </a:rPr>
              <a:t> </a:t>
            </a:r>
            <a:r>
              <a:rPr lang="en-US" sz="2800" dirty="0" err="1">
                <a:highlight>
                  <a:srgbClr val="00243A"/>
                </a:highlight>
                <a:latin typeface="+mj-lt"/>
              </a:rPr>
              <a:t>dạng</a:t>
            </a:r>
            <a:r>
              <a:rPr lang="en-US" sz="2800" dirty="0">
                <a:highlight>
                  <a:srgbClr val="00243A"/>
                </a:highlight>
                <a:latin typeface="+mj-lt"/>
              </a:rPr>
              <a:t> </a:t>
            </a:r>
            <a:r>
              <a:rPr lang="en-US" sz="2800" dirty="0" err="1">
                <a:highlight>
                  <a:srgbClr val="00243A"/>
                </a:highlight>
                <a:latin typeface="+mj-lt"/>
              </a:rPr>
              <a:t>kiểu</a:t>
            </a:r>
            <a:r>
              <a:rPr lang="en-US" sz="2800" dirty="0">
                <a:highlight>
                  <a:srgbClr val="00243A"/>
                </a:highlight>
                <a:latin typeface="+mj-lt"/>
              </a:rPr>
              <a:t> </a:t>
            </a:r>
            <a:r>
              <a:rPr lang="en-US" sz="2800" dirty="0" err="1">
                <a:highlight>
                  <a:srgbClr val="00243A"/>
                </a:highlight>
                <a:latin typeface="+mj-lt"/>
              </a:rPr>
              <a:t>dáng</a:t>
            </a:r>
            <a:r>
              <a:rPr lang="en-US" sz="2800" dirty="0">
                <a:highlight>
                  <a:srgbClr val="00243A"/>
                </a:highlight>
                <a:latin typeface="+mj-lt"/>
              </a:rPr>
              <a:t> </a:t>
            </a:r>
            <a:r>
              <a:rPr lang="en-US" sz="2800" dirty="0" err="1">
                <a:highlight>
                  <a:srgbClr val="00243A"/>
                </a:highlight>
                <a:latin typeface="+mj-lt"/>
              </a:rPr>
              <a:t>của</a:t>
            </a:r>
            <a:r>
              <a:rPr lang="en-US" sz="2800" dirty="0">
                <a:highlight>
                  <a:srgbClr val="00243A"/>
                </a:highlight>
                <a:latin typeface="+mj-lt"/>
              </a:rPr>
              <a:t> </a:t>
            </a:r>
            <a:r>
              <a:rPr lang="en-US" sz="2800" dirty="0" err="1">
                <a:highlight>
                  <a:srgbClr val="00243A"/>
                </a:highlight>
                <a:latin typeface="+mj-lt"/>
              </a:rPr>
              <a:t>các</a:t>
            </a:r>
            <a:r>
              <a:rPr lang="en-US" sz="2800" dirty="0">
                <a:highlight>
                  <a:srgbClr val="00243A"/>
                </a:highlight>
                <a:latin typeface="+mj-lt"/>
              </a:rPr>
              <a:t> </a:t>
            </a:r>
            <a:r>
              <a:rPr lang="en-US" sz="2800" dirty="0" err="1">
                <a:highlight>
                  <a:srgbClr val="00243A"/>
                </a:highlight>
                <a:latin typeface="+mj-lt"/>
              </a:rPr>
              <a:t>thành</a:t>
            </a:r>
            <a:r>
              <a:rPr lang="en-US" sz="2800" dirty="0">
                <a:highlight>
                  <a:srgbClr val="00243A"/>
                </a:highlight>
                <a:latin typeface="+mj-lt"/>
              </a:rPr>
              <a:t> </a:t>
            </a:r>
            <a:r>
              <a:rPr lang="en-US" sz="2800" dirty="0" err="1">
                <a:highlight>
                  <a:srgbClr val="00243A"/>
                </a:highlight>
                <a:latin typeface="+mj-lt"/>
              </a:rPr>
              <a:t>phần</a:t>
            </a:r>
            <a:r>
              <a:rPr lang="en-US" sz="2800" dirty="0">
                <a:highlight>
                  <a:srgbClr val="00243A"/>
                </a:highlight>
                <a:latin typeface="+mj-lt"/>
              </a:rPr>
              <a:t> đ</a:t>
            </a:r>
            <a:r>
              <a:rPr lang="vi-VN" sz="2800" dirty="0">
                <a:highlight>
                  <a:srgbClr val="00243A"/>
                </a:highlight>
                <a:latin typeface="+mj-lt"/>
              </a:rPr>
              <a:t>ư</a:t>
            </a:r>
            <a:r>
              <a:rPr lang="en-US" sz="2800" dirty="0" err="1">
                <a:highlight>
                  <a:srgbClr val="00243A"/>
                </a:highlight>
                <a:latin typeface="+mj-lt"/>
              </a:rPr>
              <a:t>ợc</a:t>
            </a:r>
            <a:r>
              <a:rPr lang="en-US" sz="2800" dirty="0">
                <a:highlight>
                  <a:srgbClr val="00243A"/>
                </a:highlight>
                <a:latin typeface="+mj-lt"/>
              </a:rPr>
              <a:t> </a:t>
            </a:r>
            <a:r>
              <a:rPr lang="en-US" sz="2800" dirty="0" err="1">
                <a:highlight>
                  <a:srgbClr val="00243A"/>
                </a:highlight>
                <a:latin typeface="+mj-lt"/>
              </a:rPr>
              <a:t>viết</a:t>
            </a:r>
            <a:r>
              <a:rPr lang="en-US" sz="2800" dirty="0">
                <a:highlight>
                  <a:srgbClr val="00243A"/>
                </a:highlight>
                <a:latin typeface="+mj-lt"/>
              </a:rPr>
              <a:t> </a:t>
            </a:r>
            <a:r>
              <a:rPr lang="en-US" sz="2800" dirty="0" err="1">
                <a:highlight>
                  <a:srgbClr val="00243A"/>
                </a:highlight>
                <a:latin typeface="+mj-lt"/>
              </a:rPr>
              <a:t>bằng</a:t>
            </a:r>
            <a:r>
              <a:rPr lang="en-US" sz="2800" dirty="0">
                <a:highlight>
                  <a:srgbClr val="00243A"/>
                </a:highlight>
                <a:latin typeface="+mj-lt"/>
              </a:rPr>
              <a:t> HTML &amp; XHTML.</a:t>
            </a:r>
          </a:p>
        </p:txBody>
      </p:sp>
    </p:spTree>
    <p:extLst>
      <p:ext uri="{BB962C8B-B14F-4D97-AF65-F5344CB8AC3E}">
        <p14:creationId xmlns:p14="http://schemas.microsoft.com/office/powerpoint/2010/main" val="95313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7" name="Picture 102">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defTabSz="914400">
              <a:spcAft>
                <a:spcPts val="600"/>
              </a:spcAft>
            </a:pPr>
            <a:fld id="{C263D6C4-4840-40CC-AC84-17E24B3B7BDE}" type="slidenum">
              <a:rPr lang="en-US" smtClean="0"/>
              <a:pPr defTabSz="914400">
                <a:spcAft>
                  <a:spcPts val="600"/>
                </a:spcAft>
              </a:pPr>
              <a:t>14</a:t>
            </a:fld>
            <a:endParaRPr lang="en-US"/>
          </a:p>
        </p:txBody>
      </p:sp>
      <p:sp>
        <p:nvSpPr>
          <p:cNvPr id="8" name="Title 3">
            <a:extLst>
              <a:ext uri="{FF2B5EF4-FFF2-40B4-BE49-F238E27FC236}">
                <a16:creationId xmlns:a16="http://schemas.microsoft.com/office/drawing/2014/main" id="{C5B3105D-A486-45A5-ADE2-9BB9D838234B}"/>
              </a:ext>
            </a:extLst>
          </p:cNvPr>
          <p:cNvSpPr txBox="1">
            <a:spLocks/>
          </p:cNvSpPr>
          <p:nvPr/>
        </p:nvSpPr>
        <p:spPr>
          <a:xfrm>
            <a:off x="381000" y="326923"/>
            <a:ext cx="5889262" cy="737367"/>
          </a:xfrm>
          <a:prstGeom prst="rect">
            <a:avLst/>
          </a:prstGeom>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40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err="1">
                <a:latin typeface="Roboto" panose="02000000000000000000" pitchFamily="2" charset="0"/>
                <a:ea typeface="Roboto" panose="02000000000000000000" pitchFamily="2" charset="0"/>
              </a:rPr>
              <a:t>Giới</a:t>
            </a:r>
            <a:r>
              <a:rPr lang="en-US" sz="4400" dirty="0">
                <a:latin typeface="Roboto" panose="02000000000000000000" pitchFamily="2" charset="0"/>
                <a:ea typeface="Roboto" panose="02000000000000000000" pitchFamily="2" charset="0"/>
              </a:rPr>
              <a:t> </a:t>
            </a:r>
            <a:r>
              <a:rPr lang="en-US" sz="4400" dirty="0" err="1">
                <a:latin typeface="Roboto" panose="02000000000000000000" pitchFamily="2" charset="0"/>
                <a:ea typeface="Roboto" panose="02000000000000000000" pitchFamily="2" charset="0"/>
              </a:rPr>
              <a:t>thiệu</a:t>
            </a:r>
            <a:r>
              <a:rPr lang="en-US" sz="4400" dirty="0">
                <a:latin typeface="Roboto" panose="02000000000000000000" pitchFamily="2" charset="0"/>
                <a:ea typeface="Roboto" panose="02000000000000000000" pitchFamily="2" charset="0"/>
              </a:rPr>
              <a:t> </a:t>
            </a:r>
            <a:r>
              <a:rPr lang="en-US" sz="4400" dirty="0" err="1">
                <a:latin typeface="Roboto" panose="02000000000000000000" pitchFamily="2" charset="0"/>
                <a:ea typeface="Roboto" panose="02000000000000000000" pitchFamily="2" charset="0"/>
              </a:rPr>
              <a:t>về</a:t>
            </a:r>
            <a:r>
              <a:rPr lang="en-US" sz="4400" dirty="0">
                <a:latin typeface="Roboto" panose="02000000000000000000" pitchFamily="2" charset="0"/>
                <a:ea typeface="Roboto" panose="02000000000000000000" pitchFamily="2" charset="0"/>
              </a:rPr>
              <a:t> </a:t>
            </a:r>
            <a:r>
              <a:rPr lang="en-US" sz="4400" dirty="0" err="1">
                <a:latin typeface="Roboto" panose="02000000000000000000" pitchFamily="2" charset="0"/>
                <a:ea typeface="Roboto" panose="02000000000000000000" pitchFamily="2" charset="0"/>
              </a:rPr>
              <a:t>css</a:t>
            </a:r>
            <a:endParaRPr lang="en-US" sz="4400" dirty="0">
              <a:latin typeface="Roboto" panose="02000000000000000000" pitchFamily="2" charset="0"/>
              <a:ea typeface="Roboto" panose="02000000000000000000" pitchFamily="2" charset="0"/>
            </a:endParaRPr>
          </a:p>
        </p:txBody>
      </p:sp>
      <p:sp>
        <p:nvSpPr>
          <p:cNvPr id="6" name="Text Placeholder 5">
            <a:extLst>
              <a:ext uri="{FF2B5EF4-FFF2-40B4-BE49-F238E27FC236}">
                <a16:creationId xmlns:a16="http://schemas.microsoft.com/office/drawing/2014/main" id="{2168271B-9CF8-4EFE-B9E1-9351E6319379}"/>
              </a:ext>
            </a:extLst>
          </p:cNvPr>
          <p:cNvSpPr>
            <a:spLocks noGrp="1"/>
          </p:cNvSpPr>
          <p:nvPr>
            <p:ph type="body" idx="1"/>
          </p:nvPr>
        </p:nvSpPr>
        <p:spPr>
          <a:xfrm>
            <a:off x="474731" y="1161557"/>
            <a:ext cx="11221969" cy="701059"/>
          </a:xfrm>
        </p:spPr>
        <p:txBody>
          <a:bodyPr vert="horz" lIns="91440" tIns="45720" rIns="91440" bIns="45720" rtlCol="0" anchor="t">
            <a:normAutofit/>
          </a:bodyPr>
          <a:lstStyle/>
          <a:p>
            <a:r>
              <a:rPr lang="en-US" sz="2800" dirty="0" err="1">
                <a:solidFill>
                  <a:schemeClr val="tx2"/>
                </a:solidFill>
                <a:highlight>
                  <a:srgbClr val="00243A"/>
                </a:highlight>
                <a:latin typeface="+mj-lt"/>
              </a:rPr>
              <a:t>Các</a:t>
            </a:r>
            <a:r>
              <a:rPr lang="en-US" sz="2800" dirty="0">
                <a:solidFill>
                  <a:schemeClr val="tx2"/>
                </a:solidFill>
                <a:highlight>
                  <a:srgbClr val="00243A"/>
                </a:highlight>
                <a:latin typeface="+mj-lt"/>
              </a:rPr>
              <a:t> </a:t>
            </a:r>
            <a:r>
              <a:rPr lang="en-US" sz="2800" dirty="0" err="1">
                <a:solidFill>
                  <a:schemeClr val="tx2"/>
                </a:solidFill>
                <a:highlight>
                  <a:srgbClr val="00243A"/>
                </a:highlight>
                <a:latin typeface="+mj-lt"/>
              </a:rPr>
              <a:t>cách</a:t>
            </a:r>
            <a:r>
              <a:rPr lang="en-US" sz="2800" dirty="0">
                <a:solidFill>
                  <a:schemeClr val="tx2"/>
                </a:solidFill>
                <a:highlight>
                  <a:srgbClr val="00243A"/>
                </a:highlight>
                <a:latin typeface="+mj-lt"/>
              </a:rPr>
              <a:t> </a:t>
            </a:r>
            <a:r>
              <a:rPr lang="en-US" sz="2800" dirty="0" err="1">
                <a:solidFill>
                  <a:schemeClr val="tx2"/>
                </a:solidFill>
                <a:highlight>
                  <a:srgbClr val="00243A"/>
                </a:highlight>
                <a:latin typeface="+mj-lt"/>
              </a:rPr>
              <a:t>sử</a:t>
            </a:r>
            <a:r>
              <a:rPr lang="en-US" sz="2800" dirty="0">
                <a:solidFill>
                  <a:schemeClr val="tx2"/>
                </a:solidFill>
                <a:highlight>
                  <a:srgbClr val="00243A"/>
                </a:highlight>
                <a:latin typeface="+mj-lt"/>
              </a:rPr>
              <a:t> </a:t>
            </a:r>
            <a:r>
              <a:rPr lang="en-US" sz="2800" dirty="0" err="1">
                <a:solidFill>
                  <a:schemeClr val="tx2"/>
                </a:solidFill>
                <a:highlight>
                  <a:srgbClr val="00243A"/>
                </a:highlight>
                <a:latin typeface="+mj-lt"/>
              </a:rPr>
              <a:t>dụng</a:t>
            </a:r>
            <a:r>
              <a:rPr lang="en-US" sz="2800" dirty="0">
                <a:solidFill>
                  <a:schemeClr val="tx2"/>
                </a:solidFill>
                <a:highlight>
                  <a:srgbClr val="00243A"/>
                </a:highlight>
                <a:latin typeface="+mj-lt"/>
              </a:rPr>
              <a:t> </a:t>
            </a:r>
            <a:r>
              <a:rPr lang="en-US" sz="2800" dirty="0" err="1">
                <a:solidFill>
                  <a:schemeClr val="tx2"/>
                </a:solidFill>
                <a:highlight>
                  <a:srgbClr val="00243A"/>
                </a:highlight>
                <a:latin typeface="+mj-lt"/>
              </a:rPr>
              <a:t>css</a:t>
            </a:r>
            <a:endParaRPr lang="en-US" sz="2800" dirty="0">
              <a:solidFill>
                <a:schemeClr val="tx2"/>
              </a:solidFill>
              <a:highlight>
                <a:srgbClr val="00243A"/>
              </a:highlight>
              <a:latin typeface="+mj-lt"/>
            </a:endParaRPr>
          </a:p>
          <a:p>
            <a:endParaRPr lang="en-US" sz="2800" dirty="0">
              <a:solidFill>
                <a:schemeClr val="tx2"/>
              </a:solidFill>
              <a:highlight>
                <a:srgbClr val="00243A"/>
              </a:highlight>
              <a:latin typeface="+mj-lt"/>
            </a:endParaRPr>
          </a:p>
        </p:txBody>
      </p:sp>
      <p:sp>
        <p:nvSpPr>
          <p:cNvPr id="9" name="TextBox 8">
            <a:extLst>
              <a:ext uri="{FF2B5EF4-FFF2-40B4-BE49-F238E27FC236}">
                <a16:creationId xmlns:a16="http://schemas.microsoft.com/office/drawing/2014/main" id="{5E268907-D6E7-41EA-AAB1-629FCFD56A6F}"/>
              </a:ext>
            </a:extLst>
          </p:cNvPr>
          <p:cNvSpPr txBox="1"/>
          <p:nvPr/>
        </p:nvSpPr>
        <p:spPr>
          <a:xfrm>
            <a:off x="474731" y="1722845"/>
            <a:ext cx="10934700" cy="4708981"/>
          </a:xfrm>
          <a:prstGeom prst="rect">
            <a:avLst/>
          </a:prstGeom>
          <a:noFill/>
        </p:spPr>
        <p:txBody>
          <a:bodyPr wrap="square" rtlCol="0">
            <a:spAutoFit/>
          </a:bodyPr>
          <a:lstStyle/>
          <a:p>
            <a:pPr algn="just"/>
            <a:r>
              <a:rPr lang="en-US" sz="2400" dirty="0" err="1">
                <a:highlight>
                  <a:srgbClr val="00243A"/>
                </a:highlight>
                <a:latin typeface="+mj-lt"/>
              </a:rPr>
              <a:t>Có</a:t>
            </a:r>
            <a:r>
              <a:rPr lang="en-US" sz="2400" dirty="0">
                <a:highlight>
                  <a:srgbClr val="00243A"/>
                </a:highlight>
                <a:latin typeface="+mj-lt"/>
              </a:rPr>
              <a:t> 3 </a:t>
            </a:r>
            <a:r>
              <a:rPr lang="en-US" sz="2400" dirty="0" err="1">
                <a:highlight>
                  <a:srgbClr val="00243A"/>
                </a:highlight>
                <a:latin typeface="+mj-lt"/>
              </a:rPr>
              <a:t>cách</a:t>
            </a:r>
            <a:r>
              <a:rPr lang="en-US" sz="2400" dirty="0">
                <a:highlight>
                  <a:srgbClr val="00243A"/>
                </a:highlight>
                <a:latin typeface="+mj-lt"/>
              </a:rPr>
              <a:t> </a:t>
            </a:r>
            <a:r>
              <a:rPr lang="en-US" sz="2400" dirty="0" err="1">
                <a:highlight>
                  <a:srgbClr val="00243A"/>
                </a:highlight>
                <a:latin typeface="+mj-lt"/>
              </a:rPr>
              <a:t>sử</a:t>
            </a:r>
            <a:r>
              <a:rPr lang="en-US" sz="2400" dirty="0">
                <a:highlight>
                  <a:srgbClr val="00243A"/>
                </a:highlight>
                <a:latin typeface="+mj-lt"/>
              </a:rPr>
              <a:t> </a:t>
            </a:r>
            <a:r>
              <a:rPr lang="en-US" sz="2400" dirty="0" err="1">
                <a:highlight>
                  <a:srgbClr val="00243A"/>
                </a:highlight>
                <a:latin typeface="+mj-lt"/>
              </a:rPr>
              <a:t>dụng</a:t>
            </a:r>
            <a:r>
              <a:rPr lang="en-US" sz="2400" dirty="0">
                <a:highlight>
                  <a:srgbClr val="00243A"/>
                </a:highlight>
                <a:latin typeface="+mj-lt"/>
              </a:rPr>
              <a:t> CSS:</a:t>
            </a:r>
          </a:p>
          <a:p>
            <a:pPr marL="514350" indent="-514350" algn="just">
              <a:buFont typeface="+mj-lt"/>
              <a:buAutoNum type="arabicPeriod"/>
            </a:pPr>
            <a:r>
              <a:rPr lang="en-US" sz="2400" dirty="0">
                <a:highlight>
                  <a:srgbClr val="00243A"/>
                </a:highlight>
                <a:latin typeface="+mj-lt"/>
              </a:rPr>
              <a:t>Inline CSS: </a:t>
            </a:r>
            <a:r>
              <a:rPr lang="en-US" sz="2400" dirty="0" err="1">
                <a:highlight>
                  <a:srgbClr val="00243A"/>
                </a:highlight>
                <a:latin typeface="+mj-lt"/>
              </a:rPr>
              <a:t>Áp</a:t>
            </a:r>
            <a:r>
              <a:rPr lang="en-US" sz="2400" dirty="0">
                <a:highlight>
                  <a:srgbClr val="00243A"/>
                </a:highlight>
                <a:latin typeface="+mj-lt"/>
              </a:rPr>
              <a:t> </a:t>
            </a:r>
            <a:r>
              <a:rPr lang="en-US" sz="2400" dirty="0" err="1">
                <a:highlight>
                  <a:srgbClr val="00243A"/>
                </a:highlight>
                <a:latin typeface="+mj-lt"/>
              </a:rPr>
              <a:t>dụng</a:t>
            </a:r>
            <a:r>
              <a:rPr lang="en-US" sz="2400" dirty="0">
                <a:highlight>
                  <a:srgbClr val="00243A"/>
                </a:highlight>
                <a:latin typeface="+mj-lt"/>
              </a:rPr>
              <a:t> </a:t>
            </a:r>
            <a:r>
              <a:rPr lang="en-US" sz="2400" dirty="0" err="1">
                <a:highlight>
                  <a:srgbClr val="00243A"/>
                </a:highlight>
                <a:latin typeface="+mj-lt"/>
              </a:rPr>
              <a:t>trực</a:t>
            </a:r>
            <a:r>
              <a:rPr lang="en-US" sz="2400" dirty="0">
                <a:highlight>
                  <a:srgbClr val="00243A"/>
                </a:highlight>
                <a:latin typeface="+mj-lt"/>
              </a:rPr>
              <a:t> </a:t>
            </a:r>
            <a:r>
              <a:rPr lang="en-US" sz="2400" dirty="0" err="1">
                <a:highlight>
                  <a:srgbClr val="00243A"/>
                </a:highlight>
                <a:latin typeface="+mj-lt"/>
              </a:rPr>
              <a:t>tiếp</a:t>
            </a:r>
            <a:r>
              <a:rPr lang="en-US" sz="2400" dirty="0">
                <a:highlight>
                  <a:srgbClr val="00243A"/>
                </a:highlight>
                <a:latin typeface="+mj-lt"/>
              </a:rPr>
              <a:t> </a:t>
            </a:r>
            <a:r>
              <a:rPr lang="en-US" sz="2400" dirty="0" err="1">
                <a:highlight>
                  <a:srgbClr val="00243A"/>
                </a:highlight>
                <a:latin typeface="+mj-lt"/>
              </a:rPr>
              <a:t>trên</a:t>
            </a:r>
            <a:r>
              <a:rPr lang="en-US" sz="2400" dirty="0">
                <a:highlight>
                  <a:srgbClr val="00243A"/>
                </a:highlight>
                <a:latin typeface="+mj-lt"/>
              </a:rPr>
              <a:t> </a:t>
            </a:r>
            <a:r>
              <a:rPr lang="en-US" sz="2400" dirty="0" err="1">
                <a:highlight>
                  <a:srgbClr val="00243A"/>
                </a:highlight>
                <a:latin typeface="+mj-lt"/>
              </a:rPr>
              <a:t>một</a:t>
            </a:r>
            <a:r>
              <a:rPr lang="en-US" sz="2400" dirty="0">
                <a:highlight>
                  <a:srgbClr val="00243A"/>
                </a:highlight>
                <a:latin typeface="+mj-lt"/>
              </a:rPr>
              <a:t> </a:t>
            </a:r>
            <a:r>
              <a:rPr lang="en-US" sz="2400" dirty="0" err="1">
                <a:highlight>
                  <a:srgbClr val="00243A"/>
                </a:highlight>
                <a:latin typeface="+mj-lt"/>
              </a:rPr>
              <a:t>đối</a:t>
            </a:r>
            <a:r>
              <a:rPr lang="en-US" sz="2400" dirty="0">
                <a:highlight>
                  <a:srgbClr val="00243A"/>
                </a:highlight>
                <a:latin typeface="+mj-lt"/>
              </a:rPr>
              <a:t> t</a:t>
            </a:r>
            <a:r>
              <a:rPr lang="vi-VN" sz="2400" dirty="0">
                <a:highlight>
                  <a:srgbClr val="00243A"/>
                </a:highlight>
                <a:latin typeface="+mj-lt"/>
              </a:rPr>
              <a:t>ư</a:t>
            </a:r>
            <a:r>
              <a:rPr lang="en-US" sz="2400" dirty="0" err="1">
                <a:highlight>
                  <a:srgbClr val="00243A"/>
                </a:highlight>
                <a:latin typeface="+mj-lt"/>
              </a:rPr>
              <a:t>ợng</a:t>
            </a:r>
            <a:r>
              <a:rPr lang="en-US" sz="2400" dirty="0">
                <a:highlight>
                  <a:srgbClr val="00243A"/>
                </a:highlight>
                <a:latin typeface="+mj-lt"/>
              </a:rPr>
              <a:t> </a:t>
            </a:r>
            <a:r>
              <a:rPr lang="en-US" sz="2400" dirty="0" err="1">
                <a:highlight>
                  <a:srgbClr val="00243A"/>
                </a:highlight>
                <a:latin typeface="+mj-lt"/>
              </a:rPr>
              <a:t>nhất</a:t>
            </a:r>
            <a:r>
              <a:rPr lang="en-US" sz="2400" dirty="0">
                <a:highlight>
                  <a:srgbClr val="00243A"/>
                </a:highlight>
                <a:latin typeface="+mj-lt"/>
              </a:rPr>
              <a:t> </a:t>
            </a:r>
            <a:r>
              <a:rPr lang="en-US" sz="2400" dirty="0" err="1">
                <a:highlight>
                  <a:srgbClr val="00243A"/>
                </a:highlight>
                <a:latin typeface="+mj-lt"/>
              </a:rPr>
              <a:t>định</a:t>
            </a:r>
            <a:r>
              <a:rPr lang="en-US" sz="2400" dirty="0">
                <a:highlight>
                  <a:srgbClr val="00243A"/>
                </a:highlight>
                <a:latin typeface="+mj-lt"/>
              </a:rPr>
              <a:t> </a:t>
            </a:r>
            <a:r>
              <a:rPr lang="en-US" sz="2400" dirty="0" err="1">
                <a:highlight>
                  <a:srgbClr val="00243A"/>
                </a:highlight>
                <a:latin typeface="+mj-lt"/>
              </a:rPr>
              <a:t>bằng</a:t>
            </a:r>
            <a:r>
              <a:rPr lang="en-US" sz="2400" dirty="0">
                <a:highlight>
                  <a:srgbClr val="00243A"/>
                </a:highlight>
                <a:latin typeface="+mj-lt"/>
              </a:rPr>
              <a:t> </a:t>
            </a:r>
            <a:r>
              <a:rPr lang="en-US" sz="2400" dirty="0" err="1">
                <a:highlight>
                  <a:srgbClr val="00243A"/>
                </a:highlight>
                <a:latin typeface="+mj-lt"/>
              </a:rPr>
              <a:t>thuộc</a:t>
            </a:r>
            <a:r>
              <a:rPr lang="en-US" sz="2400" dirty="0">
                <a:highlight>
                  <a:srgbClr val="00243A"/>
                </a:highlight>
                <a:latin typeface="+mj-lt"/>
              </a:rPr>
              <a:t> </a:t>
            </a:r>
            <a:r>
              <a:rPr lang="en-US" sz="2400" dirty="0" err="1">
                <a:highlight>
                  <a:srgbClr val="00243A"/>
                </a:highlight>
                <a:latin typeface="+mj-lt"/>
              </a:rPr>
              <a:t>tính</a:t>
            </a:r>
            <a:r>
              <a:rPr lang="en-US" sz="2400" dirty="0">
                <a:highlight>
                  <a:srgbClr val="00243A"/>
                </a:highlight>
                <a:latin typeface="+mj-lt"/>
              </a:rPr>
              <a:t> style. </a:t>
            </a:r>
            <a:r>
              <a:rPr lang="en-US" sz="2400" dirty="0" err="1">
                <a:highlight>
                  <a:srgbClr val="00243A"/>
                </a:highlight>
                <a:latin typeface="+mj-lt"/>
              </a:rPr>
              <a:t>Ví</a:t>
            </a:r>
            <a:r>
              <a:rPr lang="en-US" sz="2400" dirty="0">
                <a:highlight>
                  <a:srgbClr val="00243A"/>
                </a:highlight>
                <a:latin typeface="+mj-lt"/>
              </a:rPr>
              <a:t> </a:t>
            </a:r>
            <a:r>
              <a:rPr lang="en-US" sz="2400" dirty="0" err="1">
                <a:highlight>
                  <a:srgbClr val="00243A"/>
                </a:highlight>
                <a:latin typeface="+mj-lt"/>
              </a:rPr>
              <a:t>dụ</a:t>
            </a:r>
            <a:r>
              <a:rPr lang="en-US" sz="2400" dirty="0">
                <a:highlight>
                  <a:srgbClr val="00243A"/>
                </a:highlight>
                <a:latin typeface="+mj-lt"/>
              </a:rPr>
              <a:t>: </a:t>
            </a:r>
            <a:r>
              <a:rPr lang="en-US" dirty="0">
                <a:highlight>
                  <a:srgbClr val="008080"/>
                </a:highlight>
                <a:latin typeface="Courier New" panose="02070309020205020404" pitchFamily="49" charset="0"/>
                <a:cs typeface="Courier New" panose="02070309020205020404" pitchFamily="49" charset="0"/>
              </a:rPr>
              <a:t>&lt;div style=“background-color: #ffff00”&gt;&lt;/div&gt;</a:t>
            </a:r>
          </a:p>
          <a:p>
            <a:pPr marL="514350" indent="-514350" algn="just">
              <a:buFont typeface="+mj-lt"/>
              <a:buAutoNum type="arabicPeriod"/>
            </a:pPr>
            <a:r>
              <a:rPr lang="en-US" sz="2400" dirty="0">
                <a:highlight>
                  <a:srgbClr val="00243A"/>
                </a:highlight>
                <a:latin typeface="+mj-lt"/>
              </a:rPr>
              <a:t>Internal CSS: </a:t>
            </a:r>
            <a:r>
              <a:rPr lang="en-US" sz="2400" dirty="0" err="1">
                <a:highlight>
                  <a:srgbClr val="00243A"/>
                </a:highlight>
                <a:latin typeface="+mj-lt"/>
              </a:rPr>
              <a:t>Đặt</a:t>
            </a:r>
            <a:r>
              <a:rPr lang="en-US" sz="2400" dirty="0">
                <a:highlight>
                  <a:srgbClr val="00243A"/>
                </a:highlight>
                <a:latin typeface="+mj-lt"/>
              </a:rPr>
              <a:t> CSS ở </a:t>
            </a:r>
            <a:r>
              <a:rPr lang="en-US" sz="2400" dirty="0" err="1">
                <a:highlight>
                  <a:srgbClr val="00243A"/>
                </a:highlight>
                <a:latin typeface="+mj-lt"/>
              </a:rPr>
              <a:t>đầu</a:t>
            </a:r>
            <a:r>
              <a:rPr lang="en-US" sz="2400" dirty="0">
                <a:highlight>
                  <a:srgbClr val="00243A"/>
                </a:highlight>
                <a:latin typeface="+mj-lt"/>
              </a:rPr>
              <a:t> </a:t>
            </a:r>
            <a:r>
              <a:rPr lang="en-US" sz="2400" dirty="0" err="1">
                <a:highlight>
                  <a:srgbClr val="00243A"/>
                </a:highlight>
                <a:latin typeface="+mj-lt"/>
              </a:rPr>
              <a:t>trang</a:t>
            </a:r>
            <a:r>
              <a:rPr lang="en-US" sz="2400" dirty="0">
                <a:highlight>
                  <a:srgbClr val="00243A"/>
                </a:highlight>
                <a:latin typeface="+mj-lt"/>
              </a:rPr>
              <a:t> web </a:t>
            </a:r>
            <a:r>
              <a:rPr lang="en-US" sz="2400" dirty="0" err="1">
                <a:highlight>
                  <a:srgbClr val="00243A"/>
                </a:highlight>
                <a:latin typeface="+mj-lt"/>
              </a:rPr>
              <a:t>để</a:t>
            </a:r>
            <a:r>
              <a:rPr lang="en-US" sz="2400" dirty="0">
                <a:highlight>
                  <a:srgbClr val="00243A"/>
                </a:highlight>
                <a:latin typeface="+mj-lt"/>
              </a:rPr>
              <a:t> </a:t>
            </a:r>
            <a:r>
              <a:rPr lang="en-US" sz="2400" dirty="0" err="1">
                <a:highlight>
                  <a:srgbClr val="00243A"/>
                </a:highlight>
                <a:latin typeface="+mj-lt"/>
              </a:rPr>
              <a:t>áp</a:t>
            </a:r>
            <a:r>
              <a:rPr lang="en-US" sz="2400" dirty="0">
                <a:highlight>
                  <a:srgbClr val="00243A"/>
                </a:highlight>
                <a:latin typeface="+mj-lt"/>
              </a:rPr>
              <a:t> </a:t>
            </a:r>
            <a:r>
              <a:rPr lang="en-US" sz="2400" dirty="0" err="1">
                <a:highlight>
                  <a:srgbClr val="00243A"/>
                </a:highlight>
                <a:latin typeface="+mj-lt"/>
              </a:rPr>
              <a:t>dụng</a:t>
            </a:r>
            <a:r>
              <a:rPr lang="en-US" sz="2400" dirty="0">
                <a:highlight>
                  <a:srgbClr val="00243A"/>
                </a:highlight>
                <a:latin typeface="+mj-lt"/>
              </a:rPr>
              <a:t> </a:t>
            </a:r>
            <a:r>
              <a:rPr lang="en-US" sz="2400" dirty="0" err="1">
                <a:highlight>
                  <a:srgbClr val="00243A"/>
                </a:highlight>
                <a:latin typeface="+mj-lt"/>
              </a:rPr>
              <a:t>kiểu</a:t>
            </a:r>
            <a:r>
              <a:rPr lang="en-US" sz="2400" dirty="0">
                <a:highlight>
                  <a:srgbClr val="00243A"/>
                </a:highlight>
                <a:latin typeface="+mj-lt"/>
              </a:rPr>
              <a:t> </a:t>
            </a:r>
            <a:r>
              <a:rPr lang="en-US" sz="2400" dirty="0" err="1">
                <a:highlight>
                  <a:srgbClr val="00243A"/>
                </a:highlight>
                <a:latin typeface="+mj-lt"/>
              </a:rPr>
              <a:t>dáng</a:t>
            </a:r>
            <a:r>
              <a:rPr lang="en-US" sz="2400" dirty="0">
                <a:highlight>
                  <a:srgbClr val="00243A"/>
                </a:highlight>
                <a:latin typeface="+mj-lt"/>
              </a:rPr>
              <a:t> </a:t>
            </a:r>
            <a:r>
              <a:rPr lang="en-US" sz="2400" dirty="0" err="1">
                <a:highlight>
                  <a:srgbClr val="00243A"/>
                </a:highlight>
                <a:latin typeface="+mj-lt"/>
              </a:rPr>
              <a:t>cho</a:t>
            </a:r>
            <a:r>
              <a:rPr lang="en-US" sz="2400" dirty="0">
                <a:highlight>
                  <a:srgbClr val="00243A"/>
                </a:highlight>
                <a:latin typeface="+mj-lt"/>
              </a:rPr>
              <a:t> </a:t>
            </a:r>
            <a:r>
              <a:rPr lang="en-US" sz="2400" dirty="0" err="1">
                <a:highlight>
                  <a:srgbClr val="00243A"/>
                </a:highlight>
                <a:latin typeface="+mj-lt"/>
              </a:rPr>
              <a:t>toàn</a:t>
            </a:r>
            <a:r>
              <a:rPr lang="en-US" sz="2400" dirty="0">
                <a:highlight>
                  <a:srgbClr val="00243A"/>
                </a:highlight>
                <a:latin typeface="+mj-lt"/>
              </a:rPr>
              <a:t> </a:t>
            </a:r>
            <a:r>
              <a:rPr lang="en-US" sz="2400" dirty="0" err="1">
                <a:highlight>
                  <a:srgbClr val="00243A"/>
                </a:highlight>
                <a:latin typeface="+mj-lt"/>
              </a:rPr>
              <a:t>bộ</a:t>
            </a:r>
            <a:r>
              <a:rPr lang="en-US" sz="2400" dirty="0">
                <a:highlight>
                  <a:srgbClr val="00243A"/>
                </a:highlight>
                <a:latin typeface="+mj-lt"/>
              </a:rPr>
              <a:t> </a:t>
            </a:r>
            <a:r>
              <a:rPr lang="en-US" sz="2400" dirty="0" err="1">
                <a:highlight>
                  <a:srgbClr val="00243A"/>
                </a:highlight>
                <a:latin typeface="+mj-lt"/>
              </a:rPr>
              <a:t>thành</a:t>
            </a:r>
            <a:r>
              <a:rPr lang="en-US" sz="2400" dirty="0">
                <a:highlight>
                  <a:srgbClr val="00243A"/>
                </a:highlight>
                <a:latin typeface="+mj-lt"/>
              </a:rPr>
              <a:t> </a:t>
            </a:r>
            <a:r>
              <a:rPr lang="en-US" sz="2400" dirty="0" err="1">
                <a:latin typeface="+mj-lt"/>
              </a:rPr>
              <a:t>phần</a:t>
            </a:r>
            <a:r>
              <a:rPr lang="en-US" sz="2400" dirty="0">
                <a:latin typeface="+mj-lt"/>
              </a:rPr>
              <a:t> </a:t>
            </a:r>
            <a:r>
              <a:rPr lang="en-US" sz="2400" dirty="0" err="1">
                <a:latin typeface="+mj-lt"/>
              </a:rPr>
              <a:t>thuộc</a:t>
            </a:r>
            <a:r>
              <a:rPr lang="en-US" sz="2400" dirty="0">
                <a:latin typeface="+mj-lt"/>
              </a:rPr>
              <a:t> </a:t>
            </a:r>
            <a:r>
              <a:rPr lang="en-US" sz="2400" dirty="0" err="1">
                <a:latin typeface="+mj-lt"/>
              </a:rPr>
              <a:t>trang</a:t>
            </a:r>
            <a:r>
              <a:rPr lang="en-US" sz="2400" dirty="0">
                <a:latin typeface="+mj-lt"/>
              </a:rPr>
              <a:t> </a:t>
            </a:r>
            <a:r>
              <a:rPr lang="en-US" sz="2400" dirty="0" err="1">
                <a:latin typeface="+mj-lt"/>
              </a:rPr>
              <a:t>đó</a:t>
            </a:r>
            <a:r>
              <a:rPr lang="en-US" sz="2400" dirty="0">
                <a:latin typeface="+mj-lt"/>
              </a:rPr>
              <a:t>. </a:t>
            </a:r>
            <a:r>
              <a:rPr lang="en-US" sz="2400" dirty="0" err="1">
                <a:latin typeface="+mj-lt"/>
              </a:rPr>
              <a:t>Ví</a:t>
            </a:r>
            <a:r>
              <a:rPr lang="en-US" sz="2400" dirty="0">
                <a:latin typeface="+mj-lt"/>
              </a:rPr>
              <a:t> </a:t>
            </a:r>
            <a:r>
              <a:rPr lang="en-US" sz="2400" dirty="0" err="1">
                <a:latin typeface="+mj-lt"/>
              </a:rPr>
              <a:t>dụ</a:t>
            </a:r>
            <a:r>
              <a:rPr lang="en-US" sz="2400" dirty="0">
                <a:latin typeface="+mj-lt"/>
              </a:rPr>
              <a:t>: </a:t>
            </a:r>
          </a:p>
          <a:p>
            <a:pPr algn="just"/>
            <a:r>
              <a:rPr lang="en-US" sz="2400" dirty="0">
                <a:latin typeface="+mj-lt"/>
              </a:rPr>
              <a:t>			</a:t>
            </a:r>
            <a:r>
              <a:rPr lang="en-US" dirty="0">
                <a:highlight>
                  <a:srgbClr val="008080"/>
                </a:highlight>
                <a:latin typeface="Courier New" panose="02070309020205020404" pitchFamily="49" charset="0"/>
                <a:cs typeface="Courier New" panose="02070309020205020404" pitchFamily="49" charset="0"/>
              </a:rPr>
              <a:t>&lt;style type=“text/</a:t>
            </a:r>
            <a:r>
              <a:rPr lang="en-US" dirty="0" err="1">
                <a:highlight>
                  <a:srgbClr val="008080"/>
                </a:highlight>
                <a:latin typeface="Courier New" panose="02070309020205020404" pitchFamily="49" charset="0"/>
                <a:cs typeface="Courier New" panose="02070309020205020404" pitchFamily="49" charset="0"/>
              </a:rPr>
              <a:t>css</a:t>
            </a:r>
            <a:r>
              <a:rPr lang="en-US" dirty="0">
                <a:highlight>
                  <a:srgbClr val="008080"/>
                </a:highlight>
                <a:latin typeface="Courier New" panose="02070309020205020404" pitchFamily="49" charset="0"/>
                <a:cs typeface="Courier New" panose="02070309020205020404" pitchFamily="49" charset="0"/>
              </a:rPr>
              <a:t>”&gt;</a:t>
            </a:r>
          </a:p>
          <a:p>
            <a:pPr algn="just"/>
            <a:r>
              <a:rPr lang="en-US" dirty="0">
                <a:latin typeface="Courier New" panose="02070309020205020404" pitchFamily="49" charset="0"/>
                <a:cs typeface="Courier New" panose="02070309020205020404" pitchFamily="49" charset="0"/>
              </a:rPr>
              <a:t>			</a:t>
            </a:r>
            <a:r>
              <a:rPr lang="en-US" dirty="0">
                <a:highlight>
                  <a:srgbClr val="008080"/>
                </a:highlight>
                <a:latin typeface="Courier New" panose="02070309020205020404" pitchFamily="49" charset="0"/>
                <a:cs typeface="Courier New" panose="02070309020205020404" pitchFamily="49" charset="0"/>
              </a:rPr>
              <a:t>#id1 {</a:t>
            </a:r>
          </a:p>
          <a:p>
            <a:pPr algn="just"/>
            <a:r>
              <a:rPr lang="en-US" dirty="0">
                <a:latin typeface="Courier New" panose="02070309020205020404" pitchFamily="49" charset="0"/>
                <a:cs typeface="Courier New" panose="02070309020205020404" pitchFamily="49" charset="0"/>
              </a:rPr>
              <a:t>			</a:t>
            </a:r>
            <a:r>
              <a:rPr lang="en-US" dirty="0">
                <a:highlight>
                  <a:srgbClr val="008080"/>
                </a:highlight>
                <a:latin typeface="Courier New" panose="02070309020205020404" pitchFamily="49" charset="0"/>
                <a:cs typeface="Courier New" panose="02070309020205020404" pitchFamily="49" charset="0"/>
              </a:rPr>
              <a:t>width: 100px; height: 200px;</a:t>
            </a:r>
          </a:p>
          <a:p>
            <a:pPr algn="just"/>
            <a:r>
              <a:rPr lang="en-US" dirty="0">
                <a:latin typeface="Courier New" panose="02070309020205020404" pitchFamily="49" charset="0"/>
                <a:cs typeface="Courier New" panose="02070309020205020404" pitchFamily="49" charset="0"/>
              </a:rPr>
              <a:t>			</a:t>
            </a:r>
            <a:r>
              <a:rPr lang="en-US" dirty="0">
                <a:highlight>
                  <a:srgbClr val="008080"/>
                </a:highlight>
                <a:latin typeface="Courier New" panose="02070309020205020404" pitchFamily="49" charset="0"/>
                <a:cs typeface="Courier New" panose="02070309020205020404" pitchFamily="49" charset="0"/>
              </a:rPr>
              <a:t>background-color: #00ffff;</a:t>
            </a:r>
          </a:p>
          <a:p>
            <a:pPr algn="just"/>
            <a:r>
              <a:rPr lang="en-US" dirty="0">
                <a:latin typeface="Courier New" panose="02070309020205020404" pitchFamily="49" charset="0"/>
                <a:cs typeface="Courier New" panose="02070309020205020404" pitchFamily="49" charset="0"/>
              </a:rPr>
              <a:t>			</a:t>
            </a:r>
            <a:r>
              <a:rPr lang="en-US" dirty="0">
                <a:highlight>
                  <a:srgbClr val="008080"/>
                </a:highlight>
                <a:latin typeface="Courier New" panose="02070309020205020404" pitchFamily="49" charset="0"/>
                <a:cs typeface="Courier New" panose="02070309020205020404" pitchFamily="49" charset="0"/>
              </a:rPr>
              <a:t>}</a:t>
            </a:r>
          </a:p>
          <a:p>
            <a:pPr algn="just"/>
            <a:r>
              <a:rPr lang="en-US" dirty="0">
                <a:latin typeface="Courier New" panose="02070309020205020404" pitchFamily="49" charset="0"/>
                <a:cs typeface="Courier New" panose="02070309020205020404" pitchFamily="49" charset="0"/>
              </a:rPr>
              <a:t>			</a:t>
            </a:r>
            <a:r>
              <a:rPr lang="en-US" dirty="0">
                <a:highlight>
                  <a:srgbClr val="008080"/>
                </a:highlight>
                <a:latin typeface="Courier New" panose="02070309020205020404" pitchFamily="49" charset="0"/>
                <a:cs typeface="Courier New" panose="02070309020205020404" pitchFamily="49" charset="0"/>
              </a:rPr>
              <a:t>&lt;/style&gt;</a:t>
            </a:r>
            <a:endParaRPr lang="en-US" sz="2400" dirty="0">
              <a:highlight>
                <a:srgbClr val="00243A"/>
              </a:highlight>
              <a:latin typeface="+mj-lt"/>
            </a:endParaRPr>
          </a:p>
          <a:p>
            <a:pPr algn="just"/>
            <a:r>
              <a:rPr lang="en-US" sz="2400" dirty="0">
                <a:latin typeface="+mj-lt"/>
                <a:cs typeface="Courier New" panose="02070309020205020404" pitchFamily="49" charset="0"/>
              </a:rPr>
              <a:t>3.	</a:t>
            </a:r>
            <a:r>
              <a:rPr lang="en-US" sz="2400" dirty="0">
                <a:highlight>
                  <a:srgbClr val="00243A"/>
                </a:highlight>
                <a:latin typeface="+mj-lt"/>
                <a:cs typeface="Courier New" panose="02070309020205020404" pitchFamily="49" charset="0"/>
              </a:rPr>
              <a:t>External CSS: </a:t>
            </a:r>
            <a:r>
              <a:rPr lang="en-US" sz="2400" dirty="0" err="1">
                <a:highlight>
                  <a:srgbClr val="00243A"/>
                </a:highlight>
                <a:latin typeface="+mj-lt"/>
                <a:cs typeface="Courier New" panose="02070309020205020404" pitchFamily="49" charset="0"/>
              </a:rPr>
              <a:t>Đặt</a:t>
            </a:r>
            <a:r>
              <a:rPr lang="en-US" sz="2400" dirty="0">
                <a:highlight>
                  <a:srgbClr val="00243A"/>
                </a:highlight>
                <a:latin typeface="+mj-lt"/>
                <a:cs typeface="Courier New" panose="02070309020205020404" pitchFamily="49" charset="0"/>
              </a:rPr>
              <a:t> CSS </a:t>
            </a:r>
            <a:r>
              <a:rPr lang="en-US" sz="2400" dirty="0" err="1">
                <a:highlight>
                  <a:srgbClr val="00243A"/>
                </a:highlight>
                <a:latin typeface="+mj-lt"/>
                <a:cs typeface="Courier New" panose="02070309020205020404" pitchFamily="49" charset="0"/>
              </a:rPr>
              <a:t>vào</a:t>
            </a:r>
            <a:r>
              <a:rPr lang="en-US" sz="2400" dirty="0">
                <a:highlight>
                  <a:srgbClr val="00243A"/>
                </a:highlight>
                <a:latin typeface="+mj-lt"/>
                <a:cs typeface="Courier New" panose="02070309020205020404" pitchFamily="49" charset="0"/>
              </a:rPr>
              <a:t> </a:t>
            </a:r>
            <a:r>
              <a:rPr lang="en-US" sz="2400" dirty="0" err="1">
                <a:highlight>
                  <a:srgbClr val="00243A"/>
                </a:highlight>
                <a:latin typeface="+mj-lt"/>
                <a:cs typeface="Courier New" panose="02070309020205020404" pitchFamily="49" charset="0"/>
              </a:rPr>
              <a:t>một</a:t>
            </a:r>
            <a:r>
              <a:rPr lang="en-US" sz="2400" dirty="0">
                <a:highlight>
                  <a:srgbClr val="00243A"/>
                </a:highlight>
                <a:latin typeface="+mj-lt"/>
                <a:cs typeface="Courier New" panose="02070309020205020404" pitchFamily="49" charset="0"/>
              </a:rPr>
              <a:t> </a:t>
            </a:r>
            <a:r>
              <a:rPr lang="en-US" sz="2400" dirty="0" err="1">
                <a:highlight>
                  <a:srgbClr val="00243A"/>
                </a:highlight>
                <a:latin typeface="+mj-lt"/>
                <a:cs typeface="Courier New" panose="02070309020205020404" pitchFamily="49" charset="0"/>
              </a:rPr>
              <a:t>tệp</a:t>
            </a:r>
            <a:r>
              <a:rPr lang="en-US" sz="2400" dirty="0">
                <a:highlight>
                  <a:srgbClr val="00243A"/>
                </a:highlight>
                <a:latin typeface="+mj-lt"/>
                <a:cs typeface="Courier New" panose="02070309020205020404" pitchFamily="49" charset="0"/>
              </a:rPr>
              <a:t> tin </a:t>
            </a:r>
            <a:r>
              <a:rPr lang="en-US" sz="2400" dirty="0" err="1">
                <a:highlight>
                  <a:srgbClr val="00243A"/>
                </a:highlight>
                <a:latin typeface="+mj-lt"/>
                <a:cs typeface="Courier New" panose="02070309020205020404" pitchFamily="49" charset="0"/>
              </a:rPr>
              <a:t>riêng</a:t>
            </a:r>
            <a:r>
              <a:rPr lang="en-US" sz="2400" dirty="0">
                <a:highlight>
                  <a:srgbClr val="00243A"/>
                </a:highlight>
                <a:latin typeface="+mj-lt"/>
                <a:cs typeface="Courier New" panose="02070309020205020404" pitchFamily="49" charset="0"/>
              </a:rPr>
              <a:t> </a:t>
            </a:r>
            <a:r>
              <a:rPr lang="en-US" sz="2400" dirty="0" err="1">
                <a:highlight>
                  <a:srgbClr val="00243A"/>
                </a:highlight>
                <a:latin typeface="+mj-lt"/>
                <a:cs typeface="Courier New" panose="02070309020205020404" pitchFamily="49" charset="0"/>
              </a:rPr>
              <a:t>biệt</a:t>
            </a:r>
            <a:r>
              <a:rPr lang="en-US" sz="2400" dirty="0">
                <a:highlight>
                  <a:srgbClr val="00243A"/>
                </a:highlight>
                <a:latin typeface="+mj-lt"/>
                <a:cs typeface="Courier New" panose="02070309020205020404" pitchFamily="49" charset="0"/>
              </a:rPr>
              <a:t> (*.</a:t>
            </a:r>
            <a:r>
              <a:rPr lang="en-US" sz="2400" dirty="0" err="1">
                <a:highlight>
                  <a:srgbClr val="00243A"/>
                </a:highlight>
                <a:latin typeface="+mj-lt"/>
                <a:cs typeface="Courier New" panose="02070309020205020404" pitchFamily="49" charset="0"/>
              </a:rPr>
              <a:t>css</a:t>
            </a:r>
            <a:r>
              <a:rPr lang="en-US" sz="2400" dirty="0">
                <a:highlight>
                  <a:srgbClr val="00243A"/>
                </a:highlight>
                <a:latin typeface="+mj-lt"/>
                <a:cs typeface="Courier New" panose="02070309020205020404" pitchFamily="49" charset="0"/>
              </a:rPr>
              <a:t>), </a:t>
            </a:r>
            <a:r>
              <a:rPr lang="en-US" sz="2400" dirty="0" err="1">
                <a:highlight>
                  <a:srgbClr val="00243A"/>
                </a:highlight>
                <a:latin typeface="+mj-lt"/>
                <a:cs typeface="Courier New" panose="02070309020205020404" pitchFamily="49" charset="0"/>
              </a:rPr>
              <a:t>khi</a:t>
            </a:r>
            <a:r>
              <a:rPr lang="en-US" sz="2400" dirty="0">
                <a:highlight>
                  <a:srgbClr val="00243A"/>
                </a:highlight>
                <a:latin typeface="+mj-lt"/>
                <a:cs typeface="Courier New" panose="02070309020205020404" pitchFamily="49" charset="0"/>
              </a:rPr>
              <a:t> </a:t>
            </a:r>
            <a:r>
              <a:rPr lang="en-US" sz="2400" dirty="0" err="1">
                <a:highlight>
                  <a:srgbClr val="00243A"/>
                </a:highlight>
                <a:latin typeface="+mj-lt"/>
                <a:cs typeface="Courier New" panose="02070309020205020404" pitchFamily="49" charset="0"/>
              </a:rPr>
              <a:t>đó</a:t>
            </a:r>
            <a:r>
              <a:rPr lang="en-US" sz="2400" dirty="0">
                <a:highlight>
                  <a:srgbClr val="00243A"/>
                </a:highlight>
                <a:latin typeface="+mj-lt"/>
                <a:cs typeface="Courier New" panose="02070309020205020404" pitchFamily="49" charset="0"/>
              </a:rPr>
              <a:t> </a:t>
            </a:r>
            <a:r>
              <a:rPr lang="en-US" sz="2400" dirty="0" err="1">
                <a:highlight>
                  <a:srgbClr val="00243A"/>
                </a:highlight>
                <a:latin typeface="+mj-lt"/>
                <a:cs typeface="Courier New" panose="02070309020205020404" pitchFamily="49" charset="0"/>
              </a:rPr>
              <a:t>có</a:t>
            </a:r>
            <a:r>
              <a:rPr lang="en-US" sz="2400" dirty="0">
                <a:highlight>
                  <a:srgbClr val="00243A"/>
                </a:highlight>
                <a:latin typeface="+mj-lt"/>
                <a:cs typeface="Courier New" panose="02070309020205020404" pitchFamily="49" charset="0"/>
              </a:rPr>
              <a:t> </a:t>
            </a:r>
            <a:r>
              <a:rPr lang="en-US" sz="2400" dirty="0" err="1">
                <a:highlight>
                  <a:srgbClr val="00243A"/>
                </a:highlight>
                <a:latin typeface="+mj-lt"/>
                <a:cs typeface="Courier New" panose="02070309020205020404" pitchFamily="49" charset="0"/>
              </a:rPr>
              <a:t>thể</a:t>
            </a:r>
            <a:r>
              <a:rPr lang="en-US" sz="2400" dirty="0">
                <a:highlight>
                  <a:srgbClr val="00243A"/>
                </a:highlight>
                <a:latin typeface="+mj-lt"/>
                <a:cs typeface="Courier New" panose="02070309020205020404" pitchFamily="49" charset="0"/>
              </a:rPr>
              <a:t> </a:t>
            </a:r>
            <a:r>
              <a:rPr lang="en-US" sz="2400" dirty="0" err="1">
                <a:highlight>
                  <a:srgbClr val="00243A"/>
                </a:highlight>
                <a:latin typeface="+mj-lt"/>
                <a:cs typeface="Courier New" panose="02070309020205020404" pitchFamily="49" charset="0"/>
              </a:rPr>
              <a:t>tham</a:t>
            </a:r>
            <a:r>
              <a:rPr lang="en-US" sz="2400" dirty="0">
                <a:highlight>
                  <a:srgbClr val="00243A"/>
                </a:highlight>
                <a:latin typeface="+mj-lt"/>
                <a:cs typeface="Courier New" panose="02070309020205020404" pitchFamily="49" charset="0"/>
              </a:rPr>
              <a:t> </a:t>
            </a:r>
            <a:r>
              <a:rPr lang="en-US" sz="2400" dirty="0" err="1">
                <a:highlight>
                  <a:srgbClr val="00243A"/>
                </a:highlight>
                <a:latin typeface="+mj-lt"/>
                <a:cs typeface="Courier New" panose="02070309020205020404" pitchFamily="49" charset="0"/>
              </a:rPr>
              <a:t>chiếu</a:t>
            </a:r>
            <a:r>
              <a:rPr lang="en-US" sz="2400" dirty="0">
                <a:highlight>
                  <a:srgbClr val="00243A"/>
                </a:highlight>
                <a:latin typeface="+mj-lt"/>
                <a:cs typeface="Courier New" panose="02070309020205020404" pitchFamily="49" charset="0"/>
              </a:rPr>
              <a:t> </a:t>
            </a:r>
            <a:r>
              <a:rPr lang="en-US" sz="2400" dirty="0">
                <a:latin typeface="+mj-lt"/>
                <a:cs typeface="Courier New" panose="02070309020205020404" pitchFamily="49" charset="0"/>
              </a:rPr>
              <a:t>	</a:t>
            </a:r>
            <a:r>
              <a:rPr lang="en-US" sz="2400" dirty="0" err="1">
                <a:highlight>
                  <a:srgbClr val="00243A"/>
                </a:highlight>
                <a:latin typeface="+mj-lt"/>
                <a:cs typeface="Courier New" panose="02070309020205020404" pitchFamily="49" charset="0"/>
              </a:rPr>
              <a:t>đến</a:t>
            </a:r>
            <a:r>
              <a:rPr lang="en-US" sz="2400" dirty="0">
                <a:highlight>
                  <a:srgbClr val="00243A"/>
                </a:highlight>
                <a:latin typeface="+mj-lt"/>
                <a:cs typeface="Courier New" panose="02070309020205020404" pitchFamily="49" charset="0"/>
              </a:rPr>
              <a:t> </a:t>
            </a:r>
            <a:r>
              <a:rPr lang="en-US" sz="2400" dirty="0" err="1">
                <a:highlight>
                  <a:srgbClr val="00243A"/>
                </a:highlight>
                <a:latin typeface="+mj-lt"/>
                <a:cs typeface="Courier New" panose="02070309020205020404" pitchFamily="49" charset="0"/>
              </a:rPr>
              <a:t>nhiều</a:t>
            </a:r>
            <a:r>
              <a:rPr lang="en-US" sz="2400" dirty="0">
                <a:highlight>
                  <a:srgbClr val="00243A"/>
                </a:highlight>
                <a:latin typeface="+mj-lt"/>
                <a:cs typeface="Courier New" panose="02070309020205020404" pitchFamily="49" charset="0"/>
              </a:rPr>
              <a:t> </a:t>
            </a:r>
            <a:r>
              <a:rPr lang="en-US" sz="2400" dirty="0" err="1">
                <a:highlight>
                  <a:srgbClr val="00243A"/>
                </a:highlight>
                <a:latin typeface="+mj-lt"/>
                <a:cs typeface="Courier New" panose="02070309020205020404" pitchFamily="49" charset="0"/>
              </a:rPr>
              <a:t>trang</a:t>
            </a:r>
            <a:r>
              <a:rPr lang="en-US" sz="2400" dirty="0">
                <a:highlight>
                  <a:srgbClr val="00243A"/>
                </a:highlight>
                <a:latin typeface="+mj-lt"/>
                <a:cs typeface="Courier New" panose="02070309020205020404" pitchFamily="49" charset="0"/>
              </a:rPr>
              <a:t> web </a:t>
            </a:r>
            <a:r>
              <a:rPr lang="en-US" sz="2400" dirty="0" err="1">
                <a:highlight>
                  <a:srgbClr val="00243A"/>
                </a:highlight>
                <a:latin typeface="+mj-lt"/>
                <a:cs typeface="Courier New" panose="02070309020205020404" pitchFamily="49" charset="0"/>
              </a:rPr>
              <a:t>khác</a:t>
            </a:r>
            <a:r>
              <a:rPr lang="en-US" sz="2400" dirty="0">
                <a:highlight>
                  <a:srgbClr val="00243A"/>
                </a:highlight>
                <a:latin typeface="+mj-lt"/>
                <a:cs typeface="Courier New" panose="02070309020205020404" pitchFamily="49" charset="0"/>
              </a:rPr>
              <a:t> </a:t>
            </a:r>
            <a:r>
              <a:rPr lang="en-US" sz="2400" dirty="0" err="1">
                <a:highlight>
                  <a:srgbClr val="00243A"/>
                </a:highlight>
                <a:latin typeface="+mj-lt"/>
                <a:cs typeface="Courier New" panose="02070309020205020404" pitchFamily="49" charset="0"/>
              </a:rPr>
              <a:t>nhau</a:t>
            </a:r>
            <a:r>
              <a:rPr lang="en-US" sz="2400" dirty="0">
                <a:highlight>
                  <a:srgbClr val="00243A"/>
                </a:highlight>
                <a:latin typeface="+mj-lt"/>
                <a:cs typeface="Courier New" panose="02070309020205020404" pitchFamily="49" charset="0"/>
              </a:rPr>
              <a:t>. </a:t>
            </a:r>
            <a:r>
              <a:rPr lang="en-US" sz="2400" dirty="0" err="1">
                <a:highlight>
                  <a:srgbClr val="00243A"/>
                </a:highlight>
                <a:latin typeface="+mj-lt"/>
                <a:cs typeface="Courier New" panose="02070309020205020404" pitchFamily="49" charset="0"/>
              </a:rPr>
              <a:t>Ví</a:t>
            </a:r>
            <a:r>
              <a:rPr lang="en-US" sz="2400" dirty="0">
                <a:highlight>
                  <a:srgbClr val="00243A"/>
                </a:highlight>
                <a:latin typeface="+mj-lt"/>
                <a:cs typeface="Courier New" panose="02070309020205020404" pitchFamily="49" charset="0"/>
              </a:rPr>
              <a:t> </a:t>
            </a:r>
            <a:r>
              <a:rPr lang="en-US" sz="2400" dirty="0" err="1">
                <a:highlight>
                  <a:srgbClr val="00243A"/>
                </a:highlight>
                <a:latin typeface="+mj-lt"/>
                <a:cs typeface="Courier New" panose="02070309020205020404" pitchFamily="49" charset="0"/>
              </a:rPr>
              <a:t>dụ</a:t>
            </a:r>
            <a:r>
              <a:rPr lang="en-US" sz="2400" dirty="0">
                <a:highlight>
                  <a:srgbClr val="00243A"/>
                </a:highlight>
                <a:latin typeface="+mj-lt"/>
                <a:cs typeface="Courier New" panose="02070309020205020404" pitchFamily="49" charset="0"/>
              </a:rPr>
              <a:t>: </a:t>
            </a:r>
            <a:r>
              <a:rPr lang="en-US" dirty="0">
                <a:highlight>
                  <a:srgbClr val="008080"/>
                </a:highlight>
                <a:latin typeface="Courier New" panose="02070309020205020404" pitchFamily="49" charset="0"/>
                <a:cs typeface="Courier New" panose="02070309020205020404" pitchFamily="49" charset="0"/>
              </a:rPr>
              <a:t>&lt;link </a:t>
            </a:r>
            <a:r>
              <a:rPr lang="en-US" dirty="0" err="1">
                <a:highlight>
                  <a:srgbClr val="008080"/>
                </a:highlight>
                <a:latin typeface="Courier New" panose="02070309020205020404" pitchFamily="49" charset="0"/>
                <a:cs typeface="Courier New" panose="02070309020205020404" pitchFamily="49" charset="0"/>
              </a:rPr>
              <a:t>rel</a:t>
            </a:r>
            <a:r>
              <a:rPr lang="en-US" dirty="0">
                <a:highlight>
                  <a:srgbClr val="008080"/>
                </a:highlight>
                <a:latin typeface="Courier New" panose="02070309020205020404" pitchFamily="49" charset="0"/>
                <a:cs typeface="Courier New" panose="02070309020205020404" pitchFamily="49" charset="0"/>
              </a:rPr>
              <a:t>=“stylesheet” type=“text/</a:t>
            </a:r>
            <a:r>
              <a:rPr lang="en-US" dirty="0" err="1">
                <a:highlight>
                  <a:srgbClr val="008080"/>
                </a:highlight>
                <a:latin typeface="Courier New" panose="02070309020205020404" pitchFamily="49" charset="0"/>
                <a:cs typeface="Courier New" panose="02070309020205020404" pitchFamily="49" charset="0"/>
              </a:rPr>
              <a:t>css</a:t>
            </a:r>
            <a:r>
              <a:rPr lang="en-US" dirty="0">
                <a:highlight>
                  <a:srgbClr val="008080"/>
                </a:highlight>
                <a:latin typeface="Courier New" panose="02070309020205020404" pitchFamily="49" charset="0"/>
                <a:cs typeface="Courier New" panose="02070309020205020404" pitchFamily="49" charset="0"/>
              </a:rPr>
              <a:t>” </a:t>
            </a:r>
            <a:r>
              <a:rPr lang="en-US" dirty="0" err="1">
                <a:highlight>
                  <a:srgbClr val="008080"/>
                </a:highlight>
                <a:latin typeface="Courier New" panose="02070309020205020404" pitchFamily="49" charset="0"/>
                <a:cs typeface="Courier New" panose="02070309020205020404" pitchFamily="49" charset="0"/>
              </a:rPr>
              <a:t>href</a:t>
            </a:r>
            <a:r>
              <a:rPr lang="en-US" dirty="0">
                <a:highlight>
                  <a:srgbClr val="008080"/>
                </a:highlight>
                <a:latin typeface="Courier New" panose="02070309020205020404" pitchFamily="49" charset="0"/>
                <a:cs typeface="Courier New" panose="02070309020205020404" pitchFamily="49" charset="0"/>
              </a:rPr>
              <a:t>=“style.css”/&gt;</a:t>
            </a:r>
          </a:p>
        </p:txBody>
      </p:sp>
    </p:spTree>
    <p:extLst>
      <p:ext uri="{BB962C8B-B14F-4D97-AF65-F5344CB8AC3E}">
        <p14:creationId xmlns:p14="http://schemas.microsoft.com/office/powerpoint/2010/main" val="59925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7" name="Picture 102">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defTabSz="914400">
              <a:spcAft>
                <a:spcPts val="600"/>
              </a:spcAft>
            </a:pPr>
            <a:fld id="{C263D6C4-4840-40CC-AC84-17E24B3B7BDE}" type="slidenum">
              <a:rPr lang="en-US" smtClean="0"/>
              <a:pPr defTabSz="914400">
                <a:spcAft>
                  <a:spcPts val="600"/>
                </a:spcAft>
              </a:pPr>
              <a:t>15</a:t>
            </a:fld>
            <a:endParaRPr lang="en-US"/>
          </a:p>
        </p:txBody>
      </p:sp>
      <p:sp>
        <p:nvSpPr>
          <p:cNvPr id="8" name="Title 3">
            <a:extLst>
              <a:ext uri="{FF2B5EF4-FFF2-40B4-BE49-F238E27FC236}">
                <a16:creationId xmlns:a16="http://schemas.microsoft.com/office/drawing/2014/main" id="{C5B3105D-A486-45A5-ADE2-9BB9D838234B}"/>
              </a:ext>
            </a:extLst>
          </p:cNvPr>
          <p:cNvSpPr txBox="1">
            <a:spLocks/>
          </p:cNvSpPr>
          <p:nvPr/>
        </p:nvSpPr>
        <p:spPr>
          <a:xfrm>
            <a:off x="381000" y="326923"/>
            <a:ext cx="5889262" cy="737367"/>
          </a:xfrm>
          <a:prstGeom prst="rect">
            <a:avLst/>
          </a:prstGeom>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40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err="1">
                <a:latin typeface="Roboto" panose="02000000000000000000" pitchFamily="2" charset="0"/>
                <a:ea typeface="Roboto" panose="02000000000000000000" pitchFamily="2" charset="0"/>
              </a:rPr>
              <a:t>Giới</a:t>
            </a:r>
            <a:r>
              <a:rPr lang="en-US" sz="4400" dirty="0">
                <a:latin typeface="Roboto" panose="02000000000000000000" pitchFamily="2" charset="0"/>
                <a:ea typeface="Roboto" panose="02000000000000000000" pitchFamily="2" charset="0"/>
              </a:rPr>
              <a:t> </a:t>
            </a:r>
            <a:r>
              <a:rPr lang="en-US" sz="4400" dirty="0" err="1">
                <a:latin typeface="Roboto" panose="02000000000000000000" pitchFamily="2" charset="0"/>
                <a:ea typeface="Roboto" panose="02000000000000000000" pitchFamily="2" charset="0"/>
              </a:rPr>
              <a:t>thiệu</a:t>
            </a:r>
            <a:r>
              <a:rPr lang="en-US" sz="4400" dirty="0">
                <a:latin typeface="Roboto" panose="02000000000000000000" pitchFamily="2" charset="0"/>
                <a:ea typeface="Roboto" panose="02000000000000000000" pitchFamily="2" charset="0"/>
              </a:rPr>
              <a:t> </a:t>
            </a:r>
            <a:r>
              <a:rPr lang="en-US" sz="4400" dirty="0" err="1">
                <a:latin typeface="Roboto" panose="02000000000000000000" pitchFamily="2" charset="0"/>
                <a:ea typeface="Roboto" panose="02000000000000000000" pitchFamily="2" charset="0"/>
              </a:rPr>
              <a:t>về</a:t>
            </a:r>
            <a:r>
              <a:rPr lang="en-US" sz="4400" dirty="0">
                <a:latin typeface="Roboto" panose="02000000000000000000" pitchFamily="2" charset="0"/>
                <a:ea typeface="Roboto" panose="02000000000000000000" pitchFamily="2" charset="0"/>
              </a:rPr>
              <a:t> </a:t>
            </a:r>
            <a:r>
              <a:rPr lang="en-US" sz="4400" dirty="0" err="1">
                <a:latin typeface="Roboto" panose="02000000000000000000" pitchFamily="2" charset="0"/>
                <a:ea typeface="Roboto" panose="02000000000000000000" pitchFamily="2" charset="0"/>
              </a:rPr>
              <a:t>css</a:t>
            </a:r>
            <a:endParaRPr lang="en-US" sz="4400" dirty="0">
              <a:latin typeface="Roboto" panose="02000000000000000000" pitchFamily="2" charset="0"/>
              <a:ea typeface="Roboto" panose="02000000000000000000" pitchFamily="2" charset="0"/>
            </a:endParaRPr>
          </a:p>
        </p:txBody>
      </p:sp>
      <p:sp>
        <p:nvSpPr>
          <p:cNvPr id="6" name="Text Placeholder 5">
            <a:extLst>
              <a:ext uri="{FF2B5EF4-FFF2-40B4-BE49-F238E27FC236}">
                <a16:creationId xmlns:a16="http://schemas.microsoft.com/office/drawing/2014/main" id="{2168271B-9CF8-4EFE-B9E1-9351E6319379}"/>
              </a:ext>
            </a:extLst>
          </p:cNvPr>
          <p:cNvSpPr>
            <a:spLocks noGrp="1"/>
          </p:cNvSpPr>
          <p:nvPr>
            <p:ph type="body" idx="1"/>
          </p:nvPr>
        </p:nvSpPr>
        <p:spPr>
          <a:xfrm>
            <a:off x="474731" y="1161558"/>
            <a:ext cx="11221969" cy="737366"/>
          </a:xfrm>
        </p:spPr>
        <p:txBody>
          <a:bodyPr vert="horz" lIns="91440" tIns="45720" rIns="91440" bIns="45720" rtlCol="0" anchor="t">
            <a:normAutofit/>
          </a:bodyPr>
          <a:lstStyle/>
          <a:p>
            <a:r>
              <a:rPr lang="en-US" sz="2800" dirty="0" err="1">
                <a:solidFill>
                  <a:schemeClr val="tx2"/>
                </a:solidFill>
                <a:highlight>
                  <a:srgbClr val="00243A"/>
                </a:highlight>
                <a:latin typeface="+mj-lt"/>
              </a:rPr>
              <a:t>Thực</a:t>
            </a:r>
            <a:r>
              <a:rPr lang="en-US" sz="2800" dirty="0">
                <a:solidFill>
                  <a:schemeClr val="tx2"/>
                </a:solidFill>
                <a:highlight>
                  <a:srgbClr val="00243A"/>
                </a:highlight>
                <a:latin typeface="+mj-lt"/>
              </a:rPr>
              <a:t> </a:t>
            </a:r>
            <a:r>
              <a:rPr lang="en-US" sz="2800" dirty="0" err="1">
                <a:solidFill>
                  <a:schemeClr val="tx2"/>
                </a:solidFill>
                <a:highlight>
                  <a:srgbClr val="00243A"/>
                </a:highlight>
                <a:latin typeface="+mj-lt"/>
              </a:rPr>
              <a:t>tế</a:t>
            </a:r>
            <a:r>
              <a:rPr lang="en-US" sz="2800" dirty="0">
                <a:solidFill>
                  <a:schemeClr val="tx2"/>
                </a:solidFill>
                <a:highlight>
                  <a:srgbClr val="00243A"/>
                </a:highlight>
                <a:latin typeface="+mj-lt"/>
              </a:rPr>
              <a:t> </a:t>
            </a:r>
            <a:r>
              <a:rPr lang="en-US" sz="2800" dirty="0" err="1">
                <a:solidFill>
                  <a:schemeClr val="tx2"/>
                </a:solidFill>
                <a:highlight>
                  <a:srgbClr val="00243A"/>
                </a:highlight>
                <a:latin typeface="+mj-lt"/>
              </a:rPr>
              <a:t>hóa</a:t>
            </a:r>
            <a:r>
              <a:rPr lang="en-US" sz="2800" dirty="0">
                <a:solidFill>
                  <a:schemeClr val="tx2"/>
                </a:solidFill>
                <a:highlight>
                  <a:srgbClr val="00243A"/>
                </a:highlight>
                <a:latin typeface="+mj-lt"/>
              </a:rPr>
              <a:t> </a:t>
            </a:r>
            <a:r>
              <a:rPr lang="en-US" sz="2800" dirty="0" err="1">
                <a:solidFill>
                  <a:schemeClr val="tx2"/>
                </a:solidFill>
                <a:highlight>
                  <a:srgbClr val="00243A"/>
                </a:highlight>
                <a:latin typeface="+mj-lt"/>
              </a:rPr>
              <a:t>vấn</a:t>
            </a:r>
            <a:r>
              <a:rPr lang="en-US" sz="2800" dirty="0">
                <a:solidFill>
                  <a:schemeClr val="tx2"/>
                </a:solidFill>
                <a:highlight>
                  <a:srgbClr val="00243A"/>
                </a:highlight>
                <a:latin typeface="+mj-lt"/>
              </a:rPr>
              <a:t> </a:t>
            </a:r>
            <a:r>
              <a:rPr lang="en-US" sz="2800" dirty="0" err="1">
                <a:solidFill>
                  <a:schemeClr val="tx2"/>
                </a:solidFill>
                <a:highlight>
                  <a:srgbClr val="00243A"/>
                </a:highlight>
                <a:latin typeface="+mj-lt"/>
              </a:rPr>
              <a:t>đề</a:t>
            </a:r>
            <a:r>
              <a:rPr lang="en-US" sz="2800" dirty="0">
                <a:solidFill>
                  <a:schemeClr val="tx2"/>
                </a:solidFill>
                <a:highlight>
                  <a:srgbClr val="00243A"/>
                </a:highlight>
                <a:latin typeface="+mj-lt"/>
              </a:rPr>
              <a:t> </a:t>
            </a:r>
          </a:p>
          <a:p>
            <a:endParaRPr lang="en-US" sz="2800" dirty="0">
              <a:solidFill>
                <a:schemeClr val="tx2"/>
              </a:solidFill>
              <a:highlight>
                <a:srgbClr val="00243A"/>
              </a:highlight>
              <a:latin typeface="+mj-lt"/>
            </a:endParaRPr>
          </a:p>
        </p:txBody>
      </p:sp>
      <p:pic>
        <p:nvPicPr>
          <p:cNvPr id="4" name="Picture 3">
            <a:extLst>
              <a:ext uri="{FF2B5EF4-FFF2-40B4-BE49-F238E27FC236}">
                <a16:creationId xmlns:a16="http://schemas.microsoft.com/office/drawing/2014/main" id="{03938D50-5C0A-4A67-93A8-4DEBDB95419E}"/>
              </a:ext>
            </a:extLst>
          </p:cNvPr>
          <p:cNvPicPr>
            <a:picLocks noChangeAspect="1"/>
          </p:cNvPicPr>
          <p:nvPr/>
        </p:nvPicPr>
        <p:blipFill>
          <a:blip r:embed="rId4"/>
          <a:stretch>
            <a:fillRect/>
          </a:stretch>
        </p:blipFill>
        <p:spPr>
          <a:xfrm>
            <a:off x="523928" y="1748580"/>
            <a:ext cx="6606545" cy="5020932"/>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D1F9DED9-C248-4AB2-947A-D9C40F777C55}"/>
              </a:ext>
            </a:extLst>
          </p:cNvPr>
          <p:cNvPicPr>
            <a:picLocks noChangeAspect="1"/>
          </p:cNvPicPr>
          <p:nvPr/>
        </p:nvPicPr>
        <p:blipFill>
          <a:blip r:embed="rId5"/>
          <a:stretch>
            <a:fillRect/>
          </a:stretch>
        </p:blipFill>
        <p:spPr>
          <a:xfrm>
            <a:off x="6989753" y="88488"/>
            <a:ext cx="4113884" cy="668102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5010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A8EB-3143-4482-AED2-A083A9B82DB1}"/>
              </a:ext>
            </a:extLst>
          </p:cNvPr>
          <p:cNvSpPr>
            <a:spLocks noGrp="1"/>
          </p:cNvSpPr>
          <p:nvPr>
            <p:ph type="title"/>
          </p:nvPr>
        </p:nvSpPr>
        <p:spPr>
          <a:xfrm>
            <a:off x="1396999" y="2457784"/>
            <a:ext cx="10131427" cy="1468800"/>
          </a:xfrm>
        </p:spPr>
        <p:txBody>
          <a:bodyPr/>
          <a:lstStyle/>
          <a:p>
            <a:r>
              <a:rPr lang="en-US" b="1" dirty="0">
                <a:highlight>
                  <a:srgbClr val="00243A"/>
                </a:highlight>
              </a:rPr>
              <a:t>https://www.tutorialspoint.com/css/</a:t>
            </a:r>
          </a:p>
        </p:txBody>
      </p:sp>
      <p:sp>
        <p:nvSpPr>
          <p:cNvPr id="4" name="Slide Number Placeholder 3">
            <a:extLst>
              <a:ext uri="{FF2B5EF4-FFF2-40B4-BE49-F238E27FC236}">
                <a16:creationId xmlns:a16="http://schemas.microsoft.com/office/drawing/2014/main" id="{5B4AB435-BF76-40ED-A1BA-34636044C13A}"/>
              </a:ext>
            </a:extLst>
          </p:cNvPr>
          <p:cNvSpPr>
            <a:spLocks noGrp="1"/>
          </p:cNvSpPr>
          <p:nvPr>
            <p:ph type="sldNum" sz="quarter" idx="12"/>
          </p:nvPr>
        </p:nvSpPr>
        <p:spPr/>
        <p:txBody>
          <a:bodyPr/>
          <a:lstStyle/>
          <a:p>
            <a:fld id="{C263D6C4-4840-40CC-AC84-17E24B3B7BDE}" type="slidenum">
              <a:rPr lang="en-GB" smtClean="0"/>
              <a:pPr/>
              <a:t>16</a:t>
            </a:fld>
            <a:endParaRPr lang="en-GB" dirty="0"/>
          </a:p>
        </p:txBody>
      </p:sp>
    </p:spTree>
    <p:extLst>
      <p:ext uri="{BB962C8B-B14F-4D97-AF65-F5344CB8AC3E}">
        <p14:creationId xmlns:p14="http://schemas.microsoft.com/office/powerpoint/2010/main" val="2262324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28" name="Picture 127">
            <a:extLst>
              <a:ext uri="{FF2B5EF4-FFF2-40B4-BE49-F238E27FC236}">
                <a16:creationId xmlns:a16="http://schemas.microsoft.com/office/drawing/2014/main" id="{AF5DAC7F-B72E-4788-88FC-638A285D90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865806" y="643463"/>
            <a:ext cx="3706762" cy="1608124"/>
          </a:xfrm>
        </p:spPr>
        <p:txBody>
          <a:bodyPr vert="horz" lIns="91440" tIns="45720" rIns="91440" bIns="45720" rtlCol="0" anchor="ctr">
            <a:normAutofit/>
          </a:bodyPr>
          <a:lstStyle/>
          <a:p>
            <a:r>
              <a:rPr lang="en-US" sz="4000" dirty="0">
                <a:solidFill>
                  <a:schemeClr val="tx1"/>
                </a:solidFill>
              </a:rPr>
              <a:t>TỔNG </a:t>
            </a:r>
            <a:r>
              <a:rPr lang="en-US" sz="4000" dirty="0" err="1">
                <a:solidFill>
                  <a:schemeClr val="tx1"/>
                </a:solidFill>
              </a:rPr>
              <a:t>kết</a:t>
            </a:r>
            <a:r>
              <a:rPr lang="en-US" sz="4000" dirty="0">
                <a:solidFill>
                  <a:schemeClr val="tx1"/>
                </a:solidFill>
              </a:rPr>
              <a:t> </a:t>
            </a:r>
            <a:r>
              <a:rPr lang="en-US" sz="4000" dirty="0" err="1">
                <a:solidFill>
                  <a:schemeClr val="tx1"/>
                </a:solidFill>
              </a:rPr>
              <a:t>ngày</a:t>
            </a:r>
            <a:r>
              <a:rPr lang="en-US" sz="4000" dirty="0">
                <a:solidFill>
                  <a:schemeClr val="tx1"/>
                </a:solidFill>
              </a:rPr>
              <a:t> 1</a:t>
            </a:r>
            <a:br>
              <a:rPr lang="en-US" sz="4000" dirty="0">
                <a:solidFill>
                  <a:schemeClr val="tx1"/>
                </a:solidFill>
              </a:rPr>
            </a:br>
            <a:r>
              <a:rPr lang="en-US" sz="4000" dirty="0" err="1">
                <a:solidFill>
                  <a:schemeClr val="tx1"/>
                </a:solidFill>
              </a:rPr>
              <a:t>khóa</a:t>
            </a:r>
            <a:r>
              <a:rPr lang="en-US" sz="4000" dirty="0">
                <a:solidFill>
                  <a:schemeClr val="tx1"/>
                </a:solidFill>
              </a:rPr>
              <a:t> server</a:t>
            </a:r>
          </a:p>
        </p:txBody>
      </p:sp>
      <p:pic>
        <p:nvPicPr>
          <p:cNvPr id="4" name="Picture 3">
            <a:extLst>
              <a:ext uri="{FF2B5EF4-FFF2-40B4-BE49-F238E27FC236}">
                <a16:creationId xmlns:a16="http://schemas.microsoft.com/office/drawing/2014/main" id="{2B162013-AF6C-4042-901E-3DBBC6EC4CBF}"/>
              </a:ext>
            </a:extLst>
          </p:cNvPr>
          <p:cNvPicPr>
            <a:picLocks noChangeAspect="1"/>
          </p:cNvPicPr>
          <p:nvPr/>
        </p:nvPicPr>
        <p:blipFill rotWithShape="1">
          <a:blip r:embed="rId4">
            <a:extLst/>
          </a:blip>
          <a:srcRect l="20804" r="17246"/>
          <a:stretch/>
        </p:blipFill>
        <p:spPr>
          <a:xfrm>
            <a:off x="20" y="975"/>
            <a:ext cx="7552924" cy="6858000"/>
          </a:xfrm>
          <a:prstGeom prst="rect">
            <a:avLst/>
          </a:prstGeom>
        </p:spPr>
      </p:pic>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865806" y="2251587"/>
            <a:ext cx="3706762" cy="3972232"/>
          </a:xfrm>
        </p:spPr>
        <p:txBody>
          <a:bodyPr vert="horz" lIns="91440" tIns="45720" rIns="91440" bIns="45720" rtlCol="0" anchor="ctr">
            <a:normAutofit/>
          </a:bodyPr>
          <a:lstStyle/>
          <a:p>
            <a:pPr marL="0" indent="0">
              <a:spcBef>
                <a:spcPts val="0"/>
              </a:spcBef>
              <a:spcAft>
                <a:spcPts val="1000"/>
              </a:spcAft>
            </a:pPr>
            <a:r>
              <a:rPr lang="en-US" sz="1800" dirty="0" err="1">
                <a:solidFill>
                  <a:schemeClr val="tx1"/>
                </a:solidFill>
                <a:highlight>
                  <a:srgbClr val="00243A"/>
                </a:highlight>
                <a:cs typeface="+mn-cs"/>
              </a:rPr>
              <a:t>Khái</a:t>
            </a:r>
            <a:r>
              <a:rPr lang="en-US" sz="1800" dirty="0">
                <a:solidFill>
                  <a:schemeClr val="tx1"/>
                </a:solidFill>
                <a:highlight>
                  <a:srgbClr val="00243A"/>
                </a:highlight>
                <a:cs typeface="+mn-cs"/>
              </a:rPr>
              <a:t> </a:t>
            </a:r>
            <a:r>
              <a:rPr lang="en-US" sz="1800" dirty="0" err="1">
                <a:solidFill>
                  <a:schemeClr val="tx1"/>
                </a:solidFill>
                <a:highlight>
                  <a:srgbClr val="00243A"/>
                </a:highlight>
                <a:cs typeface="+mn-cs"/>
              </a:rPr>
              <a:t>niệm</a:t>
            </a:r>
            <a:r>
              <a:rPr lang="en-US" sz="1800" dirty="0">
                <a:solidFill>
                  <a:schemeClr val="tx1"/>
                </a:solidFill>
                <a:highlight>
                  <a:srgbClr val="00243A"/>
                </a:highlight>
                <a:cs typeface="+mn-cs"/>
              </a:rPr>
              <a:t> </a:t>
            </a:r>
            <a:r>
              <a:rPr lang="en-US" sz="1800" dirty="0" err="1">
                <a:solidFill>
                  <a:schemeClr val="tx1"/>
                </a:solidFill>
                <a:highlight>
                  <a:srgbClr val="00243A"/>
                </a:highlight>
                <a:cs typeface="+mn-cs"/>
              </a:rPr>
              <a:t>cơ</a:t>
            </a:r>
            <a:r>
              <a:rPr lang="en-US" sz="1800" dirty="0">
                <a:solidFill>
                  <a:schemeClr val="tx1"/>
                </a:solidFill>
                <a:highlight>
                  <a:srgbClr val="00243A"/>
                </a:highlight>
                <a:cs typeface="+mn-cs"/>
              </a:rPr>
              <a:t> </a:t>
            </a:r>
            <a:r>
              <a:rPr lang="en-US" sz="1800" dirty="0" err="1">
                <a:solidFill>
                  <a:schemeClr val="tx1"/>
                </a:solidFill>
                <a:highlight>
                  <a:srgbClr val="00243A"/>
                </a:highlight>
                <a:cs typeface="+mn-cs"/>
              </a:rPr>
              <a:t>bản</a:t>
            </a:r>
            <a:r>
              <a:rPr lang="en-US" sz="1800" dirty="0">
                <a:solidFill>
                  <a:schemeClr val="tx1"/>
                </a:solidFill>
                <a:highlight>
                  <a:srgbClr val="00243A"/>
                </a:highlight>
                <a:cs typeface="+mn-cs"/>
              </a:rPr>
              <a:t> </a:t>
            </a:r>
            <a:r>
              <a:rPr lang="en-US" sz="1800" dirty="0" err="1">
                <a:solidFill>
                  <a:schemeClr val="tx1"/>
                </a:solidFill>
                <a:highlight>
                  <a:srgbClr val="00243A"/>
                </a:highlight>
                <a:cs typeface="+mn-cs"/>
              </a:rPr>
              <a:t>về</a:t>
            </a:r>
            <a:r>
              <a:rPr lang="en-US" sz="1800" dirty="0">
                <a:solidFill>
                  <a:schemeClr val="tx1"/>
                </a:solidFill>
                <a:highlight>
                  <a:srgbClr val="00243A"/>
                </a:highlight>
                <a:cs typeface="+mn-cs"/>
              </a:rPr>
              <a:t> </a:t>
            </a:r>
            <a:r>
              <a:rPr lang="en-US" sz="1800" dirty="0" err="1">
                <a:solidFill>
                  <a:schemeClr val="tx1"/>
                </a:solidFill>
                <a:highlight>
                  <a:srgbClr val="00243A"/>
                </a:highlight>
                <a:cs typeface="+mn-cs"/>
              </a:rPr>
              <a:t>lập</a:t>
            </a:r>
            <a:r>
              <a:rPr lang="en-US" sz="1800" dirty="0">
                <a:solidFill>
                  <a:schemeClr val="tx1"/>
                </a:solidFill>
                <a:highlight>
                  <a:srgbClr val="00243A"/>
                </a:highlight>
                <a:cs typeface="+mn-cs"/>
              </a:rPr>
              <a:t> </a:t>
            </a:r>
            <a:r>
              <a:rPr lang="en-US" sz="1800" dirty="0" err="1">
                <a:solidFill>
                  <a:schemeClr val="tx1"/>
                </a:solidFill>
                <a:highlight>
                  <a:srgbClr val="00243A"/>
                </a:highlight>
                <a:cs typeface="+mn-cs"/>
              </a:rPr>
              <a:t>trình</a:t>
            </a:r>
            <a:r>
              <a:rPr lang="en-US" sz="1800" dirty="0">
                <a:solidFill>
                  <a:schemeClr val="tx1"/>
                </a:solidFill>
                <a:highlight>
                  <a:srgbClr val="00243A"/>
                </a:highlight>
                <a:cs typeface="+mn-cs"/>
              </a:rPr>
              <a:t> web</a:t>
            </a:r>
          </a:p>
          <a:p>
            <a:pPr marL="0" indent="0">
              <a:spcBef>
                <a:spcPts val="0"/>
              </a:spcBef>
              <a:spcAft>
                <a:spcPts val="1000"/>
              </a:spcAft>
            </a:pPr>
            <a:r>
              <a:rPr lang="en-US" sz="1800" dirty="0" err="1">
                <a:solidFill>
                  <a:schemeClr val="tx1"/>
                </a:solidFill>
                <a:highlight>
                  <a:srgbClr val="00243A"/>
                </a:highlight>
                <a:cs typeface="+mn-cs"/>
              </a:rPr>
              <a:t>Các</a:t>
            </a:r>
            <a:r>
              <a:rPr lang="en-US" sz="1800" dirty="0">
                <a:solidFill>
                  <a:schemeClr val="tx1"/>
                </a:solidFill>
                <a:highlight>
                  <a:srgbClr val="00243A"/>
                </a:highlight>
                <a:cs typeface="+mn-cs"/>
              </a:rPr>
              <a:t> tag html </a:t>
            </a:r>
            <a:r>
              <a:rPr lang="en-US" sz="1800" dirty="0" err="1">
                <a:solidFill>
                  <a:schemeClr val="tx1"/>
                </a:solidFill>
                <a:highlight>
                  <a:srgbClr val="00243A"/>
                </a:highlight>
                <a:cs typeface="+mn-cs"/>
              </a:rPr>
              <a:t>cơ</a:t>
            </a:r>
            <a:r>
              <a:rPr lang="en-US" sz="1800" dirty="0">
                <a:solidFill>
                  <a:schemeClr val="tx1"/>
                </a:solidFill>
                <a:highlight>
                  <a:srgbClr val="00243A"/>
                </a:highlight>
                <a:cs typeface="+mn-cs"/>
              </a:rPr>
              <a:t> </a:t>
            </a:r>
            <a:r>
              <a:rPr lang="en-US" sz="1800" dirty="0" err="1">
                <a:solidFill>
                  <a:schemeClr val="tx1"/>
                </a:solidFill>
                <a:highlight>
                  <a:srgbClr val="00243A"/>
                </a:highlight>
                <a:cs typeface="+mn-cs"/>
              </a:rPr>
              <a:t>bản</a:t>
            </a:r>
            <a:endParaRPr lang="en-US" sz="1800" dirty="0">
              <a:solidFill>
                <a:schemeClr val="tx1"/>
              </a:solidFill>
              <a:highlight>
                <a:srgbClr val="00243A"/>
              </a:highlight>
              <a:cs typeface="+mn-cs"/>
            </a:endParaRPr>
          </a:p>
          <a:p>
            <a:pPr marL="0" indent="0">
              <a:spcBef>
                <a:spcPts val="0"/>
              </a:spcBef>
              <a:spcAft>
                <a:spcPts val="1000"/>
              </a:spcAft>
            </a:pPr>
            <a:r>
              <a:rPr lang="en-US" sz="1800" dirty="0" err="1">
                <a:solidFill>
                  <a:schemeClr val="tx1"/>
                </a:solidFill>
                <a:highlight>
                  <a:srgbClr val="00243A"/>
                </a:highlight>
                <a:cs typeface="+mn-cs"/>
              </a:rPr>
              <a:t>Giới</a:t>
            </a:r>
            <a:r>
              <a:rPr lang="en-US" sz="1800" dirty="0">
                <a:solidFill>
                  <a:schemeClr val="tx1"/>
                </a:solidFill>
                <a:highlight>
                  <a:srgbClr val="00243A"/>
                </a:highlight>
                <a:cs typeface="+mn-cs"/>
              </a:rPr>
              <a:t> </a:t>
            </a:r>
            <a:r>
              <a:rPr lang="en-US" sz="1800" dirty="0" err="1">
                <a:solidFill>
                  <a:schemeClr val="tx1"/>
                </a:solidFill>
                <a:highlight>
                  <a:srgbClr val="00243A"/>
                </a:highlight>
                <a:cs typeface="+mn-cs"/>
              </a:rPr>
              <a:t>thiệu</a:t>
            </a:r>
            <a:r>
              <a:rPr lang="en-US" sz="1800" dirty="0">
                <a:solidFill>
                  <a:schemeClr val="tx1"/>
                </a:solidFill>
                <a:highlight>
                  <a:srgbClr val="00243A"/>
                </a:highlight>
                <a:cs typeface="+mn-cs"/>
              </a:rPr>
              <a:t> </a:t>
            </a:r>
            <a:r>
              <a:rPr lang="en-US" sz="1800" dirty="0" err="1">
                <a:solidFill>
                  <a:schemeClr val="tx1"/>
                </a:solidFill>
                <a:highlight>
                  <a:srgbClr val="00243A"/>
                </a:highlight>
                <a:cs typeface="+mn-cs"/>
              </a:rPr>
              <a:t>cơ</a:t>
            </a:r>
            <a:r>
              <a:rPr lang="en-US" sz="1800" dirty="0">
                <a:solidFill>
                  <a:schemeClr val="tx1"/>
                </a:solidFill>
                <a:highlight>
                  <a:srgbClr val="00243A"/>
                </a:highlight>
                <a:cs typeface="+mn-cs"/>
              </a:rPr>
              <a:t> </a:t>
            </a:r>
            <a:r>
              <a:rPr lang="en-US" sz="1800" dirty="0" err="1">
                <a:solidFill>
                  <a:schemeClr val="tx1"/>
                </a:solidFill>
                <a:highlight>
                  <a:srgbClr val="00243A"/>
                </a:highlight>
                <a:cs typeface="+mn-cs"/>
              </a:rPr>
              <a:t>bản</a:t>
            </a:r>
            <a:r>
              <a:rPr lang="en-US" sz="1800" dirty="0">
                <a:solidFill>
                  <a:schemeClr val="tx1"/>
                </a:solidFill>
                <a:highlight>
                  <a:srgbClr val="00243A"/>
                </a:highlight>
                <a:cs typeface="+mn-cs"/>
              </a:rPr>
              <a:t> </a:t>
            </a:r>
            <a:r>
              <a:rPr lang="en-US" sz="1800" dirty="0" err="1">
                <a:solidFill>
                  <a:schemeClr val="tx1"/>
                </a:solidFill>
                <a:highlight>
                  <a:srgbClr val="00243A"/>
                </a:highlight>
                <a:cs typeface="+mn-cs"/>
              </a:rPr>
              <a:t>về</a:t>
            </a:r>
            <a:r>
              <a:rPr lang="en-US" sz="1800" dirty="0">
                <a:solidFill>
                  <a:schemeClr val="tx1"/>
                </a:solidFill>
                <a:highlight>
                  <a:srgbClr val="00243A"/>
                </a:highlight>
                <a:cs typeface="+mn-cs"/>
              </a:rPr>
              <a:t> </a:t>
            </a:r>
            <a:r>
              <a:rPr lang="en-US" sz="1800" dirty="0" err="1">
                <a:solidFill>
                  <a:schemeClr val="tx1"/>
                </a:solidFill>
                <a:highlight>
                  <a:srgbClr val="00243A"/>
                </a:highlight>
                <a:cs typeface="+mn-cs"/>
              </a:rPr>
              <a:t>css</a:t>
            </a:r>
            <a:r>
              <a:rPr lang="en-US" sz="1800" dirty="0">
                <a:solidFill>
                  <a:schemeClr val="tx1"/>
                </a:solidFill>
                <a:highlight>
                  <a:srgbClr val="00243A"/>
                </a:highlight>
                <a:cs typeface="+mn-cs"/>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defTabSz="914400">
              <a:spcAft>
                <a:spcPts val="600"/>
              </a:spcAft>
            </a:pPr>
            <a:fld id="{C263D6C4-4840-40CC-AC84-17E24B3B7BDE}" type="slidenum">
              <a:rPr lang="en-US" smtClean="0">
                <a:solidFill>
                  <a:schemeClr val="tx1"/>
                </a:solidFill>
                <a:latin typeface="+mn-lt"/>
              </a:rPr>
              <a:pPr defTabSz="914400">
                <a:spcAft>
                  <a:spcPts val="600"/>
                </a:spcAft>
              </a:pPr>
              <a:t>17</a:t>
            </a:fld>
            <a:endParaRPr lang="en-US">
              <a:solidFill>
                <a:schemeClr val="tx1"/>
              </a:solidFill>
              <a:latin typeface="+mn-lt"/>
            </a:endParaRPr>
          </a:p>
        </p:txBody>
      </p:sp>
    </p:spTree>
    <p:extLst>
      <p:ext uri="{BB962C8B-B14F-4D97-AF65-F5344CB8AC3E}">
        <p14:creationId xmlns:p14="http://schemas.microsoft.com/office/powerpoint/2010/main" val="68115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solidFill>
                  <a:schemeClr val="tx1"/>
                </a:solidFill>
              </a:rPr>
              <a:t>Thank You</a:t>
            </a:r>
            <a:endParaRPr lang="en-GB" dirty="0">
              <a:solidFill>
                <a:schemeClr val="tx1"/>
              </a:solidFill>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42629" y="939341"/>
            <a:ext cx="10903565" cy="1504335"/>
          </a:xfrm>
        </p:spPr>
        <p:txBody>
          <a:bodyPr vert="horz" lIns="91440" tIns="45720" rIns="91440" bIns="45720" rtlCol="0" anchor="b">
            <a:normAutofit/>
          </a:bodyPr>
          <a:lstStyle/>
          <a:p>
            <a:pPr algn="ctr"/>
            <a:r>
              <a:rPr lang="en-US" sz="5400" dirty="0" err="1"/>
              <a:t>Thông</a:t>
            </a:r>
            <a:r>
              <a:rPr lang="en-US" sz="5400" dirty="0"/>
              <a:t> tin LIÊN HỆ</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139852" y="3238090"/>
            <a:ext cx="9645445" cy="2977983"/>
          </a:xfrm>
        </p:spPr>
        <p:txBody>
          <a:bodyPr vert="horz" lIns="91440" tIns="45720" rIns="91440" bIns="45720" rtlCol="0" anchor="t">
            <a:normAutofit/>
          </a:bodyPr>
          <a:lstStyle/>
          <a:p>
            <a:pPr algn="ctr"/>
            <a:r>
              <a:rPr lang="en-US" sz="2400" dirty="0">
                <a:solidFill>
                  <a:schemeClr val="tx2"/>
                </a:solidFill>
                <a:highlight>
                  <a:srgbClr val="00243A"/>
                </a:highlight>
              </a:rPr>
              <a:t>NGUYỄN VĂN PHÚ NHÀN</a:t>
            </a:r>
          </a:p>
          <a:p>
            <a:pPr algn="ctr"/>
            <a:r>
              <a:rPr lang="en-US" sz="2400" dirty="0">
                <a:solidFill>
                  <a:schemeClr val="tx2"/>
                </a:solidFill>
                <a:highlight>
                  <a:srgbClr val="00243A"/>
                </a:highlight>
              </a:rPr>
              <a:t>17520841 | MTCL2017.2</a:t>
            </a:r>
          </a:p>
          <a:p>
            <a:pPr algn="ctr"/>
            <a:r>
              <a:rPr lang="en-US" sz="2400" dirty="0">
                <a:solidFill>
                  <a:schemeClr val="tx2"/>
                </a:solidFill>
                <a:highlight>
                  <a:srgbClr val="00243A"/>
                </a:highlight>
              </a:rPr>
              <a:t>FB.COM/VNNG.PNNG | 17520841@GM.UIT.EDU.VN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defTabSz="914400">
              <a:spcAft>
                <a:spcPts val="600"/>
              </a:spcAft>
            </a:pPr>
            <a:fld id="{C263D6C4-4840-40CC-AC84-17E24B3B7BDE}" type="slidenum">
              <a:rPr lang="en-US" smtClean="0"/>
              <a:pPr defTabSz="914400">
                <a:spcAft>
                  <a:spcPts val="600"/>
                </a:spcAft>
              </a:pPr>
              <a:t>19</a:t>
            </a:fld>
            <a:endParaRPr lang="en-US"/>
          </a:p>
        </p:txBody>
      </p:sp>
    </p:spTree>
    <p:extLst>
      <p:ext uri="{BB962C8B-B14F-4D97-AF65-F5344CB8AC3E}">
        <p14:creationId xmlns:p14="http://schemas.microsoft.com/office/powerpoint/2010/main" val="309250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7" name="Picture 102">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65231" y="2693940"/>
            <a:ext cx="6272981" cy="1337731"/>
          </a:xfrm>
        </p:spPr>
        <p:txBody>
          <a:bodyPr vert="horz" lIns="91440" tIns="45720" rIns="91440" bIns="45720" rtlCol="0" anchor="b">
            <a:normAutofit/>
          </a:bodyPr>
          <a:lstStyle/>
          <a:p>
            <a:pPr algn="r"/>
            <a:r>
              <a:rPr lang="en-US" sz="5400" dirty="0"/>
              <a:t>MỤC TIÊU KHÓA HỌC</a:t>
            </a:r>
          </a:p>
        </p:txBody>
      </p:sp>
      <p:sp>
        <p:nvSpPr>
          <p:cNvPr id="6" name="Text Placeholder 5">
            <a:extLst>
              <a:ext uri="{FF2B5EF4-FFF2-40B4-BE49-F238E27FC236}">
                <a16:creationId xmlns:a16="http://schemas.microsoft.com/office/drawing/2014/main" id="{2168271B-9CF8-4EFE-B9E1-9351E6319379}"/>
              </a:ext>
            </a:extLst>
          </p:cNvPr>
          <p:cNvSpPr>
            <a:spLocks noGrp="1"/>
          </p:cNvSpPr>
          <p:nvPr>
            <p:ph type="body" idx="1"/>
          </p:nvPr>
        </p:nvSpPr>
        <p:spPr>
          <a:xfrm>
            <a:off x="-632543" y="4164060"/>
            <a:ext cx="6272981" cy="1828804"/>
          </a:xfrm>
        </p:spPr>
        <p:txBody>
          <a:bodyPr vert="horz" lIns="91440" tIns="45720" rIns="91440" bIns="45720" rtlCol="0" anchor="t">
            <a:normAutofit/>
          </a:bodyPr>
          <a:lstStyle/>
          <a:p>
            <a:pPr algn="r"/>
            <a:r>
              <a:rPr lang="en-US" dirty="0">
                <a:solidFill>
                  <a:schemeClr val="tx2"/>
                </a:solidFill>
                <a:highlight>
                  <a:srgbClr val="00243A"/>
                </a:highlight>
              </a:rPr>
              <a:t>QUA KHÓA HỌC NÀY, BẠN SẼ ĐƯỢC NHỮNG GÌ ?</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defTabSz="914400">
              <a:spcAft>
                <a:spcPts val="600"/>
              </a:spcAft>
            </a:pPr>
            <a:fld id="{C263D6C4-4840-40CC-AC84-17E24B3B7BDE}" type="slidenum">
              <a:rPr lang="en-US" smtClean="0"/>
              <a:pPr defTabSz="914400">
                <a:spcAft>
                  <a:spcPts val="600"/>
                </a:spcAft>
              </a:pPr>
              <a:t>2</a:t>
            </a:fld>
            <a:endParaRPr lang="en-US"/>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42629" y="939341"/>
            <a:ext cx="10903565" cy="1504335"/>
          </a:xfrm>
        </p:spPr>
        <p:txBody>
          <a:bodyPr vert="horz" lIns="91440" tIns="45720" rIns="91440" bIns="45720" rtlCol="0" anchor="b">
            <a:normAutofit/>
          </a:bodyPr>
          <a:lstStyle/>
          <a:p>
            <a:pPr algn="ctr"/>
            <a:r>
              <a:rPr lang="en-US" sz="5400" dirty="0" err="1"/>
              <a:t>Thông</a:t>
            </a:r>
            <a:r>
              <a:rPr lang="en-US" sz="5400" dirty="0"/>
              <a:t> tin LIÊN HỆ</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139852" y="3238090"/>
            <a:ext cx="9645445" cy="2977983"/>
          </a:xfrm>
        </p:spPr>
        <p:txBody>
          <a:bodyPr vert="horz" lIns="91440" tIns="45720" rIns="91440" bIns="45720" rtlCol="0" anchor="t">
            <a:normAutofit/>
          </a:bodyPr>
          <a:lstStyle/>
          <a:p>
            <a:pPr algn="ctr"/>
            <a:r>
              <a:rPr lang="en-US" sz="2400" dirty="0">
                <a:solidFill>
                  <a:schemeClr val="tx2"/>
                </a:solidFill>
                <a:highlight>
                  <a:srgbClr val="00243A"/>
                </a:highlight>
              </a:rPr>
              <a:t>NGUYỄN VĂN PHÚ NHÀN</a:t>
            </a:r>
          </a:p>
          <a:p>
            <a:pPr algn="ctr"/>
            <a:r>
              <a:rPr lang="en-US" sz="2400" dirty="0">
                <a:solidFill>
                  <a:schemeClr val="tx2"/>
                </a:solidFill>
                <a:highlight>
                  <a:srgbClr val="00243A"/>
                </a:highlight>
              </a:rPr>
              <a:t>17520841 | MTCL2017.2</a:t>
            </a:r>
          </a:p>
          <a:p>
            <a:pPr algn="ctr"/>
            <a:r>
              <a:rPr lang="en-US" sz="2400" dirty="0">
                <a:solidFill>
                  <a:schemeClr val="tx2"/>
                </a:solidFill>
                <a:highlight>
                  <a:srgbClr val="00243A"/>
                </a:highlight>
              </a:rPr>
              <a:t>FB.COM/VNNG.PNNG | 17520841@GM.UIT.EDU.VN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defTabSz="914400">
              <a:spcAft>
                <a:spcPts val="600"/>
              </a:spcAft>
            </a:pPr>
            <a:fld id="{C263D6C4-4840-40CC-AC84-17E24B3B7BDE}" type="slidenum">
              <a:rPr lang="en-US" smtClean="0"/>
              <a:pPr defTabSz="914400">
                <a:spcAft>
                  <a:spcPts val="600"/>
                </a:spcAft>
              </a:pPr>
              <a:t>3</a:t>
            </a:fld>
            <a:endParaRPr lang="en-US"/>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14" name="Picture 111">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43464" y="531031"/>
            <a:ext cx="4789678" cy="3746634"/>
          </a:xfrm>
        </p:spPr>
        <p:txBody>
          <a:bodyPr vert="horz" lIns="91440" tIns="45720" rIns="91440" bIns="45720" rtlCol="0" anchor="b">
            <a:normAutofit/>
          </a:bodyPr>
          <a:lstStyle/>
          <a:p>
            <a:pPr algn="r"/>
            <a:r>
              <a:rPr lang="en-US" sz="4800" dirty="0">
                <a:solidFill>
                  <a:schemeClr val="tx1"/>
                </a:solidFill>
                <a:latin typeface="Roboto" panose="02000000000000000000" pitchFamily="2" charset="0"/>
                <a:ea typeface="Roboto" panose="02000000000000000000" pitchFamily="2" charset="0"/>
              </a:rPr>
              <a:t>TỔNG QUAN VỀ WEBSITE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643464" y="4385732"/>
            <a:ext cx="4813437" cy="1838087"/>
          </a:xfrm>
        </p:spPr>
        <p:txBody>
          <a:bodyPr vert="horz" lIns="91440" tIns="45720" rIns="91440" bIns="45720" rtlCol="0" anchor="t">
            <a:normAutofit/>
          </a:bodyPr>
          <a:lstStyle/>
          <a:p>
            <a:pPr marL="0" indent="0" algn="r">
              <a:spcBef>
                <a:spcPts val="0"/>
              </a:spcBef>
              <a:spcAft>
                <a:spcPts val="1000"/>
              </a:spcAft>
              <a:buNone/>
            </a:pPr>
            <a:r>
              <a:rPr lang="en-US" sz="1800" cap="all" dirty="0">
                <a:solidFill>
                  <a:schemeClr val="tx2"/>
                </a:solidFill>
                <a:highlight>
                  <a:srgbClr val="00243A"/>
                </a:highlight>
                <a:latin typeface="Roboto" panose="02000000000000000000" pitchFamily="2" charset="0"/>
                <a:ea typeface="Roboto" panose="02000000000000000000" pitchFamily="2" charset="0"/>
                <a:cs typeface="Ebrima" panose="02000000000000000000" pitchFamily="2" charset="0"/>
              </a:rPr>
              <a:t>Front-end &amp; back-end !?</a:t>
            </a:r>
          </a:p>
        </p:txBody>
      </p:sp>
      <p:pic>
        <p:nvPicPr>
          <p:cNvPr id="6" name="Picture 5">
            <a:extLst>
              <a:ext uri="{FF2B5EF4-FFF2-40B4-BE49-F238E27FC236}">
                <a16:creationId xmlns:a16="http://schemas.microsoft.com/office/drawing/2014/main" id="{790C9F87-F71B-4D64-9718-4666965644E6}"/>
              </a:ext>
            </a:extLst>
          </p:cNvPr>
          <p:cNvPicPr>
            <a:picLocks noChangeAspect="1"/>
          </p:cNvPicPr>
          <p:nvPr/>
        </p:nvPicPr>
        <p:blipFill>
          <a:blip r:embed="rId4"/>
          <a:stretch>
            <a:fillRect/>
          </a:stretch>
        </p:blipFill>
        <p:spPr>
          <a:xfrm>
            <a:off x="6076606" y="1662120"/>
            <a:ext cx="5471927" cy="352939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defTabSz="914400">
              <a:spcAft>
                <a:spcPts val="600"/>
              </a:spcAft>
            </a:pPr>
            <a:fld id="{C263D6C4-4840-40CC-AC84-17E24B3B7BDE}" type="slidenum">
              <a:rPr lang="en-US" smtClean="0">
                <a:solidFill>
                  <a:schemeClr val="tx1"/>
                </a:solidFill>
                <a:latin typeface="+mn-lt"/>
              </a:rPr>
              <a:pPr defTabSz="914400">
                <a:spcAft>
                  <a:spcPts val="600"/>
                </a:spcAft>
              </a:pPr>
              <a:t>4</a:t>
            </a:fld>
            <a:endParaRPr lang="en-US">
              <a:solidFill>
                <a:schemeClr val="tx1"/>
              </a:solidFill>
              <a:latin typeface="+mn-lt"/>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498D-6B72-4E82-BDFC-E3388A7A17CE}"/>
              </a:ext>
            </a:extLst>
          </p:cNvPr>
          <p:cNvSpPr>
            <a:spLocks noGrp="1"/>
          </p:cNvSpPr>
          <p:nvPr>
            <p:ph type="title"/>
          </p:nvPr>
        </p:nvSpPr>
        <p:spPr>
          <a:xfrm>
            <a:off x="444501" y="542925"/>
            <a:ext cx="5407660" cy="830997"/>
          </a:xfrm>
          <a:ln>
            <a:solidFill>
              <a:schemeClr val="tx2">
                <a:lumMod val="90000"/>
              </a:schemeClr>
            </a:solidFill>
          </a:ln>
        </p:spPr>
        <p:txBody>
          <a:bodyPr/>
          <a:lstStyle/>
          <a:p>
            <a:r>
              <a:rPr lang="en-US" sz="4800" dirty="0">
                <a:solidFill>
                  <a:schemeClr val="tx1"/>
                </a:solidFill>
                <a:latin typeface="Roboto" panose="02000000000000000000" pitchFamily="2" charset="0"/>
                <a:ea typeface="Roboto" panose="02000000000000000000" pitchFamily="2" charset="0"/>
              </a:rPr>
              <a:t>Front - end</a:t>
            </a:r>
          </a:p>
        </p:txBody>
      </p:sp>
      <p:sp>
        <p:nvSpPr>
          <p:cNvPr id="3" name="Slide Number Placeholder 2">
            <a:extLst>
              <a:ext uri="{FF2B5EF4-FFF2-40B4-BE49-F238E27FC236}">
                <a16:creationId xmlns:a16="http://schemas.microsoft.com/office/drawing/2014/main" id="{13F65534-75F8-4F82-8A27-DA7EC8417E9E}"/>
              </a:ext>
            </a:extLst>
          </p:cNvPr>
          <p:cNvSpPr>
            <a:spLocks noGrp="1"/>
          </p:cNvSpPr>
          <p:nvPr>
            <p:ph type="sldNum" sz="quarter" idx="12"/>
          </p:nvPr>
        </p:nvSpPr>
        <p:spPr/>
        <p:txBody>
          <a:bodyPr/>
          <a:lstStyle/>
          <a:p>
            <a:fld id="{C263D6C4-4840-40CC-AC84-17E24B3B7BDE}" type="slidenum">
              <a:rPr lang="en-GB" smtClean="0"/>
              <a:pPr/>
              <a:t>5</a:t>
            </a:fld>
            <a:endParaRPr lang="en-GB" dirty="0"/>
          </a:p>
        </p:txBody>
      </p:sp>
      <p:sp>
        <p:nvSpPr>
          <p:cNvPr id="4" name="Text Placeholder 3">
            <a:extLst>
              <a:ext uri="{FF2B5EF4-FFF2-40B4-BE49-F238E27FC236}">
                <a16:creationId xmlns:a16="http://schemas.microsoft.com/office/drawing/2014/main" id="{FAEE5AE4-5B96-4098-B482-F3588794E494}"/>
              </a:ext>
            </a:extLst>
          </p:cNvPr>
          <p:cNvSpPr>
            <a:spLocks noGrp="1"/>
          </p:cNvSpPr>
          <p:nvPr>
            <p:ph type="body" sz="quarter" idx="13"/>
          </p:nvPr>
        </p:nvSpPr>
        <p:spPr>
          <a:xfrm>
            <a:off x="444501" y="1625385"/>
            <a:ext cx="5407660" cy="4808666"/>
          </a:xfrm>
          <a:ln>
            <a:solidFill>
              <a:schemeClr val="tx2">
                <a:lumMod val="75000"/>
              </a:schemeClr>
            </a:solidFill>
          </a:ln>
        </p:spPr>
        <p:txBody>
          <a:bodyPr/>
          <a:lstStyle/>
          <a:p>
            <a:pPr algn="just"/>
            <a:r>
              <a:rPr lang="vi-VN" sz="2400" dirty="0">
                <a:solidFill>
                  <a:schemeClr val="tx1"/>
                </a:solidFill>
                <a:highlight>
                  <a:srgbClr val="00243A"/>
                </a:highlight>
                <a:latin typeface="Roboto" panose="02000000000000000000" pitchFamily="2" charset="0"/>
                <a:ea typeface="Roboto" panose="02000000000000000000" pitchFamily="2" charset="0"/>
              </a:rPr>
              <a:t>Phần front-end của một trang web là phần tương tác với người dùng. </a:t>
            </a:r>
            <a:endParaRPr lang="en-US" sz="2400" dirty="0">
              <a:solidFill>
                <a:schemeClr val="tx1"/>
              </a:solidFill>
              <a:highlight>
                <a:srgbClr val="00243A"/>
              </a:highlight>
              <a:latin typeface="Roboto" panose="02000000000000000000" pitchFamily="2" charset="0"/>
              <a:ea typeface="Roboto" panose="02000000000000000000" pitchFamily="2" charset="0"/>
            </a:endParaRPr>
          </a:p>
          <a:p>
            <a:pPr algn="just"/>
            <a:r>
              <a:rPr lang="vi-VN" sz="2400" dirty="0">
                <a:solidFill>
                  <a:schemeClr val="tx1"/>
                </a:solidFill>
                <a:highlight>
                  <a:srgbClr val="00243A"/>
                </a:highlight>
                <a:latin typeface="Roboto" panose="02000000000000000000" pitchFamily="2" charset="0"/>
                <a:ea typeface="Roboto" panose="02000000000000000000" pitchFamily="2" charset="0"/>
              </a:rPr>
              <a:t>Tất cả mọi thứ bạn nhìn thấy khi điều hướng trên Internet, từ các font chữ, màu sắc cho tới các menu xổ xuống và các thanh trượt, là một sự kết hợp của HTML, CSS, và JavaScript được điều khiển bởi trình duyệt máy tính của bạn.</a:t>
            </a:r>
            <a:endParaRPr lang="en-US" sz="2400" dirty="0">
              <a:solidFill>
                <a:schemeClr val="tx1"/>
              </a:solidFill>
              <a:highlight>
                <a:srgbClr val="00243A"/>
              </a:highlight>
              <a:latin typeface="Roboto" panose="02000000000000000000" pitchFamily="2" charset="0"/>
              <a:ea typeface="Roboto" panose="02000000000000000000" pitchFamily="2" charset="0"/>
            </a:endParaRPr>
          </a:p>
        </p:txBody>
      </p:sp>
      <p:sp>
        <p:nvSpPr>
          <p:cNvPr id="5" name="Title 1">
            <a:extLst>
              <a:ext uri="{FF2B5EF4-FFF2-40B4-BE49-F238E27FC236}">
                <a16:creationId xmlns:a16="http://schemas.microsoft.com/office/drawing/2014/main" id="{0B99CECD-E6F1-4219-A9FF-D2702845A4CD}"/>
              </a:ext>
            </a:extLst>
          </p:cNvPr>
          <p:cNvSpPr txBox="1">
            <a:spLocks/>
          </p:cNvSpPr>
          <p:nvPr/>
        </p:nvSpPr>
        <p:spPr>
          <a:xfrm>
            <a:off x="6339841" y="542925"/>
            <a:ext cx="5582227" cy="830997"/>
          </a:xfrm>
          <a:prstGeom prst="rect">
            <a:avLst/>
          </a:prstGeom>
          <a:ln>
            <a:solidFill>
              <a:schemeClr val="tx2">
                <a:lumMod val="90000"/>
              </a:schemeClr>
            </a:solidFill>
          </a:ln>
          <a:effectLst/>
        </p:spPr>
        <p:txBody>
          <a:bodyPr vert="horz" wrap="square" lIns="91440" tIns="45720" rIns="91440" bIns="45720" rtlCol="0" anchor="t">
            <a:spAutoFit/>
          </a:bodyPr>
          <a:lstStyle>
            <a:lvl1pPr algn="l" defTabSz="457200" rtl="0" eaLnBrk="1" latinLnBrk="0" hangingPunct="1">
              <a:spcBef>
                <a:spcPct val="0"/>
              </a:spcBef>
              <a:buNone/>
              <a:defRPr lang="en-GB" sz="3200" b="1" kern="1200" cap="all" spc="-70" baseline="0" dirty="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solidFill>
                  <a:schemeClr val="tx1"/>
                </a:solidFill>
                <a:latin typeface="Roboto" panose="02000000000000000000" pitchFamily="2" charset="0"/>
                <a:ea typeface="Roboto" panose="02000000000000000000" pitchFamily="2" charset="0"/>
              </a:rPr>
              <a:t>Back - end</a:t>
            </a:r>
          </a:p>
        </p:txBody>
      </p:sp>
      <p:sp>
        <p:nvSpPr>
          <p:cNvPr id="6" name="Text Placeholder 3">
            <a:extLst>
              <a:ext uri="{FF2B5EF4-FFF2-40B4-BE49-F238E27FC236}">
                <a16:creationId xmlns:a16="http://schemas.microsoft.com/office/drawing/2014/main" id="{8F5A2C8B-EE70-4312-A23B-4EB1AB56BA8A}"/>
              </a:ext>
            </a:extLst>
          </p:cNvPr>
          <p:cNvSpPr txBox="1">
            <a:spLocks/>
          </p:cNvSpPr>
          <p:nvPr/>
        </p:nvSpPr>
        <p:spPr>
          <a:xfrm>
            <a:off x="6339842" y="1625385"/>
            <a:ext cx="5407660" cy="4808666"/>
          </a:xfrm>
          <a:prstGeom prst="rect">
            <a:avLst/>
          </a:prstGeom>
          <a:ln>
            <a:solidFill>
              <a:schemeClr val="tx2">
                <a:lumMod val="75000"/>
              </a:schemeClr>
            </a:solidFill>
          </a:ln>
        </p:spPr>
        <p:txBody>
          <a:bodyPr vert="horz" lIns="91440" tIns="45720" rIns="91440" bIns="45720" rtlCol="0" anchor="ctr">
            <a:noAutofit/>
          </a:bodyPr>
          <a:lstStyle>
            <a:lvl1pPr marL="285750" indent="-285750" algn="l" defTabSz="457200" rtl="0" eaLnBrk="1" latinLnBrk="0" hangingPunct="1">
              <a:lnSpc>
                <a:spcPct val="100000"/>
              </a:lnSpc>
              <a:spcBef>
                <a:spcPts val="600"/>
              </a:spcBef>
              <a:spcAft>
                <a:spcPts val="400"/>
              </a:spcAft>
              <a:buClr>
                <a:schemeClr val="tx1"/>
              </a:buClr>
              <a:buSzPct val="100000"/>
              <a:buFont typeface="Arial"/>
              <a:buChar char="•"/>
              <a:defRPr sz="1600" kern="1200" cap="none">
                <a:solidFill>
                  <a:schemeClr val="bg1"/>
                </a:solidFill>
                <a:effectLst/>
                <a:latin typeface="+mn-lt"/>
                <a:ea typeface="+mn-ea"/>
                <a:cs typeface="Arial" panose="020B0604020202020204" pitchFamily="34" charset="0"/>
              </a:defRPr>
            </a:lvl1pPr>
            <a:lvl2pPr marL="742950" indent="-285750" algn="l" defTabSz="457200" rtl="0" eaLnBrk="1" latinLnBrk="0" hangingPunct="1">
              <a:lnSpc>
                <a:spcPct val="100000"/>
              </a:lnSpc>
              <a:spcBef>
                <a:spcPts val="600"/>
              </a:spcBef>
              <a:spcAft>
                <a:spcPts val="400"/>
              </a:spcAft>
              <a:buClr>
                <a:schemeClr val="tx1"/>
              </a:buClr>
              <a:buSzPct val="100000"/>
              <a:buFont typeface="Arial"/>
              <a:buChar char="•"/>
              <a:defRPr sz="1400" kern="1200" cap="none">
                <a:solidFill>
                  <a:schemeClr val="bg1"/>
                </a:solidFill>
                <a:effectLst/>
                <a:latin typeface="+mn-lt"/>
                <a:ea typeface="+mn-ea"/>
                <a:cs typeface="Arial" panose="020B0604020202020204" pitchFamily="34" charset="0"/>
              </a:defRPr>
            </a:lvl2pPr>
            <a:lvl3pPr marL="1200150" indent="-285750" algn="l" defTabSz="457200" rtl="0" eaLnBrk="1" latinLnBrk="0" hangingPunct="1">
              <a:lnSpc>
                <a:spcPct val="100000"/>
              </a:lnSpc>
              <a:spcBef>
                <a:spcPts val="600"/>
              </a:spcBef>
              <a:spcAft>
                <a:spcPts val="400"/>
              </a:spcAft>
              <a:buClr>
                <a:schemeClr val="tx1"/>
              </a:buClr>
              <a:buSzPct val="100000"/>
              <a:buFont typeface="Arial"/>
              <a:buChar char="•"/>
              <a:defRPr sz="1200" kern="1200" cap="none">
                <a:solidFill>
                  <a:schemeClr val="bg1"/>
                </a:solidFill>
                <a:effectLst/>
                <a:latin typeface="+mn-lt"/>
                <a:ea typeface="+mn-ea"/>
                <a:cs typeface="Arial" panose="020B0604020202020204" pitchFamily="34" charset="0"/>
              </a:defRPr>
            </a:lvl3pPr>
            <a:lvl4pPr marL="1543050" indent="-171450" algn="l" defTabSz="457200" rtl="0" eaLnBrk="1" latinLnBrk="0" hangingPunct="1">
              <a:spcBef>
                <a:spcPts val="0"/>
              </a:spcBef>
              <a:spcAft>
                <a:spcPts val="1000"/>
              </a:spcAft>
              <a:buClr>
                <a:schemeClr val="tx1"/>
              </a:buClr>
              <a:buSzPct val="100000"/>
              <a:buFont typeface="Arial"/>
              <a:buChar char="•"/>
              <a:defRPr sz="1400" kern="1200" cap="none">
                <a:solidFill>
                  <a:schemeClr val="bg1"/>
                </a:solidFill>
                <a:effectLst/>
                <a:latin typeface="Arial" panose="020B0604020202020204" pitchFamily="34" charset="0"/>
                <a:ea typeface="+mn-ea"/>
                <a:cs typeface="Arial" panose="020B0604020202020204" pitchFamily="34" charset="0"/>
              </a:defRPr>
            </a:lvl4pPr>
            <a:lvl5pPr marL="2000250" indent="-171450" algn="l" defTabSz="457200" rtl="0" eaLnBrk="1" latinLnBrk="0" hangingPunct="1">
              <a:spcBef>
                <a:spcPts val="0"/>
              </a:spcBef>
              <a:spcAft>
                <a:spcPts val="1000"/>
              </a:spcAft>
              <a:buClr>
                <a:schemeClr val="tx1"/>
              </a:buClr>
              <a:buSzPct val="100000"/>
              <a:buFont typeface="Arial"/>
              <a:buChar char="•"/>
              <a:defRPr sz="1400" kern="1200" cap="none">
                <a:solidFill>
                  <a:schemeClr val="bg1"/>
                </a:solidFill>
                <a:effectLst/>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r>
              <a:rPr lang="en-US" sz="2400" dirty="0">
                <a:solidFill>
                  <a:schemeClr val="tx1"/>
                </a:solidFill>
                <a:highlight>
                  <a:srgbClr val="00243A"/>
                </a:highlight>
                <a:latin typeface="Roboto" panose="02000000000000000000" pitchFamily="2" charset="0"/>
                <a:ea typeface="Roboto" panose="02000000000000000000" pitchFamily="2" charset="0"/>
              </a:rPr>
              <a:t>Là </a:t>
            </a:r>
            <a:r>
              <a:rPr lang="en-US" sz="2400" dirty="0" err="1">
                <a:solidFill>
                  <a:schemeClr val="tx1"/>
                </a:solidFill>
                <a:highlight>
                  <a:srgbClr val="00243A"/>
                </a:highlight>
                <a:latin typeface="Roboto" panose="02000000000000000000" pitchFamily="2" charset="0"/>
                <a:ea typeface="Roboto" panose="02000000000000000000" pitchFamily="2" charset="0"/>
              </a:rPr>
              <a:t>phần</a:t>
            </a:r>
            <a:r>
              <a:rPr lang="en-US" sz="2400" dirty="0">
                <a:solidFill>
                  <a:schemeClr val="tx1"/>
                </a:solidFill>
                <a:highlight>
                  <a:srgbClr val="00243A"/>
                </a:highlight>
                <a:latin typeface="Roboto" panose="02000000000000000000" pitchFamily="2" charset="0"/>
                <a:ea typeface="Roboto" panose="02000000000000000000" pitchFamily="2" charset="0"/>
              </a:rPr>
              <a:t> đ</a:t>
            </a:r>
            <a:r>
              <a:rPr lang="vi-VN" sz="2400" dirty="0">
                <a:solidFill>
                  <a:schemeClr val="tx1"/>
                </a:solidFill>
                <a:highlight>
                  <a:srgbClr val="00243A"/>
                </a:highlight>
                <a:latin typeface="Roboto" panose="02000000000000000000" pitchFamily="2" charset="0"/>
                <a:ea typeface="Roboto" panose="02000000000000000000" pitchFamily="2" charset="0"/>
              </a:rPr>
              <a:t>ư</a:t>
            </a:r>
            <a:r>
              <a:rPr lang="en-US" sz="2400" dirty="0" err="1">
                <a:solidFill>
                  <a:schemeClr val="tx1"/>
                </a:solidFill>
                <a:highlight>
                  <a:srgbClr val="00243A"/>
                </a:highlight>
                <a:latin typeface="Roboto" panose="02000000000000000000" pitchFamily="2" charset="0"/>
                <a:ea typeface="Roboto" panose="02000000000000000000" pitchFamily="2" charset="0"/>
              </a:rPr>
              <a:t>ợc</a:t>
            </a:r>
            <a:r>
              <a:rPr lang="en-US" sz="2400" dirty="0">
                <a:solidFill>
                  <a:schemeClr val="tx1"/>
                </a:solidFill>
                <a:highlight>
                  <a:srgbClr val="00243A"/>
                </a:highlight>
                <a:latin typeface="Roboto" panose="02000000000000000000" pitchFamily="2" charset="0"/>
                <a:ea typeface="Roboto" panose="02000000000000000000" pitchFamily="2" charset="0"/>
              </a:rPr>
              <a:t> </a:t>
            </a:r>
            <a:r>
              <a:rPr lang="en-US" sz="2400" dirty="0" err="1">
                <a:solidFill>
                  <a:schemeClr val="tx1"/>
                </a:solidFill>
                <a:highlight>
                  <a:srgbClr val="00243A"/>
                </a:highlight>
                <a:latin typeface="Roboto" panose="02000000000000000000" pitchFamily="2" charset="0"/>
                <a:ea typeface="Roboto" panose="02000000000000000000" pitchFamily="2" charset="0"/>
              </a:rPr>
              <a:t>lập</a:t>
            </a:r>
            <a:r>
              <a:rPr lang="en-US" sz="2400" dirty="0">
                <a:solidFill>
                  <a:schemeClr val="tx1"/>
                </a:solidFill>
                <a:highlight>
                  <a:srgbClr val="00243A"/>
                </a:highlight>
                <a:latin typeface="Roboto" panose="02000000000000000000" pitchFamily="2" charset="0"/>
                <a:ea typeface="Roboto" panose="02000000000000000000" pitchFamily="2" charset="0"/>
              </a:rPr>
              <a:t> </a:t>
            </a:r>
            <a:r>
              <a:rPr lang="en-US" sz="2400" dirty="0" err="1">
                <a:solidFill>
                  <a:schemeClr val="tx1"/>
                </a:solidFill>
                <a:highlight>
                  <a:srgbClr val="00243A"/>
                </a:highlight>
                <a:latin typeface="Roboto" panose="02000000000000000000" pitchFamily="2" charset="0"/>
                <a:ea typeface="Roboto" panose="02000000000000000000" pitchFamily="2" charset="0"/>
              </a:rPr>
              <a:t>trình</a:t>
            </a:r>
            <a:r>
              <a:rPr lang="en-US" sz="2400" dirty="0">
                <a:solidFill>
                  <a:schemeClr val="tx1"/>
                </a:solidFill>
                <a:highlight>
                  <a:srgbClr val="00243A"/>
                </a:highlight>
                <a:latin typeface="Roboto" panose="02000000000000000000" pitchFamily="2" charset="0"/>
                <a:ea typeface="Roboto" panose="02000000000000000000" pitchFamily="2" charset="0"/>
              </a:rPr>
              <a:t> </a:t>
            </a:r>
            <a:r>
              <a:rPr lang="en-US" sz="2400" dirty="0" err="1">
                <a:solidFill>
                  <a:schemeClr val="tx1"/>
                </a:solidFill>
                <a:highlight>
                  <a:srgbClr val="00243A"/>
                </a:highlight>
                <a:latin typeface="Roboto" panose="02000000000000000000" pitchFamily="2" charset="0"/>
                <a:ea typeface="Roboto" panose="02000000000000000000" pitchFamily="2" charset="0"/>
              </a:rPr>
              <a:t>trên</a:t>
            </a:r>
            <a:r>
              <a:rPr lang="en-US" sz="2400" dirty="0">
                <a:solidFill>
                  <a:schemeClr val="tx1"/>
                </a:solidFill>
                <a:highlight>
                  <a:srgbClr val="00243A"/>
                </a:highlight>
                <a:latin typeface="Roboto" panose="02000000000000000000" pitchFamily="2" charset="0"/>
                <a:ea typeface="Roboto" panose="02000000000000000000" pitchFamily="2" charset="0"/>
              </a:rPr>
              <a:t> Server.</a:t>
            </a:r>
          </a:p>
          <a:p>
            <a:pPr algn="just"/>
            <a:r>
              <a:rPr lang="en-US" sz="2400" dirty="0" err="1">
                <a:solidFill>
                  <a:schemeClr val="tx1"/>
                </a:solidFill>
                <a:highlight>
                  <a:srgbClr val="00243A"/>
                </a:highlight>
                <a:latin typeface="Roboto" panose="02000000000000000000" pitchFamily="2" charset="0"/>
                <a:ea typeface="Roboto" panose="02000000000000000000" pitchFamily="2" charset="0"/>
              </a:rPr>
              <a:t>Phần</a:t>
            </a:r>
            <a:r>
              <a:rPr lang="en-US" sz="2400" dirty="0">
                <a:solidFill>
                  <a:schemeClr val="tx1"/>
                </a:solidFill>
                <a:highlight>
                  <a:srgbClr val="00243A"/>
                </a:highlight>
                <a:latin typeface="Roboto" panose="02000000000000000000" pitchFamily="2" charset="0"/>
                <a:ea typeface="Roboto" panose="02000000000000000000" pitchFamily="2" charset="0"/>
              </a:rPr>
              <a:t> back-end </a:t>
            </a:r>
            <a:r>
              <a:rPr lang="en-US" sz="2400" dirty="0" err="1">
                <a:solidFill>
                  <a:schemeClr val="tx1"/>
                </a:solidFill>
                <a:highlight>
                  <a:srgbClr val="00243A"/>
                </a:highlight>
                <a:latin typeface="Roboto" panose="02000000000000000000" pitchFamily="2" charset="0"/>
                <a:ea typeface="Roboto" panose="02000000000000000000" pitchFamily="2" charset="0"/>
              </a:rPr>
              <a:t>giúp</a:t>
            </a:r>
            <a:r>
              <a:rPr lang="en-US" sz="2400" dirty="0">
                <a:solidFill>
                  <a:schemeClr val="tx1"/>
                </a:solidFill>
                <a:highlight>
                  <a:srgbClr val="00243A"/>
                </a:highlight>
                <a:latin typeface="Roboto" panose="02000000000000000000" pitchFamily="2" charset="0"/>
                <a:ea typeface="Roboto" panose="02000000000000000000" pitchFamily="2" charset="0"/>
              </a:rPr>
              <a:t> </a:t>
            </a:r>
            <a:r>
              <a:rPr lang="en-US" sz="2400" dirty="0" err="1">
                <a:solidFill>
                  <a:schemeClr val="tx1"/>
                </a:solidFill>
                <a:highlight>
                  <a:srgbClr val="00243A"/>
                </a:highlight>
                <a:latin typeface="Roboto" panose="02000000000000000000" pitchFamily="2" charset="0"/>
                <a:ea typeface="Roboto" panose="02000000000000000000" pitchFamily="2" charset="0"/>
              </a:rPr>
              <a:t>một</a:t>
            </a:r>
            <a:r>
              <a:rPr lang="en-US" sz="2400" dirty="0">
                <a:solidFill>
                  <a:schemeClr val="tx1"/>
                </a:solidFill>
                <a:highlight>
                  <a:srgbClr val="00243A"/>
                </a:highlight>
                <a:latin typeface="Roboto" panose="02000000000000000000" pitchFamily="2" charset="0"/>
                <a:ea typeface="Roboto" panose="02000000000000000000" pitchFamily="2" charset="0"/>
              </a:rPr>
              <a:t> </a:t>
            </a:r>
            <a:r>
              <a:rPr lang="en-US" sz="2400" dirty="0" err="1">
                <a:solidFill>
                  <a:schemeClr val="tx1"/>
                </a:solidFill>
                <a:highlight>
                  <a:srgbClr val="00243A"/>
                </a:highlight>
                <a:latin typeface="Roboto" panose="02000000000000000000" pitchFamily="2" charset="0"/>
                <a:ea typeface="Roboto" panose="02000000000000000000" pitchFamily="2" charset="0"/>
              </a:rPr>
              <a:t>trang</a:t>
            </a:r>
            <a:r>
              <a:rPr lang="en-US" sz="2400" dirty="0">
                <a:solidFill>
                  <a:schemeClr val="tx1"/>
                </a:solidFill>
                <a:highlight>
                  <a:srgbClr val="00243A"/>
                </a:highlight>
                <a:latin typeface="Roboto" panose="02000000000000000000" pitchFamily="2" charset="0"/>
                <a:ea typeface="Roboto" panose="02000000000000000000" pitchFamily="2" charset="0"/>
              </a:rPr>
              <a:t> web </a:t>
            </a:r>
            <a:r>
              <a:rPr lang="en-US" sz="2400" dirty="0" err="1">
                <a:solidFill>
                  <a:schemeClr val="tx1"/>
                </a:solidFill>
                <a:highlight>
                  <a:srgbClr val="00243A"/>
                </a:highlight>
                <a:latin typeface="Roboto" panose="02000000000000000000" pitchFamily="2" charset="0"/>
                <a:ea typeface="Roboto" panose="02000000000000000000" pitchFamily="2" charset="0"/>
              </a:rPr>
              <a:t>giúp</a:t>
            </a:r>
            <a:r>
              <a:rPr lang="en-US" sz="2400" dirty="0">
                <a:solidFill>
                  <a:schemeClr val="tx1"/>
                </a:solidFill>
                <a:highlight>
                  <a:srgbClr val="00243A"/>
                </a:highlight>
                <a:latin typeface="Roboto" panose="02000000000000000000" pitchFamily="2" charset="0"/>
                <a:ea typeface="Roboto" panose="02000000000000000000" pitchFamily="2" charset="0"/>
              </a:rPr>
              <a:t> </a:t>
            </a:r>
            <a:r>
              <a:rPr lang="en-US" sz="2400" dirty="0" err="1">
                <a:solidFill>
                  <a:schemeClr val="tx1"/>
                </a:solidFill>
                <a:highlight>
                  <a:srgbClr val="00243A"/>
                </a:highlight>
                <a:latin typeface="Roboto" panose="02000000000000000000" pitchFamily="2" charset="0"/>
                <a:ea typeface="Roboto" panose="02000000000000000000" pitchFamily="2" charset="0"/>
              </a:rPr>
              <a:t>trang</a:t>
            </a:r>
            <a:r>
              <a:rPr lang="en-US" sz="2400" dirty="0">
                <a:solidFill>
                  <a:schemeClr val="tx1"/>
                </a:solidFill>
                <a:highlight>
                  <a:srgbClr val="00243A"/>
                </a:highlight>
                <a:latin typeface="Roboto" panose="02000000000000000000" pitchFamily="2" charset="0"/>
                <a:ea typeface="Roboto" panose="02000000000000000000" pitchFamily="2" charset="0"/>
              </a:rPr>
              <a:t> web </a:t>
            </a:r>
            <a:r>
              <a:rPr lang="en-US" sz="2400" dirty="0" err="1">
                <a:solidFill>
                  <a:schemeClr val="tx1"/>
                </a:solidFill>
                <a:highlight>
                  <a:srgbClr val="00243A"/>
                </a:highlight>
                <a:latin typeface="Roboto" panose="02000000000000000000" pitchFamily="2" charset="0"/>
                <a:ea typeface="Roboto" panose="02000000000000000000" pitchFamily="2" charset="0"/>
              </a:rPr>
              <a:t>có</a:t>
            </a:r>
            <a:r>
              <a:rPr lang="en-US" sz="2400" dirty="0">
                <a:solidFill>
                  <a:schemeClr val="tx1"/>
                </a:solidFill>
                <a:highlight>
                  <a:srgbClr val="00243A"/>
                </a:highlight>
                <a:latin typeface="Roboto" panose="02000000000000000000" pitchFamily="2" charset="0"/>
                <a:ea typeface="Roboto" panose="02000000000000000000" pitchFamily="2" charset="0"/>
              </a:rPr>
              <a:t> </a:t>
            </a:r>
            <a:r>
              <a:rPr lang="en-US" sz="2400" dirty="0" err="1">
                <a:solidFill>
                  <a:schemeClr val="tx1"/>
                </a:solidFill>
                <a:highlight>
                  <a:srgbClr val="00243A"/>
                </a:highlight>
                <a:latin typeface="Roboto" panose="02000000000000000000" pitchFamily="2" charset="0"/>
                <a:ea typeface="Roboto" panose="02000000000000000000" pitchFamily="2" charset="0"/>
              </a:rPr>
              <a:t>thể</a:t>
            </a:r>
            <a:r>
              <a:rPr lang="en-US" sz="2400" dirty="0">
                <a:solidFill>
                  <a:schemeClr val="tx1"/>
                </a:solidFill>
                <a:highlight>
                  <a:srgbClr val="00243A"/>
                </a:highlight>
                <a:latin typeface="Roboto" panose="02000000000000000000" pitchFamily="2" charset="0"/>
                <a:ea typeface="Roboto" panose="02000000000000000000" pitchFamily="2" charset="0"/>
              </a:rPr>
              <a:t> </a:t>
            </a:r>
            <a:r>
              <a:rPr lang="en-US" sz="2400" dirty="0" err="1">
                <a:solidFill>
                  <a:schemeClr val="tx1"/>
                </a:solidFill>
                <a:highlight>
                  <a:srgbClr val="00243A"/>
                </a:highlight>
                <a:latin typeface="Roboto" panose="02000000000000000000" pitchFamily="2" charset="0"/>
                <a:ea typeface="Roboto" panose="02000000000000000000" pitchFamily="2" charset="0"/>
              </a:rPr>
              <a:t>hoạt</a:t>
            </a:r>
            <a:r>
              <a:rPr lang="en-US" sz="2400" dirty="0">
                <a:solidFill>
                  <a:schemeClr val="tx1"/>
                </a:solidFill>
                <a:highlight>
                  <a:srgbClr val="00243A"/>
                </a:highlight>
                <a:latin typeface="Roboto" panose="02000000000000000000" pitchFamily="2" charset="0"/>
                <a:ea typeface="Roboto" panose="02000000000000000000" pitchFamily="2" charset="0"/>
              </a:rPr>
              <a:t> </a:t>
            </a:r>
            <a:r>
              <a:rPr lang="en-US" sz="2400" dirty="0" err="1">
                <a:solidFill>
                  <a:schemeClr val="tx1"/>
                </a:solidFill>
                <a:highlight>
                  <a:srgbClr val="00243A"/>
                </a:highlight>
                <a:latin typeface="Roboto" panose="02000000000000000000" pitchFamily="2" charset="0"/>
                <a:ea typeface="Roboto" panose="02000000000000000000" pitchFamily="2" charset="0"/>
              </a:rPr>
              <a:t>động</a:t>
            </a:r>
            <a:r>
              <a:rPr lang="en-US" sz="2400" dirty="0">
                <a:solidFill>
                  <a:schemeClr val="tx1"/>
                </a:solidFill>
                <a:highlight>
                  <a:srgbClr val="00243A"/>
                </a:highlight>
                <a:latin typeface="Roboto" panose="02000000000000000000" pitchFamily="2" charset="0"/>
                <a:ea typeface="Roboto" panose="02000000000000000000" pitchFamily="2" charset="0"/>
              </a:rPr>
              <a:t> đ</a:t>
            </a:r>
            <a:r>
              <a:rPr lang="vi-VN" sz="2400" dirty="0">
                <a:solidFill>
                  <a:schemeClr val="tx1"/>
                </a:solidFill>
                <a:highlight>
                  <a:srgbClr val="00243A"/>
                </a:highlight>
                <a:latin typeface="Roboto" panose="02000000000000000000" pitchFamily="2" charset="0"/>
                <a:ea typeface="Roboto" panose="02000000000000000000" pitchFamily="2" charset="0"/>
              </a:rPr>
              <a:t>ư</a:t>
            </a:r>
            <a:r>
              <a:rPr lang="en-US" sz="2400" dirty="0" err="1">
                <a:solidFill>
                  <a:schemeClr val="tx1"/>
                </a:solidFill>
                <a:highlight>
                  <a:srgbClr val="00243A"/>
                </a:highlight>
                <a:latin typeface="Roboto" panose="02000000000000000000" pitchFamily="2" charset="0"/>
                <a:ea typeface="Roboto" panose="02000000000000000000" pitchFamily="2" charset="0"/>
              </a:rPr>
              <a:t>ợc</a:t>
            </a:r>
            <a:r>
              <a:rPr lang="en-US" sz="2400" dirty="0">
                <a:solidFill>
                  <a:schemeClr val="tx1"/>
                </a:solidFill>
                <a:highlight>
                  <a:srgbClr val="00243A"/>
                </a:highlight>
                <a:latin typeface="Roboto" panose="02000000000000000000" pitchFamily="2" charset="0"/>
                <a:ea typeface="Roboto" panose="02000000000000000000" pitchFamily="2" charset="0"/>
              </a:rPr>
              <a:t>.</a:t>
            </a:r>
          </a:p>
          <a:p>
            <a:pPr algn="just"/>
            <a:r>
              <a:rPr lang="en-US" sz="2400" dirty="0" err="1">
                <a:solidFill>
                  <a:schemeClr val="tx1"/>
                </a:solidFill>
                <a:highlight>
                  <a:srgbClr val="00243A"/>
                </a:highlight>
                <a:latin typeface="Roboto" panose="02000000000000000000" pitchFamily="2" charset="0"/>
                <a:ea typeface="Roboto" panose="02000000000000000000" pitchFamily="2" charset="0"/>
              </a:rPr>
              <a:t>Giao</a:t>
            </a:r>
            <a:r>
              <a:rPr lang="en-US" sz="2400" dirty="0">
                <a:solidFill>
                  <a:schemeClr val="tx1"/>
                </a:solidFill>
                <a:highlight>
                  <a:srgbClr val="00243A"/>
                </a:highlight>
                <a:latin typeface="Roboto" panose="02000000000000000000" pitchFamily="2" charset="0"/>
                <a:ea typeface="Roboto" panose="02000000000000000000" pitchFamily="2" charset="0"/>
              </a:rPr>
              <a:t> </a:t>
            </a:r>
            <a:r>
              <a:rPr lang="en-US" sz="2400" dirty="0" err="1">
                <a:solidFill>
                  <a:schemeClr val="tx1"/>
                </a:solidFill>
                <a:highlight>
                  <a:srgbClr val="00243A"/>
                </a:highlight>
                <a:latin typeface="Roboto" panose="02000000000000000000" pitchFamily="2" charset="0"/>
                <a:ea typeface="Roboto" panose="02000000000000000000" pitchFamily="2" charset="0"/>
              </a:rPr>
              <a:t>tiếp</a:t>
            </a:r>
            <a:r>
              <a:rPr lang="en-US" sz="2400" dirty="0">
                <a:solidFill>
                  <a:schemeClr val="tx1"/>
                </a:solidFill>
                <a:highlight>
                  <a:srgbClr val="00243A"/>
                </a:highlight>
                <a:latin typeface="Roboto" panose="02000000000000000000" pitchFamily="2" charset="0"/>
                <a:ea typeface="Roboto" panose="02000000000000000000" pitchFamily="2" charset="0"/>
              </a:rPr>
              <a:t> </a:t>
            </a:r>
            <a:r>
              <a:rPr lang="en-US" sz="2400" dirty="0" err="1">
                <a:solidFill>
                  <a:schemeClr val="tx1"/>
                </a:solidFill>
                <a:highlight>
                  <a:srgbClr val="00243A"/>
                </a:highlight>
                <a:latin typeface="Roboto" panose="02000000000000000000" pitchFamily="2" charset="0"/>
                <a:ea typeface="Roboto" panose="02000000000000000000" pitchFamily="2" charset="0"/>
              </a:rPr>
              <a:t>trang</a:t>
            </a:r>
            <a:r>
              <a:rPr lang="en-US" sz="2400" dirty="0">
                <a:solidFill>
                  <a:schemeClr val="tx1"/>
                </a:solidFill>
                <a:highlight>
                  <a:srgbClr val="00243A"/>
                </a:highlight>
                <a:latin typeface="Roboto" panose="02000000000000000000" pitchFamily="2" charset="0"/>
                <a:ea typeface="Roboto" panose="02000000000000000000" pitchFamily="2" charset="0"/>
              </a:rPr>
              <a:t> web </a:t>
            </a:r>
            <a:r>
              <a:rPr lang="en-US" sz="2400" dirty="0" err="1">
                <a:solidFill>
                  <a:schemeClr val="tx1"/>
                </a:solidFill>
                <a:highlight>
                  <a:srgbClr val="00243A"/>
                </a:highlight>
                <a:latin typeface="Roboto" panose="02000000000000000000" pitchFamily="2" charset="0"/>
                <a:ea typeface="Roboto" panose="02000000000000000000" pitchFamily="2" charset="0"/>
              </a:rPr>
              <a:t>với</a:t>
            </a:r>
            <a:r>
              <a:rPr lang="en-US" sz="2400" dirty="0">
                <a:solidFill>
                  <a:schemeClr val="tx1"/>
                </a:solidFill>
                <a:highlight>
                  <a:srgbClr val="00243A"/>
                </a:highlight>
                <a:latin typeface="Roboto" panose="02000000000000000000" pitchFamily="2" charset="0"/>
                <a:ea typeface="Roboto" panose="02000000000000000000" pitchFamily="2" charset="0"/>
              </a:rPr>
              <a:t> c</a:t>
            </a:r>
            <a:r>
              <a:rPr lang="vi-VN" sz="2400" dirty="0">
                <a:solidFill>
                  <a:schemeClr val="tx1"/>
                </a:solidFill>
                <a:highlight>
                  <a:srgbClr val="00243A"/>
                </a:highlight>
                <a:latin typeface="Roboto" panose="02000000000000000000" pitchFamily="2" charset="0"/>
                <a:ea typeface="Roboto" panose="02000000000000000000" pitchFamily="2" charset="0"/>
              </a:rPr>
              <a:t>ơ</a:t>
            </a:r>
            <a:r>
              <a:rPr lang="en-US" sz="2400" dirty="0">
                <a:solidFill>
                  <a:schemeClr val="tx1"/>
                </a:solidFill>
                <a:highlight>
                  <a:srgbClr val="00243A"/>
                </a:highlight>
                <a:latin typeface="Roboto" panose="02000000000000000000" pitchFamily="2" charset="0"/>
                <a:ea typeface="Roboto" panose="02000000000000000000" pitchFamily="2" charset="0"/>
              </a:rPr>
              <a:t> </a:t>
            </a:r>
            <a:r>
              <a:rPr lang="en-US" sz="2400" dirty="0" err="1">
                <a:solidFill>
                  <a:schemeClr val="tx1"/>
                </a:solidFill>
                <a:highlight>
                  <a:srgbClr val="00243A"/>
                </a:highlight>
                <a:latin typeface="Roboto" panose="02000000000000000000" pitchFamily="2" charset="0"/>
                <a:ea typeface="Roboto" panose="02000000000000000000" pitchFamily="2" charset="0"/>
              </a:rPr>
              <a:t>sở</a:t>
            </a:r>
            <a:r>
              <a:rPr lang="en-US" sz="2400" dirty="0">
                <a:solidFill>
                  <a:schemeClr val="tx1"/>
                </a:solidFill>
                <a:highlight>
                  <a:srgbClr val="00243A"/>
                </a:highlight>
                <a:latin typeface="Roboto" panose="02000000000000000000" pitchFamily="2" charset="0"/>
                <a:ea typeface="Roboto" panose="02000000000000000000" pitchFamily="2" charset="0"/>
              </a:rPr>
              <a:t> </a:t>
            </a:r>
            <a:r>
              <a:rPr lang="en-US" sz="2400" dirty="0" err="1">
                <a:solidFill>
                  <a:schemeClr val="tx1"/>
                </a:solidFill>
                <a:highlight>
                  <a:srgbClr val="00243A"/>
                </a:highlight>
                <a:latin typeface="Roboto" panose="02000000000000000000" pitchFamily="2" charset="0"/>
                <a:ea typeface="Roboto" panose="02000000000000000000" pitchFamily="2" charset="0"/>
              </a:rPr>
              <a:t>dữ</a:t>
            </a:r>
            <a:r>
              <a:rPr lang="en-US" sz="2400" dirty="0">
                <a:solidFill>
                  <a:schemeClr val="tx1"/>
                </a:solidFill>
                <a:highlight>
                  <a:srgbClr val="00243A"/>
                </a:highlight>
                <a:latin typeface="Roboto" panose="02000000000000000000" pitchFamily="2" charset="0"/>
                <a:ea typeface="Roboto" panose="02000000000000000000" pitchFamily="2" charset="0"/>
              </a:rPr>
              <a:t> </a:t>
            </a:r>
            <a:r>
              <a:rPr lang="en-US" sz="2400" dirty="0" err="1">
                <a:solidFill>
                  <a:schemeClr val="tx1"/>
                </a:solidFill>
                <a:highlight>
                  <a:srgbClr val="00243A"/>
                </a:highlight>
                <a:latin typeface="Roboto" panose="02000000000000000000" pitchFamily="2" charset="0"/>
                <a:ea typeface="Roboto" panose="02000000000000000000" pitchFamily="2" charset="0"/>
              </a:rPr>
              <a:t>liệu</a:t>
            </a:r>
            <a:r>
              <a:rPr lang="en-US" sz="2400" dirty="0">
                <a:solidFill>
                  <a:schemeClr val="tx1"/>
                </a:solidFill>
                <a:highlight>
                  <a:srgbClr val="00243A"/>
                </a:highlight>
                <a:latin typeface="Roboto" panose="02000000000000000000" pitchFamily="2" charset="0"/>
                <a:ea typeface="Roboto" panose="02000000000000000000" pitchFamily="2" charset="0"/>
              </a:rPr>
              <a:t>.</a:t>
            </a:r>
          </a:p>
          <a:p>
            <a:pPr algn="just"/>
            <a:r>
              <a:rPr lang="en-US" sz="2400" dirty="0" err="1">
                <a:solidFill>
                  <a:schemeClr val="tx1"/>
                </a:solidFill>
                <a:highlight>
                  <a:srgbClr val="00243A"/>
                </a:highlight>
                <a:latin typeface="Roboto" panose="02000000000000000000" pitchFamily="2" charset="0"/>
                <a:ea typeface="Roboto" panose="02000000000000000000" pitchFamily="2" charset="0"/>
              </a:rPr>
              <a:t>Xử</a:t>
            </a:r>
            <a:r>
              <a:rPr lang="en-US" sz="2400" dirty="0">
                <a:solidFill>
                  <a:schemeClr val="tx1"/>
                </a:solidFill>
                <a:highlight>
                  <a:srgbClr val="00243A"/>
                </a:highlight>
                <a:latin typeface="Roboto" panose="02000000000000000000" pitchFamily="2" charset="0"/>
                <a:ea typeface="Roboto" panose="02000000000000000000" pitchFamily="2" charset="0"/>
              </a:rPr>
              <a:t> </a:t>
            </a:r>
            <a:r>
              <a:rPr lang="en-US" sz="2400" dirty="0" err="1">
                <a:solidFill>
                  <a:schemeClr val="tx1"/>
                </a:solidFill>
                <a:highlight>
                  <a:srgbClr val="00243A"/>
                </a:highlight>
                <a:latin typeface="Roboto" panose="02000000000000000000" pitchFamily="2" charset="0"/>
                <a:ea typeface="Roboto" panose="02000000000000000000" pitchFamily="2" charset="0"/>
              </a:rPr>
              <a:t>lý</a:t>
            </a:r>
            <a:r>
              <a:rPr lang="en-US" sz="2400" dirty="0">
                <a:solidFill>
                  <a:schemeClr val="tx1"/>
                </a:solidFill>
                <a:highlight>
                  <a:srgbClr val="00243A"/>
                </a:highlight>
                <a:latin typeface="Roboto" panose="02000000000000000000" pitchFamily="2" charset="0"/>
                <a:ea typeface="Roboto" panose="02000000000000000000" pitchFamily="2" charset="0"/>
              </a:rPr>
              <a:t> </a:t>
            </a:r>
            <a:r>
              <a:rPr lang="en-US" sz="2400" dirty="0" err="1">
                <a:solidFill>
                  <a:schemeClr val="tx1"/>
                </a:solidFill>
                <a:highlight>
                  <a:srgbClr val="00243A"/>
                </a:highlight>
                <a:latin typeface="Roboto" panose="02000000000000000000" pitchFamily="2" charset="0"/>
                <a:ea typeface="Roboto" panose="02000000000000000000" pitchFamily="2" charset="0"/>
              </a:rPr>
              <a:t>các</a:t>
            </a:r>
            <a:r>
              <a:rPr lang="en-US" sz="2400" dirty="0">
                <a:solidFill>
                  <a:schemeClr val="tx1"/>
                </a:solidFill>
                <a:highlight>
                  <a:srgbClr val="00243A"/>
                </a:highlight>
                <a:latin typeface="Roboto" panose="02000000000000000000" pitchFamily="2" charset="0"/>
                <a:ea typeface="Roboto" panose="02000000000000000000" pitchFamily="2" charset="0"/>
              </a:rPr>
              <a:t> </a:t>
            </a:r>
            <a:r>
              <a:rPr lang="en-US" sz="2400" dirty="0" err="1">
                <a:solidFill>
                  <a:schemeClr val="tx1"/>
                </a:solidFill>
                <a:highlight>
                  <a:srgbClr val="00243A"/>
                </a:highlight>
                <a:latin typeface="Roboto" panose="02000000000000000000" pitchFamily="2" charset="0"/>
                <a:ea typeface="Roboto" panose="02000000000000000000" pitchFamily="2" charset="0"/>
              </a:rPr>
              <a:t>thông</a:t>
            </a:r>
            <a:r>
              <a:rPr lang="en-US" sz="2400" dirty="0">
                <a:solidFill>
                  <a:schemeClr val="tx1"/>
                </a:solidFill>
                <a:highlight>
                  <a:srgbClr val="00243A"/>
                </a:highlight>
                <a:latin typeface="Roboto" panose="02000000000000000000" pitchFamily="2" charset="0"/>
                <a:ea typeface="Roboto" panose="02000000000000000000" pitchFamily="2" charset="0"/>
              </a:rPr>
              <a:t> tin </a:t>
            </a:r>
            <a:r>
              <a:rPr lang="en-US" sz="2400" dirty="0" err="1">
                <a:solidFill>
                  <a:schemeClr val="tx1"/>
                </a:solidFill>
                <a:highlight>
                  <a:srgbClr val="00243A"/>
                </a:highlight>
                <a:latin typeface="Roboto" panose="02000000000000000000" pitchFamily="2" charset="0"/>
                <a:ea typeface="Roboto" panose="02000000000000000000" pitchFamily="2" charset="0"/>
              </a:rPr>
              <a:t>từ</a:t>
            </a:r>
            <a:r>
              <a:rPr lang="en-US" sz="2400" dirty="0">
                <a:solidFill>
                  <a:schemeClr val="tx1"/>
                </a:solidFill>
                <a:highlight>
                  <a:srgbClr val="00243A"/>
                </a:highlight>
                <a:latin typeface="Roboto" panose="02000000000000000000" pitchFamily="2" charset="0"/>
                <a:ea typeface="Roboto" panose="02000000000000000000" pitchFamily="2" charset="0"/>
              </a:rPr>
              <a:t> Front-end.</a:t>
            </a:r>
          </a:p>
        </p:txBody>
      </p:sp>
    </p:spTree>
    <p:extLst>
      <p:ext uri="{BB962C8B-B14F-4D97-AF65-F5344CB8AC3E}">
        <p14:creationId xmlns:p14="http://schemas.microsoft.com/office/powerpoint/2010/main" val="384422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7" name="Picture 102">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639304" y="2552624"/>
            <a:ext cx="6272981" cy="1337731"/>
          </a:xfrm>
        </p:spPr>
        <p:txBody>
          <a:bodyPr vert="horz" lIns="91440" tIns="45720" rIns="91440" bIns="45720" rtlCol="0" anchor="b">
            <a:normAutofit/>
          </a:bodyPr>
          <a:lstStyle/>
          <a:p>
            <a:r>
              <a:rPr lang="en-US" sz="6600" dirty="0" err="1"/>
              <a:t>Ngày</a:t>
            </a:r>
            <a:r>
              <a:rPr lang="en-US" sz="6600" dirty="0"/>
              <a:t> 1</a:t>
            </a:r>
          </a:p>
        </p:txBody>
      </p:sp>
      <p:sp>
        <p:nvSpPr>
          <p:cNvPr id="6" name="Text Placeholder 5">
            <a:extLst>
              <a:ext uri="{FF2B5EF4-FFF2-40B4-BE49-F238E27FC236}">
                <a16:creationId xmlns:a16="http://schemas.microsoft.com/office/drawing/2014/main" id="{2168271B-9CF8-4EFE-B9E1-9351E6319379}"/>
              </a:ext>
            </a:extLst>
          </p:cNvPr>
          <p:cNvSpPr>
            <a:spLocks noGrp="1"/>
          </p:cNvSpPr>
          <p:nvPr>
            <p:ph type="body" idx="1"/>
          </p:nvPr>
        </p:nvSpPr>
        <p:spPr>
          <a:xfrm>
            <a:off x="722431" y="4089245"/>
            <a:ext cx="6584456" cy="1828804"/>
          </a:xfrm>
        </p:spPr>
        <p:txBody>
          <a:bodyPr vert="horz" lIns="91440" tIns="45720" rIns="91440" bIns="45720" rtlCol="0" anchor="t">
            <a:normAutofit/>
          </a:bodyPr>
          <a:lstStyle/>
          <a:p>
            <a:r>
              <a:rPr lang="en-US" sz="2400" dirty="0">
                <a:solidFill>
                  <a:schemeClr val="tx2"/>
                </a:solidFill>
                <a:highlight>
                  <a:srgbClr val="00243A"/>
                </a:highlight>
                <a:latin typeface="Roboto" panose="02000000000000000000" pitchFamily="2" charset="0"/>
                <a:ea typeface="Roboto" panose="02000000000000000000" pitchFamily="2" charset="0"/>
              </a:rPr>
              <a:t>_front end</a:t>
            </a:r>
          </a:p>
          <a:p>
            <a:r>
              <a:rPr lang="en-US" sz="2400" dirty="0" err="1">
                <a:solidFill>
                  <a:schemeClr val="tx2"/>
                </a:solidFill>
                <a:highlight>
                  <a:srgbClr val="00243A"/>
                </a:highlight>
                <a:latin typeface="Roboto" panose="02000000000000000000" pitchFamily="2" charset="0"/>
                <a:ea typeface="Roboto" panose="02000000000000000000" pitchFamily="2" charset="0"/>
              </a:rPr>
              <a:t>Giới</a:t>
            </a:r>
            <a:r>
              <a:rPr lang="en-US" sz="2400" dirty="0">
                <a:solidFill>
                  <a:schemeClr val="tx2"/>
                </a:solidFill>
                <a:highlight>
                  <a:srgbClr val="00243A"/>
                </a:highlight>
                <a:latin typeface="Roboto" panose="02000000000000000000" pitchFamily="2" charset="0"/>
                <a:ea typeface="Roboto" panose="02000000000000000000" pitchFamily="2" charset="0"/>
              </a:rPr>
              <a:t> </a:t>
            </a:r>
            <a:r>
              <a:rPr lang="en-US" sz="2400" dirty="0" err="1">
                <a:solidFill>
                  <a:schemeClr val="tx2"/>
                </a:solidFill>
                <a:highlight>
                  <a:srgbClr val="00243A"/>
                </a:highlight>
                <a:latin typeface="Roboto" panose="02000000000000000000" pitchFamily="2" charset="0"/>
                <a:ea typeface="Roboto" panose="02000000000000000000" pitchFamily="2" charset="0"/>
              </a:rPr>
              <a:t>thiệu</a:t>
            </a:r>
            <a:r>
              <a:rPr lang="en-US" sz="2400" dirty="0">
                <a:solidFill>
                  <a:schemeClr val="tx2"/>
                </a:solidFill>
                <a:highlight>
                  <a:srgbClr val="00243A"/>
                </a:highlight>
                <a:latin typeface="Roboto" panose="02000000000000000000" pitchFamily="2" charset="0"/>
                <a:ea typeface="Roboto" panose="02000000000000000000" pitchFamily="2" charset="0"/>
              </a:rPr>
              <a:t> </a:t>
            </a:r>
            <a:r>
              <a:rPr lang="en-US" sz="2400" dirty="0" err="1">
                <a:solidFill>
                  <a:schemeClr val="tx2"/>
                </a:solidFill>
                <a:highlight>
                  <a:srgbClr val="00243A"/>
                </a:highlight>
                <a:latin typeface="Roboto" panose="02000000000000000000" pitchFamily="2" charset="0"/>
                <a:ea typeface="Roboto" panose="02000000000000000000" pitchFamily="2" charset="0"/>
              </a:rPr>
              <a:t>về</a:t>
            </a:r>
            <a:r>
              <a:rPr lang="en-US" sz="2400" dirty="0">
                <a:solidFill>
                  <a:schemeClr val="tx2"/>
                </a:solidFill>
                <a:highlight>
                  <a:srgbClr val="00243A"/>
                </a:highlight>
                <a:latin typeface="Roboto" panose="02000000000000000000" pitchFamily="2" charset="0"/>
                <a:ea typeface="Roboto" panose="02000000000000000000" pitchFamily="2" charset="0"/>
              </a:rPr>
              <a:t> </a:t>
            </a:r>
            <a:r>
              <a:rPr lang="en-US" sz="2400" dirty="0" err="1">
                <a:solidFill>
                  <a:schemeClr val="tx2"/>
                </a:solidFill>
                <a:highlight>
                  <a:srgbClr val="00243A"/>
                </a:highlight>
                <a:latin typeface="Roboto" panose="02000000000000000000" pitchFamily="2" charset="0"/>
                <a:ea typeface="Roboto" panose="02000000000000000000" pitchFamily="2" charset="0"/>
              </a:rPr>
              <a:t>các</a:t>
            </a:r>
            <a:r>
              <a:rPr lang="en-US" sz="2400" dirty="0">
                <a:solidFill>
                  <a:schemeClr val="tx2"/>
                </a:solidFill>
                <a:highlight>
                  <a:srgbClr val="00243A"/>
                </a:highlight>
                <a:latin typeface="Roboto" panose="02000000000000000000" pitchFamily="2" charset="0"/>
                <a:ea typeface="Roboto" panose="02000000000000000000" pitchFamily="2" charset="0"/>
              </a:rPr>
              <a:t> tag html c</a:t>
            </a:r>
            <a:r>
              <a:rPr lang="vi-VN" sz="2400" dirty="0">
                <a:solidFill>
                  <a:schemeClr val="tx2"/>
                </a:solidFill>
                <a:highlight>
                  <a:srgbClr val="00243A"/>
                </a:highlight>
                <a:latin typeface="Roboto" panose="02000000000000000000" pitchFamily="2" charset="0"/>
                <a:ea typeface="Roboto" panose="02000000000000000000" pitchFamily="2" charset="0"/>
              </a:rPr>
              <a:t>ơ</a:t>
            </a:r>
            <a:r>
              <a:rPr lang="en-US" sz="2400" dirty="0">
                <a:solidFill>
                  <a:schemeClr val="tx2"/>
                </a:solidFill>
                <a:highlight>
                  <a:srgbClr val="00243A"/>
                </a:highlight>
                <a:latin typeface="Roboto" panose="02000000000000000000" pitchFamily="2" charset="0"/>
                <a:ea typeface="Roboto" panose="02000000000000000000" pitchFamily="2" charset="0"/>
              </a:rPr>
              <a:t> </a:t>
            </a:r>
            <a:r>
              <a:rPr lang="en-US" sz="2400" dirty="0" err="1">
                <a:solidFill>
                  <a:schemeClr val="tx2"/>
                </a:solidFill>
                <a:highlight>
                  <a:srgbClr val="00243A"/>
                </a:highlight>
                <a:latin typeface="Roboto" panose="02000000000000000000" pitchFamily="2" charset="0"/>
                <a:ea typeface="Roboto" panose="02000000000000000000" pitchFamily="2" charset="0"/>
              </a:rPr>
              <a:t>bản</a:t>
            </a:r>
            <a:endParaRPr lang="en-US" sz="2400" dirty="0">
              <a:solidFill>
                <a:schemeClr val="tx2"/>
              </a:solidFill>
              <a:highlight>
                <a:srgbClr val="00243A"/>
              </a:highlight>
              <a:latin typeface="Roboto" panose="02000000000000000000" pitchFamily="2" charset="0"/>
              <a:ea typeface="Roboto" panose="02000000000000000000" pitchFamily="2" charset="0"/>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defTabSz="914400">
              <a:spcAft>
                <a:spcPts val="600"/>
              </a:spcAft>
            </a:pPr>
            <a:fld id="{C263D6C4-4840-40CC-AC84-17E24B3B7BDE}" type="slidenum">
              <a:rPr lang="en-US" smtClean="0"/>
              <a:pPr defTabSz="914400">
                <a:spcAft>
                  <a:spcPts val="600"/>
                </a:spcAft>
              </a:pPr>
              <a:t>6</a:t>
            </a:fld>
            <a:endParaRPr lang="en-US"/>
          </a:p>
        </p:txBody>
      </p:sp>
    </p:spTree>
    <p:extLst>
      <p:ext uri="{BB962C8B-B14F-4D97-AF65-F5344CB8AC3E}">
        <p14:creationId xmlns:p14="http://schemas.microsoft.com/office/powerpoint/2010/main" val="328963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1FD5DC-C3E4-46B1-ADF6-1EC65240F7D4}"/>
              </a:ext>
            </a:extLst>
          </p:cNvPr>
          <p:cNvSpPr>
            <a:spLocks noGrp="1"/>
          </p:cNvSpPr>
          <p:nvPr>
            <p:ph type="sldNum" sz="quarter" idx="12"/>
          </p:nvPr>
        </p:nvSpPr>
        <p:spPr/>
        <p:txBody>
          <a:bodyPr/>
          <a:lstStyle/>
          <a:p>
            <a:fld id="{C263D6C4-4840-40CC-AC84-17E24B3B7BDE}" type="slidenum">
              <a:rPr lang="en-GB" smtClean="0"/>
              <a:pPr/>
              <a:t>7</a:t>
            </a:fld>
            <a:endParaRPr lang="en-GB" dirty="0"/>
          </a:p>
        </p:txBody>
      </p:sp>
      <p:sp>
        <p:nvSpPr>
          <p:cNvPr id="9" name="Text Placeholder 8">
            <a:extLst>
              <a:ext uri="{FF2B5EF4-FFF2-40B4-BE49-F238E27FC236}">
                <a16:creationId xmlns:a16="http://schemas.microsoft.com/office/drawing/2014/main" id="{DBEF01B3-F511-48E8-AD1B-824374C5F99D}"/>
              </a:ext>
            </a:extLst>
          </p:cNvPr>
          <p:cNvSpPr>
            <a:spLocks noGrp="1"/>
          </p:cNvSpPr>
          <p:nvPr>
            <p:ph type="body" idx="1"/>
          </p:nvPr>
        </p:nvSpPr>
        <p:spPr>
          <a:xfrm>
            <a:off x="410215" y="609600"/>
            <a:ext cx="10131428" cy="860400"/>
          </a:xfrm>
        </p:spPr>
        <p:txBody>
          <a:bodyPr>
            <a:normAutofit/>
          </a:bodyPr>
          <a:lstStyle/>
          <a:p>
            <a:r>
              <a:rPr lang="en-US" sz="4800" dirty="0"/>
              <a:t>Text editor</a:t>
            </a:r>
          </a:p>
        </p:txBody>
      </p:sp>
      <p:sp>
        <p:nvSpPr>
          <p:cNvPr id="10" name="TextBox 9">
            <a:extLst>
              <a:ext uri="{FF2B5EF4-FFF2-40B4-BE49-F238E27FC236}">
                <a16:creationId xmlns:a16="http://schemas.microsoft.com/office/drawing/2014/main" id="{44D73611-7A6F-4EBD-8AE3-293E36542DE5}"/>
              </a:ext>
            </a:extLst>
          </p:cNvPr>
          <p:cNvSpPr txBox="1"/>
          <p:nvPr/>
        </p:nvSpPr>
        <p:spPr>
          <a:xfrm>
            <a:off x="571500" y="1470000"/>
            <a:ext cx="8178800" cy="461665"/>
          </a:xfrm>
          <a:prstGeom prst="rect">
            <a:avLst/>
          </a:prstGeom>
          <a:noFill/>
        </p:spPr>
        <p:txBody>
          <a:bodyPr wrap="square" rtlCol="0">
            <a:spAutoFit/>
          </a:bodyPr>
          <a:lstStyle/>
          <a:p>
            <a:r>
              <a:rPr lang="en-US" sz="2400" dirty="0"/>
              <a:t>Sublime text</a:t>
            </a:r>
          </a:p>
        </p:txBody>
      </p:sp>
      <p:pic>
        <p:nvPicPr>
          <p:cNvPr id="13" name="Picture 12">
            <a:extLst>
              <a:ext uri="{FF2B5EF4-FFF2-40B4-BE49-F238E27FC236}">
                <a16:creationId xmlns:a16="http://schemas.microsoft.com/office/drawing/2014/main" id="{E5B61E28-9BE3-4B92-91C8-B985EB15F049}"/>
              </a:ext>
            </a:extLst>
          </p:cNvPr>
          <p:cNvPicPr>
            <a:picLocks noChangeAspect="1"/>
          </p:cNvPicPr>
          <p:nvPr/>
        </p:nvPicPr>
        <p:blipFill>
          <a:blip r:embed="rId2"/>
          <a:stretch>
            <a:fillRect/>
          </a:stretch>
        </p:blipFill>
        <p:spPr>
          <a:xfrm>
            <a:off x="4829783" y="437860"/>
            <a:ext cx="10644001" cy="5982279"/>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775EC115-D70A-450A-AC47-97142103C7F5}"/>
              </a:ext>
            </a:extLst>
          </p:cNvPr>
          <p:cNvSpPr txBox="1"/>
          <p:nvPr/>
        </p:nvSpPr>
        <p:spPr>
          <a:xfrm>
            <a:off x="571500" y="5597822"/>
            <a:ext cx="8178800" cy="477054"/>
          </a:xfrm>
          <a:prstGeom prst="rect">
            <a:avLst/>
          </a:prstGeom>
          <a:noFill/>
        </p:spPr>
        <p:txBody>
          <a:bodyPr wrap="square" rtlCol="0">
            <a:spAutoFit/>
          </a:bodyPr>
          <a:lstStyle/>
          <a:p>
            <a:r>
              <a:rPr lang="en-US" sz="2500" dirty="0">
                <a:highlight>
                  <a:srgbClr val="00243A"/>
                </a:highlight>
              </a:rPr>
              <a:t>https://www.sublimetext.com/</a:t>
            </a:r>
          </a:p>
        </p:txBody>
      </p:sp>
      <p:pic>
        <p:nvPicPr>
          <p:cNvPr id="12" name="Picture 11">
            <a:extLst>
              <a:ext uri="{FF2B5EF4-FFF2-40B4-BE49-F238E27FC236}">
                <a16:creationId xmlns:a16="http://schemas.microsoft.com/office/drawing/2014/main" id="{FD9127AA-7798-45F1-ABA6-49E0041F4152}"/>
              </a:ext>
            </a:extLst>
          </p:cNvPr>
          <p:cNvPicPr>
            <a:picLocks noChangeAspect="1"/>
          </p:cNvPicPr>
          <p:nvPr/>
        </p:nvPicPr>
        <p:blipFill>
          <a:blip r:embed="rId3"/>
          <a:stretch>
            <a:fillRect/>
          </a:stretch>
        </p:blipFill>
        <p:spPr>
          <a:xfrm>
            <a:off x="571500" y="2330400"/>
            <a:ext cx="4638378" cy="2717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729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4" name="Picture 10">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829FA01-6914-4027-A17C-C305D7FACF57}"/>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b="0" dirty="0" err="1">
                <a:solidFill>
                  <a:schemeClr val="tx1"/>
                </a:solidFill>
              </a:rPr>
              <a:t>Như</a:t>
            </a:r>
            <a:r>
              <a:rPr lang="en-US" sz="4800" b="0" dirty="0">
                <a:solidFill>
                  <a:schemeClr val="tx1"/>
                </a:solidFill>
              </a:rPr>
              <a:t> </a:t>
            </a:r>
            <a:r>
              <a:rPr lang="en-US" sz="4800" b="0" dirty="0" err="1">
                <a:solidFill>
                  <a:schemeClr val="tx1"/>
                </a:solidFill>
              </a:rPr>
              <a:t>thế</a:t>
            </a:r>
            <a:r>
              <a:rPr lang="en-US" sz="4800" b="0" dirty="0">
                <a:solidFill>
                  <a:schemeClr val="tx1"/>
                </a:solidFill>
              </a:rPr>
              <a:t> </a:t>
            </a:r>
            <a:r>
              <a:rPr lang="en-US" sz="4800" b="0" dirty="0" err="1">
                <a:solidFill>
                  <a:schemeClr val="tx1"/>
                </a:solidFill>
              </a:rPr>
              <a:t>nào</a:t>
            </a:r>
            <a:r>
              <a:rPr lang="en-US" sz="4800" b="0" dirty="0">
                <a:solidFill>
                  <a:schemeClr val="tx1"/>
                </a:solidFill>
              </a:rPr>
              <a:t> </a:t>
            </a:r>
            <a:r>
              <a:rPr lang="en-US" sz="4800" b="0" dirty="0" err="1">
                <a:solidFill>
                  <a:schemeClr val="tx1"/>
                </a:solidFill>
              </a:rPr>
              <a:t>là</a:t>
            </a:r>
            <a:r>
              <a:rPr lang="en-US" sz="4800" b="0" dirty="0">
                <a:solidFill>
                  <a:schemeClr val="tx1"/>
                </a:solidFill>
              </a:rPr>
              <a:t> 1 HTML tag ?</a:t>
            </a:r>
          </a:p>
        </p:txBody>
      </p:sp>
      <p:sp>
        <p:nvSpPr>
          <p:cNvPr id="3" name="Slide Number Placeholder 2">
            <a:extLst>
              <a:ext uri="{FF2B5EF4-FFF2-40B4-BE49-F238E27FC236}">
                <a16:creationId xmlns:a16="http://schemas.microsoft.com/office/drawing/2014/main" id="{4C586D3B-49A5-44F5-8736-206BE5CF6989}"/>
              </a:ext>
            </a:extLst>
          </p:cNvPr>
          <p:cNvSpPr>
            <a:spLocks noGrp="1"/>
          </p:cNvSpPr>
          <p:nvPr>
            <p:ph type="sldNum" sz="quarter" idx="12"/>
          </p:nvPr>
        </p:nvSpPr>
        <p:spPr>
          <a:xfrm>
            <a:off x="4449501" y="5870575"/>
            <a:ext cx="551167" cy="377825"/>
          </a:xfrm>
        </p:spPr>
        <p:txBody>
          <a:bodyPr vert="horz" lIns="91440" tIns="45720" rIns="91440" bIns="45720" rtlCol="0" anchor="ctr">
            <a:normAutofit/>
          </a:bodyPr>
          <a:lstStyle/>
          <a:p>
            <a:pPr defTabSz="914400">
              <a:spcAft>
                <a:spcPts val="600"/>
              </a:spcAft>
            </a:pPr>
            <a:fld id="{C263D6C4-4840-40CC-AC84-17E24B3B7BDE}" type="slidenum">
              <a:rPr lang="en-US" smtClean="0">
                <a:solidFill>
                  <a:schemeClr val="tx1"/>
                </a:solidFill>
                <a:latin typeface="+mn-lt"/>
              </a:rPr>
              <a:pPr defTabSz="914400">
                <a:spcAft>
                  <a:spcPts val="600"/>
                </a:spcAft>
              </a:pPr>
              <a:t>8</a:t>
            </a:fld>
            <a:endParaRPr lang="en-US">
              <a:solidFill>
                <a:schemeClr val="tx1"/>
              </a:solidFill>
              <a:latin typeface="+mn-lt"/>
            </a:endParaRPr>
          </a:p>
        </p:txBody>
      </p:sp>
      <p:sp>
        <p:nvSpPr>
          <p:cNvPr id="13" name="Freeform 5">
            <a:extLst>
              <a:ext uri="{FF2B5EF4-FFF2-40B4-BE49-F238E27FC236}">
                <a16:creationId xmlns:a16="http://schemas.microsoft.com/office/drawing/2014/main" id="{9CDA5D36-CABB-4B66-A6AE-98C32891C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5" name="Freeform 14">
            <a:extLst>
              <a:ext uri="{FF2B5EF4-FFF2-40B4-BE49-F238E27FC236}">
                <a16:creationId xmlns:a16="http://schemas.microsoft.com/office/drawing/2014/main" id="{D3610325-2E01-4A10-9699-F3F047A5D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603367D-E67B-4C5F-B32C-A4DCE175E1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a:extLst>
                <a:ext uri="{FF2B5EF4-FFF2-40B4-BE49-F238E27FC236}">
                  <a16:creationId xmlns:a16="http://schemas.microsoft.com/office/drawing/2014/main" id="{87CA7E52-2D3D-4A73-897A-26DDD937F1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01C8991-ADCE-42D9-B956-AFFC4536C4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DA75D41-B910-4C91-B4BE-D4FB46A46E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1570BA5-42E4-4D3E-A518-EA1F06E2E7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C5901F9-B873-4903-9717-A43C760D63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47C1BF2-F77A-47C2-9A0D-CC49E8B7C5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FAE46F6-3AE4-477B-AEA3-11B074A8C0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0A038F7-9DE7-4A90-976F-265DC39F4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B583C2-FAE0-4D6A-AFD5-DD89396A94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2A74C6-E21E-467A-B257-2B505400CE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DB7A5F-BE4E-48A6-8FD1-140BC738A7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9C85FA-3456-477D-81BE-A3EB39593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BBEC98F-AEC8-4B6C-976B-267E2E4245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C16410C-2DB8-44BC-9A8B-412D647F5B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E1F5255-23E6-429D-907D-BB0D8DE022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9AF50CA-9180-4E13-BEA7-F7D00C2AF2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C069D2C-E4AD-4123-BD71-326C783101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CD958AE-AD6D-4F3C-B158-89D96BCA08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5177CA3-31C7-4B83-ADD2-3E134D7ED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FF55632-4C25-474D-A467-2DB156C2D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D300455-DEA8-43BC-8A82-AC73AB7206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0DCE2B-5A7B-411A-9BFD-9CF85117C5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7456CD2-651D-40AD-842D-2763E44521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ECC08F9-CA6C-4861-BFD9-4EC8A1007F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129ED64-1037-4D22-A49D-1A386DF497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03C2550-397B-40FA-AB0B-6DC5DC1740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BF628F-72E5-4D37-9BB7-E749C094B7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01C00F6-48F5-478D-8735-42A8CBB91A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94B964-D6C8-4219-871B-16F63834A1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88B5F16-FE81-461F-BF9B-BA90A2328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9FFA72-A8D7-4E27-9EA7-2A4FE0059C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D14C873-96AC-4BBA-8DDC-202B32B0EC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43C47B3-DCF2-44C0-BE29-7A82FBCF41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4BDB1D8-88E3-4DDA-8EAB-BE8A7FA199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27351A6-002F-4F42-A3A2-B7525D4433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B6CA314-C827-4076-959B-4E9C724565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7CCD13F-BB71-4B7A-811D-917B080A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01E49FC-E040-4D26-ABF7-303DA67802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B9282B3-B1A9-4A8B-AEE1-BACEC0F709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DC10BE6-BFCA-4E4F-B77D-218CD06F2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C84183-5841-4B87-9A2C-CF2AC99727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7742C9B-AE29-4445-B243-84B550891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C398CF4-01B7-41AB-9926-7E58D139F0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4155282-B603-49AB-BA9B-B78E2949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82CA815-891E-40AF-81C8-DFB4157D3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6DAC98D-BE44-4ABA-BCF4-56775DCB68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E4AFA3-3F0C-40B0-94EC-2D9339CA1D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3CA4E88-C418-452C-9D74-E356B528AA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8872687-B2DB-4538-A3D2-BC4580353E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5CB7F4-FEAA-495F-893D-A28F8B608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0D480FF-7392-40FB-9A3E-5E2D15668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490509C-B09E-4642-8975-91BB4684F5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4F7D4DE-5DB4-458D-B9B4-38297AE79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D4F1B18-9CCF-41A3-BF2A-97D97456A7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AAFD58E-86CB-4189-BD27-2939C35915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66A8561-E65D-4675-B448-0FA92CBD1F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F49DE23-2BC7-4056-A75C-5CA0F8E24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D8C256C-D573-4B6F-92A9-23DBC5189B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0286D0D-A1C1-4640-B8A9-2A842ED126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E270C88-6227-41FD-8459-3B74B15680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035D064-A6BD-495D-A380-45435595C8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47B65C1-C657-492F-854E-E9F2382FE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BD5ED32-5D83-42BA-B06B-2FCC5EDFF8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8F1EC87-926B-4C53-A72F-801C0C5EFB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9EA41EC-1758-4554-A707-6D35448A27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26B22D2-C2E2-4723-AE14-F19DFBB0B8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9AEBD37-2AEB-4C71-B9B0-A656596820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EE3DECB-B2B9-4556-AF30-42D7B01924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1D37BD9-CB45-439F-823A-F639912D82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76A752C-7054-4446-84CC-DED60E4859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12337DE-B7CF-41C4-A4BA-B32E05239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2DC00D2-FF99-4E56-91C9-DAC2390515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947083D-4ACF-478F-94DA-9038980D91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96FE15D-CDE5-49DB-91FD-B4599688D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778DB54-2246-4529-8D48-2081DD9C35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D10A58C-A6DC-4C2F-8CDD-D8ED7AFB47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342724-2DAE-453E-B79B-1C44334D38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C638F2B-13C6-4449-B7B0-846B57FF08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EC6F0EC3-7F30-4329-B63D-A1BDD195958E}"/>
              </a:ext>
            </a:extLst>
          </p:cNvPr>
          <p:cNvPicPr>
            <a:picLocks noChangeAspect="1"/>
          </p:cNvPicPr>
          <p:nvPr/>
        </p:nvPicPr>
        <p:blipFill>
          <a:blip r:embed="rId4"/>
          <a:stretch>
            <a:fillRect/>
          </a:stretch>
        </p:blipFill>
        <p:spPr>
          <a:xfrm>
            <a:off x="6885843" y="1698499"/>
            <a:ext cx="4719360" cy="4719360"/>
          </a:xfrm>
          <a:prstGeom prst="rect">
            <a:avLst/>
          </a:prstGeom>
        </p:spPr>
      </p:pic>
    </p:spTree>
    <p:extLst>
      <p:ext uri="{BB962C8B-B14F-4D97-AF65-F5344CB8AC3E}">
        <p14:creationId xmlns:p14="http://schemas.microsoft.com/office/powerpoint/2010/main" val="2968523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7" name="Picture 102">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Text Placeholder 5">
            <a:extLst>
              <a:ext uri="{FF2B5EF4-FFF2-40B4-BE49-F238E27FC236}">
                <a16:creationId xmlns:a16="http://schemas.microsoft.com/office/drawing/2014/main" id="{2168271B-9CF8-4EFE-B9E1-9351E6319379}"/>
              </a:ext>
            </a:extLst>
          </p:cNvPr>
          <p:cNvSpPr>
            <a:spLocks noGrp="1"/>
          </p:cNvSpPr>
          <p:nvPr>
            <p:ph type="body" idx="1"/>
          </p:nvPr>
        </p:nvSpPr>
        <p:spPr>
          <a:xfrm>
            <a:off x="576331" y="1148858"/>
            <a:ext cx="5273607" cy="433340"/>
          </a:xfrm>
        </p:spPr>
        <p:txBody>
          <a:bodyPr vert="horz" lIns="91440" tIns="45720" rIns="91440" bIns="45720" rtlCol="0" anchor="t">
            <a:normAutofit lnSpcReduction="10000"/>
          </a:bodyPr>
          <a:lstStyle/>
          <a:p>
            <a:r>
              <a:rPr lang="en-US" sz="2400" dirty="0" err="1">
                <a:solidFill>
                  <a:schemeClr val="tx2"/>
                </a:solidFill>
                <a:highlight>
                  <a:srgbClr val="00243A"/>
                </a:highlight>
                <a:latin typeface="+mj-lt"/>
              </a:rPr>
              <a:t>Giới</a:t>
            </a:r>
            <a:r>
              <a:rPr lang="en-US" sz="2400" dirty="0">
                <a:solidFill>
                  <a:schemeClr val="tx2"/>
                </a:solidFill>
                <a:highlight>
                  <a:srgbClr val="00243A"/>
                </a:highlight>
                <a:latin typeface="+mj-lt"/>
              </a:rPr>
              <a:t> </a:t>
            </a:r>
            <a:r>
              <a:rPr lang="en-US" sz="2400" dirty="0" err="1">
                <a:solidFill>
                  <a:schemeClr val="tx2"/>
                </a:solidFill>
                <a:highlight>
                  <a:srgbClr val="00243A"/>
                </a:highlight>
                <a:latin typeface="+mj-lt"/>
              </a:rPr>
              <a:t>thiệu</a:t>
            </a:r>
            <a:r>
              <a:rPr lang="en-US" sz="2400" dirty="0">
                <a:solidFill>
                  <a:schemeClr val="tx2"/>
                </a:solidFill>
                <a:highlight>
                  <a:srgbClr val="00243A"/>
                </a:highlight>
                <a:latin typeface="+mj-lt"/>
              </a:rPr>
              <a:t> </a:t>
            </a:r>
            <a:r>
              <a:rPr lang="en-US" sz="2400" dirty="0" err="1">
                <a:solidFill>
                  <a:schemeClr val="tx2"/>
                </a:solidFill>
                <a:highlight>
                  <a:srgbClr val="00243A"/>
                </a:highlight>
                <a:latin typeface="+mj-lt"/>
              </a:rPr>
              <a:t>các</a:t>
            </a:r>
            <a:r>
              <a:rPr lang="en-US" sz="2400" dirty="0">
                <a:solidFill>
                  <a:schemeClr val="tx2"/>
                </a:solidFill>
                <a:highlight>
                  <a:srgbClr val="00243A"/>
                </a:highlight>
                <a:latin typeface="+mj-lt"/>
              </a:rPr>
              <a:t> </a:t>
            </a:r>
            <a:r>
              <a:rPr lang="en-US" sz="2400" dirty="0" err="1">
                <a:solidFill>
                  <a:schemeClr val="tx2"/>
                </a:solidFill>
                <a:highlight>
                  <a:srgbClr val="00243A"/>
                </a:highlight>
                <a:latin typeface="+mj-lt"/>
              </a:rPr>
              <a:t>thẻ</a:t>
            </a:r>
            <a:r>
              <a:rPr lang="en-US" sz="2400" dirty="0">
                <a:solidFill>
                  <a:schemeClr val="tx2"/>
                </a:solidFill>
                <a:highlight>
                  <a:srgbClr val="00243A"/>
                </a:highlight>
                <a:latin typeface="+mj-lt"/>
              </a:rPr>
              <a:t> HTML</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defTabSz="914400">
              <a:spcAft>
                <a:spcPts val="600"/>
              </a:spcAft>
            </a:pPr>
            <a:fld id="{C263D6C4-4840-40CC-AC84-17E24B3B7BDE}" type="slidenum">
              <a:rPr lang="en-US" smtClean="0"/>
              <a:pPr defTabSz="914400">
                <a:spcAft>
                  <a:spcPts val="600"/>
                </a:spcAft>
              </a:pPr>
              <a:t>9</a:t>
            </a:fld>
            <a:endParaRPr lang="en-US"/>
          </a:p>
        </p:txBody>
      </p:sp>
      <p:sp>
        <p:nvSpPr>
          <p:cNvPr id="8" name="Title 3">
            <a:extLst>
              <a:ext uri="{FF2B5EF4-FFF2-40B4-BE49-F238E27FC236}">
                <a16:creationId xmlns:a16="http://schemas.microsoft.com/office/drawing/2014/main" id="{C5B3105D-A486-45A5-ADE2-9BB9D838234B}"/>
              </a:ext>
            </a:extLst>
          </p:cNvPr>
          <p:cNvSpPr txBox="1">
            <a:spLocks/>
          </p:cNvSpPr>
          <p:nvPr/>
        </p:nvSpPr>
        <p:spPr>
          <a:xfrm>
            <a:off x="381000" y="326923"/>
            <a:ext cx="5889262" cy="737367"/>
          </a:xfrm>
          <a:prstGeom prst="rect">
            <a:avLst/>
          </a:prstGeom>
          <a:effectLst/>
        </p:spPr>
        <p:txBody>
          <a:bodyPr vert="horz" lIns="91440" tIns="45720" rIns="91440" bIns="45720" rtlCol="0" anchor="b">
            <a:normAutofit fontScale="90000"/>
          </a:bodyPr>
          <a:lstStyle>
            <a:lvl1pPr algn="l" defTabSz="457200" rtl="0" eaLnBrk="1" latinLnBrk="0" hangingPunct="1">
              <a:spcBef>
                <a:spcPct val="0"/>
              </a:spcBef>
              <a:buNone/>
              <a:defRPr sz="40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400" dirty="0" err="1">
                <a:latin typeface="Roboto" panose="02000000000000000000" pitchFamily="2" charset="0"/>
                <a:ea typeface="Roboto" panose="02000000000000000000" pitchFamily="2" charset="0"/>
              </a:rPr>
              <a:t>Các</a:t>
            </a:r>
            <a:r>
              <a:rPr lang="en-US" sz="4400" dirty="0">
                <a:latin typeface="Roboto" panose="02000000000000000000" pitchFamily="2" charset="0"/>
                <a:ea typeface="Roboto" panose="02000000000000000000" pitchFamily="2" charset="0"/>
              </a:rPr>
              <a:t> tag html </a:t>
            </a:r>
            <a:r>
              <a:rPr lang="en-US" sz="4400" dirty="0" err="1">
                <a:latin typeface="Roboto" panose="02000000000000000000" pitchFamily="2" charset="0"/>
                <a:ea typeface="Roboto" panose="02000000000000000000" pitchFamily="2" charset="0"/>
              </a:rPr>
              <a:t>cơ</a:t>
            </a:r>
            <a:r>
              <a:rPr lang="en-US" sz="4400" dirty="0">
                <a:latin typeface="Roboto" panose="02000000000000000000" pitchFamily="2" charset="0"/>
                <a:ea typeface="Roboto" panose="02000000000000000000" pitchFamily="2" charset="0"/>
              </a:rPr>
              <a:t> </a:t>
            </a:r>
            <a:r>
              <a:rPr lang="en-US" sz="4400" dirty="0" err="1">
                <a:latin typeface="Roboto" panose="02000000000000000000" pitchFamily="2" charset="0"/>
                <a:ea typeface="Roboto" panose="02000000000000000000" pitchFamily="2" charset="0"/>
              </a:rPr>
              <a:t>bản</a:t>
            </a:r>
            <a:endParaRPr lang="en-US" sz="4400" dirty="0">
              <a:latin typeface="Roboto" panose="02000000000000000000" pitchFamily="2" charset="0"/>
              <a:ea typeface="Roboto" panose="02000000000000000000" pitchFamily="2" charset="0"/>
            </a:endParaRPr>
          </a:p>
        </p:txBody>
      </p:sp>
      <p:sp>
        <p:nvSpPr>
          <p:cNvPr id="11" name="Text Placeholder 5">
            <a:extLst>
              <a:ext uri="{FF2B5EF4-FFF2-40B4-BE49-F238E27FC236}">
                <a16:creationId xmlns:a16="http://schemas.microsoft.com/office/drawing/2014/main" id="{61F6F41E-4ACC-4BE1-9D69-271B5D5BA937}"/>
              </a:ext>
            </a:extLst>
          </p:cNvPr>
          <p:cNvSpPr txBox="1">
            <a:spLocks/>
          </p:cNvSpPr>
          <p:nvPr/>
        </p:nvSpPr>
        <p:spPr>
          <a:xfrm>
            <a:off x="576331" y="2710711"/>
            <a:ext cx="11463270" cy="2499081"/>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20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r>
              <a:rPr lang="en-US" sz="3000" dirty="0">
                <a:solidFill>
                  <a:srgbClr val="00B0F0"/>
                </a:solidFill>
                <a:highlight>
                  <a:srgbClr val="00243A"/>
                </a:highlight>
                <a:latin typeface="+mj-lt"/>
              </a:rPr>
              <a:t>html &lt;html&gt; &lt;/HTML&gt;</a:t>
            </a:r>
            <a:r>
              <a:rPr lang="en-US" sz="3000" dirty="0">
                <a:solidFill>
                  <a:srgbClr val="00B0F0"/>
                </a:solidFill>
                <a:latin typeface="+mj-lt"/>
              </a:rPr>
              <a:t> </a:t>
            </a:r>
            <a:r>
              <a:rPr lang="en-US" sz="3000" dirty="0">
                <a:solidFill>
                  <a:srgbClr val="00B0F0"/>
                </a:solidFill>
                <a:highlight>
                  <a:srgbClr val="00243A"/>
                </a:highlight>
                <a:latin typeface="+mj-lt"/>
              </a:rPr>
              <a:t>div &lt;div&gt; &lt;/div&gt;</a:t>
            </a:r>
            <a:r>
              <a:rPr lang="en-US" sz="3000" dirty="0">
                <a:solidFill>
                  <a:srgbClr val="00B0F0"/>
                </a:solidFill>
                <a:latin typeface="+mj-lt"/>
              </a:rPr>
              <a:t> </a:t>
            </a:r>
            <a:r>
              <a:rPr lang="en-US" sz="3000" dirty="0">
                <a:solidFill>
                  <a:srgbClr val="00B0F0"/>
                </a:solidFill>
                <a:highlight>
                  <a:srgbClr val="00243A"/>
                </a:highlight>
                <a:latin typeface="+mj-lt"/>
              </a:rPr>
              <a:t>UL &lt;UL&gt;&lt;/UI&gt;</a:t>
            </a:r>
            <a:r>
              <a:rPr lang="en-US" sz="3000" dirty="0">
                <a:solidFill>
                  <a:srgbClr val="00B0F0"/>
                </a:solidFill>
                <a:latin typeface="+mj-lt"/>
              </a:rPr>
              <a:t> </a:t>
            </a:r>
            <a:r>
              <a:rPr lang="en-US" sz="3000" dirty="0">
                <a:solidFill>
                  <a:srgbClr val="00B0F0"/>
                </a:solidFill>
                <a:highlight>
                  <a:srgbClr val="00243A"/>
                </a:highlight>
                <a:latin typeface="+mj-lt"/>
              </a:rPr>
              <a:t>LI &lt;LI&gt; &lt;/LI&gt; </a:t>
            </a:r>
          </a:p>
          <a:p>
            <a:r>
              <a:rPr lang="en-US" sz="3000" dirty="0">
                <a:solidFill>
                  <a:srgbClr val="00B0F0"/>
                </a:solidFill>
                <a:highlight>
                  <a:srgbClr val="00243A"/>
                </a:highlight>
                <a:latin typeface="+mj-lt"/>
              </a:rPr>
              <a:t>meta &lt;meta&gt;</a:t>
            </a:r>
            <a:r>
              <a:rPr lang="en-US" sz="3000" dirty="0">
                <a:solidFill>
                  <a:srgbClr val="00B0F0"/>
                </a:solidFill>
                <a:latin typeface="+mj-lt"/>
              </a:rPr>
              <a:t> </a:t>
            </a:r>
            <a:r>
              <a:rPr lang="en-US" sz="3000" dirty="0">
                <a:solidFill>
                  <a:srgbClr val="00B0F0"/>
                </a:solidFill>
                <a:highlight>
                  <a:srgbClr val="00243A"/>
                </a:highlight>
                <a:latin typeface="+mj-lt"/>
              </a:rPr>
              <a:t>button &lt;button&gt; &lt;/button&gt;</a:t>
            </a:r>
          </a:p>
          <a:p>
            <a:r>
              <a:rPr lang="en-US" sz="3000" dirty="0">
                <a:solidFill>
                  <a:srgbClr val="00B0F0"/>
                </a:solidFill>
                <a:highlight>
                  <a:srgbClr val="00243A"/>
                </a:highlight>
                <a:latin typeface="+mj-lt"/>
              </a:rPr>
              <a:t>Head &lt;head&gt; &lt;/head&gt; </a:t>
            </a:r>
            <a:r>
              <a:rPr lang="en-US" sz="3000" dirty="0">
                <a:solidFill>
                  <a:srgbClr val="00B0F0"/>
                </a:solidFill>
                <a:latin typeface="+mj-lt"/>
              </a:rPr>
              <a:t> </a:t>
            </a:r>
            <a:r>
              <a:rPr lang="en-US" sz="3000" dirty="0">
                <a:solidFill>
                  <a:srgbClr val="00B0F0"/>
                </a:solidFill>
                <a:highlight>
                  <a:srgbClr val="00243A"/>
                </a:highlight>
                <a:latin typeface="+mj-lt"/>
              </a:rPr>
              <a:t>input &lt;input&gt; &lt;/input&gt;</a:t>
            </a:r>
          </a:p>
          <a:p>
            <a:r>
              <a:rPr lang="en-US" sz="3000" dirty="0">
                <a:solidFill>
                  <a:srgbClr val="00B0F0"/>
                </a:solidFill>
                <a:highlight>
                  <a:srgbClr val="00243A"/>
                </a:highlight>
                <a:latin typeface="+mj-lt"/>
              </a:rPr>
              <a:t>Style &lt;style&gt;&lt;/style&gt;</a:t>
            </a:r>
            <a:r>
              <a:rPr lang="en-US" sz="3000" dirty="0">
                <a:solidFill>
                  <a:srgbClr val="00B0F0"/>
                </a:solidFill>
                <a:latin typeface="+mj-lt"/>
              </a:rPr>
              <a:t> </a:t>
            </a:r>
            <a:r>
              <a:rPr lang="en-US" sz="3000" dirty="0">
                <a:solidFill>
                  <a:srgbClr val="00B0F0"/>
                </a:solidFill>
                <a:highlight>
                  <a:srgbClr val="00243A"/>
                </a:highlight>
                <a:latin typeface="+mj-lt"/>
              </a:rPr>
              <a:t>script &lt;script&gt;&lt;/script&gt;</a:t>
            </a:r>
          </a:p>
          <a:p>
            <a:endParaRPr lang="en-US" sz="3000" dirty="0">
              <a:solidFill>
                <a:srgbClr val="00B0F0"/>
              </a:solidFill>
              <a:highlight>
                <a:srgbClr val="00243A"/>
              </a:highlight>
              <a:latin typeface="+mj-lt"/>
            </a:endParaRPr>
          </a:p>
          <a:p>
            <a:endParaRPr lang="en-US" sz="3000" dirty="0">
              <a:solidFill>
                <a:srgbClr val="00B0F0"/>
              </a:solidFill>
              <a:highlight>
                <a:srgbClr val="00243A"/>
              </a:highlight>
              <a:latin typeface="+mj-lt"/>
            </a:endParaRPr>
          </a:p>
        </p:txBody>
      </p:sp>
    </p:spTree>
    <p:extLst>
      <p:ext uri="{BB962C8B-B14F-4D97-AF65-F5344CB8AC3E}">
        <p14:creationId xmlns:p14="http://schemas.microsoft.com/office/powerpoint/2010/main" val="120539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2.xml><?xml version="1.0" encoding="utf-8"?>
<ds:datastoreItem xmlns:ds="http://schemas.openxmlformats.org/officeDocument/2006/customXml" ds:itemID="{F8992231-163D-4428-A2B8-DA1FE0274129}">
  <ds:schemaRefs>
    <ds:schemaRef ds:uri="http://schemas.microsoft.com/office/infopath/2007/PartnerControls"/>
    <ds:schemaRef ds:uri="fb0879af-3eba-417a-a55a-ffe6dcd6ca77"/>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6dc4bcd6-49db-4c07-9060-8acfc67cef9f"/>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560</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Trade Gothic LT Pro</vt:lpstr>
      <vt:lpstr>Arial</vt:lpstr>
      <vt:lpstr>Calibri</vt:lpstr>
      <vt:lpstr>Calibri Light</vt:lpstr>
      <vt:lpstr>Courier New</vt:lpstr>
      <vt:lpstr>Ebrima</vt:lpstr>
      <vt:lpstr>Roboto</vt:lpstr>
      <vt:lpstr>Tahoma</vt:lpstr>
      <vt:lpstr>Times New Roman</vt:lpstr>
      <vt:lpstr>Celestial</vt:lpstr>
      <vt:lpstr>Khóa server </vt:lpstr>
      <vt:lpstr>MỤC TIÊU KHÓA HỌC</vt:lpstr>
      <vt:lpstr>Thông tin LIÊN HỆ</vt:lpstr>
      <vt:lpstr>TỔNG QUAN VỀ WEBSITE</vt:lpstr>
      <vt:lpstr>Front - end</vt:lpstr>
      <vt:lpstr>Ngày 1</vt:lpstr>
      <vt:lpstr>PowerPoint Presentation</vt:lpstr>
      <vt:lpstr>Như thế nào là 1 HTML tag ?</vt:lpstr>
      <vt:lpstr>PowerPoint Presentation</vt:lpstr>
      <vt:lpstr>Các tag html cơ bản</vt:lpstr>
      <vt:lpstr>PowerPoint Presentation</vt:lpstr>
      <vt:lpstr>https://www.tutorialspoint.com/html/</vt:lpstr>
      <vt:lpstr>PowerPoint Presentation</vt:lpstr>
      <vt:lpstr>PowerPoint Presentation</vt:lpstr>
      <vt:lpstr>PowerPoint Presentation</vt:lpstr>
      <vt:lpstr>https://www.tutorialspoint.com/css/</vt:lpstr>
      <vt:lpstr>TỔNG kết ngày 1 khóa server</vt:lpstr>
      <vt:lpstr>Thank You</vt:lpstr>
      <vt:lpstr>Thông tin LIÊN HỆ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2018-11-04T06:03:43Z</dcterms:created>
  <dcterms:modified xsi:type="dcterms:W3CDTF">2018-11-07T08:09:51Z</dcterms:modified>
</cp:coreProperties>
</file>