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7" r:id="rId4"/>
  </p:sldMasterIdLst>
  <p:notesMasterIdLst>
    <p:notesMasterId r:id="rId26"/>
  </p:notesMasterIdLst>
  <p:handoutMasterIdLst>
    <p:handoutMasterId r:id="rId27"/>
  </p:handoutMasterIdLst>
  <p:sldIdLst>
    <p:sldId id="287" r:id="rId5"/>
    <p:sldId id="288" r:id="rId6"/>
    <p:sldId id="258" r:id="rId7"/>
    <p:sldId id="294" r:id="rId8"/>
    <p:sldId id="293" r:id="rId9"/>
    <p:sldId id="296" r:id="rId10"/>
    <p:sldId id="297" r:id="rId11"/>
    <p:sldId id="298" r:id="rId12"/>
    <p:sldId id="299" r:id="rId13"/>
    <p:sldId id="300" r:id="rId14"/>
    <p:sldId id="261" r:id="rId15"/>
    <p:sldId id="303" r:id="rId16"/>
    <p:sldId id="301" r:id="rId17"/>
    <p:sldId id="302" r:id="rId18"/>
    <p:sldId id="304" r:id="rId19"/>
    <p:sldId id="305" r:id="rId20"/>
    <p:sldId id="306" r:id="rId21"/>
    <p:sldId id="307" r:id="rId22"/>
    <p:sldId id="308" r:id="rId23"/>
    <p:sldId id="268" r:id="rId24"/>
    <p:sldId id="3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4360"/>
    <a:srgbClr val="1B6872"/>
    <a:srgbClr val="103350"/>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8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06/11/2018</a:t>
            </a:fld>
            <a:endParaRPr lang="en-GB"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06/11/2018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
        <p:nvSpPr>
          <p:cNvPr id="8" name="Rectangle 7">
            <a:extLst>
              <a:ext uri="{FF2B5EF4-FFF2-40B4-BE49-F238E27FC236}">
                <a16:creationId xmlns:a16="http://schemas.microsoft.com/office/drawing/2014/main" id="{C847BB2B-AE7C-45DE-B403-4DAB5F490B92}"/>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9" name="Group 8">
            <a:extLst>
              <a:ext uri="{FF2B5EF4-FFF2-40B4-BE49-F238E27FC236}">
                <a16:creationId xmlns:a16="http://schemas.microsoft.com/office/drawing/2014/main" id="{76CBA1A3-6E05-41A7-849E-0BC76EBD8818}"/>
              </a:ext>
            </a:extLst>
          </p:cNvPr>
          <p:cNvGrpSpPr/>
          <p:nvPr userDrawn="1"/>
        </p:nvGrpSpPr>
        <p:grpSpPr>
          <a:xfrm>
            <a:off x="-1604709" y="-3756"/>
            <a:ext cx="13796710" cy="6861756"/>
            <a:chOff x="-1604709" y="-3756"/>
            <a:chExt cx="13796710" cy="6861756"/>
          </a:xfrm>
        </p:grpSpPr>
        <p:grpSp>
          <p:nvGrpSpPr>
            <p:cNvPr id="10" name="Group 9">
              <a:extLst>
                <a:ext uri="{FF2B5EF4-FFF2-40B4-BE49-F238E27FC236}">
                  <a16:creationId xmlns:a16="http://schemas.microsoft.com/office/drawing/2014/main" id="{B8AEC551-0A7F-4403-9C93-FD84399AB813}"/>
                </a:ext>
              </a:extLst>
            </p:cNvPr>
            <p:cNvGrpSpPr/>
            <p:nvPr/>
          </p:nvGrpSpPr>
          <p:grpSpPr>
            <a:xfrm>
              <a:off x="-16298" y="0"/>
              <a:ext cx="12208299" cy="6858000"/>
              <a:chOff x="-16298" y="0"/>
              <a:chExt cx="12208299" cy="6858000"/>
            </a:xfrm>
          </p:grpSpPr>
          <p:sp>
            <p:nvSpPr>
              <p:cNvPr id="17" name="Freeform: Shape 16">
                <a:extLst>
                  <a:ext uri="{FF2B5EF4-FFF2-40B4-BE49-F238E27FC236}">
                    <a16:creationId xmlns:a16="http://schemas.microsoft.com/office/drawing/2014/main" id="{7B94A895-7124-4334-BFA2-8CAAC3218A3E}"/>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Freeform: Shape 17">
                <a:extLst>
                  <a:ext uri="{FF2B5EF4-FFF2-40B4-BE49-F238E27FC236}">
                    <a16:creationId xmlns:a16="http://schemas.microsoft.com/office/drawing/2014/main" id="{ECFFDD53-3C92-48CF-8FA1-FA1A12982F0A}"/>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425FEB14-8470-4480-B4BB-14FA27E723F9}"/>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ight Triangle 19">
                <a:extLst>
                  <a:ext uri="{FF2B5EF4-FFF2-40B4-BE49-F238E27FC236}">
                    <a16:creationId xmlns:a16="http://schemas.microsoft.com/office/drawing/2014/main" id="{DF460196-C887-4133-B94A-D23C2E5ECF04}"/>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ight Triangle 20">
                <a:extLst>
                  <a:ext uri="{FF2B5EF4-FFF2-40B4-BE49-F238E27FC236}">
                    <a16:creationId xmlns:a16="http://schemas.microsoft.com/office/drawing/2014/main" id="{E27085EE-B678-4304-AD88-33A2416279D0}"/>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21">
                <a:extLst>
                  <a:ext uri="{FF2B5EF4-FFF2-40B4-BE49-F238E27FC236}">
                    <a16:creationId xmlns:a16="http://schemas.microsoft.com/office/drawing/2014/main" id="{D261A538-27F4-4C2C-819E-508BBF0D0868}"/>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 name="Freeform: Shape 12">
              <a:extLst>
                <a:ext uri="{FF2B5EF4-FFF2-40B4-BE49-F238E27FC236}">
                  <a16:creationId xmlns:a16="http://schemas.microsoft.com/office/drawing/2014/main" id="{30255CFA-0662-4D3E-955E-CFBE81A3096B}"/>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CF9D057-3930-4CA9-B724-5DA06D5859CB}"/>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C716C96-D93D-4BD2-AC29-C491AB2EEB6B}"/>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E021545A-8FB2-4259-9AAE-BF7D7C423C31}"/>
                </a:ext>
              </a:extLst>
            </p:cNvPr>
            <p:cNvGrpSpPr/>
            <p:nvPr/>
          </p:nvGrpSpPr>
          <p:grpSpPr>
            <a:xfrm>
              <a:off x="-760406" y="4672937"/>
              <a:ext cx="1520812" cy="1520812"/>
              <a:chOff x="-1604709" y="3012880"/>
              <a:chExt cx="3211378" cy="3211378"/>
            </a:xfrm>
          </p:grpSpPr>
          <p:sp>
            <p:nvSpPr>
              <p:cNvPr id="15" name="Freeform: Shape 14">
                <a:extLst>
                  <a:ext uri="{FF2B5EF4-FFF2-40B4-BE49-F238E27FC236}">
                    <a16:creationId xmlns:a16="http://schemas.microsoft.com/office/drawing/2014/main" id="{2667E09B-B234-49C1-B17F-6414C5A223D4}"/>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7E6585ED-10FA-43F0-9382-C12ED49BEC9D}"/>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5245978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23298572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18807448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19679986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371726577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270285951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47584412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309696785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t>‹#›</a:t>
            </a:fld>
            <a:endParaRPr lang="en-GB" dirty="0"/>
          </a:p>
        </p:txBody>
      </p:sp>
    </p:spTree>
    <p:extLst>
      <p:ext uri="{BB962C8B-B14F-4D97-AF65-F5344CB8AC3E}">
        <p14:creationId xmlns:p14="http://schemas.microsoft.com/office/powerpoint/2010/main" val="319015580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97879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71163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pPr/>
              <a:t>‹#›</a:t>
            </a:fld>
            <a:endParaRPr lang="en-GB" dirty="0"/>
          </a:p>
        </p:txBody>
      </p:sp>
      <p:sp>
        <p:nvSpPr>
          <p:cNvPr id="8" name="Rectangle 7">
            <a:extLst>
              <a:ext uri="{FF2B5EF4-FFF2-40B4-BE49-F238E27FC236}">
                <a16:creationId xmlns:a16="http://schemas.microsoft.com/office/drawing/2014/main" id="{2377679B-5873-42AA-8A2A-1CE0D330B4F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43BA0E35-C7D3-4524-91C2-3463EC2C08F0}"/>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0" name="Freeform: Shape 9">
            <a:extLst>
              <a:ext uri="{FF2B5EF4-FFF2-40B4-BE49-F238E27FC236}">
                <a16:creationId xmlns:a16="http://schemas.microsoft.com/office/drawing/2014/main" id="{CCDB0006-B7CF-457B-AF99-2AEC3CCB8E89}"/>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1" name="Freeform: Shape 10">
            <a:extLst>
              <a:ext uri="{FF2B5EF4-FFF2-40B4-BE49-F238E27FC236}">
                <a16:creationId xmlns:a16="http://schemas.microsoft.com/office/drawing/2014/main" id="{FE97E829-D175-4F2E-87EC-EC394678AEEA}"/>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C18BCE1B-4A89-45C1-95CF-741BE040BCCC}"/>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3" name="Group 12">
            <a:extLst>
              <a:ext uri="{FF2B5EF4-FFF2-40B4-BE49-F238E27FC236}">
                <a16:creationId xmlns:a16="http://schemas.microsoft.com/office/drawing/2014/main" id="{A0354058-8292-4D18-9384-8DFCA0667927}"/>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1E64584B-1DA5-4CC1-A1C7-6A35FE30841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3883DC07-4829-4439-8E60-43B5F6335843}"/>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F7699019-9EA6-40AD-8BC9-EFF0A4C97D99}"/>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89EF5625-167D-463D-855C-A94485A8AB4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8" name="Rectangle: Single Corner Snipped 17">
              <a:extLst>
                <a:ext uri="{FF2B5EF4-FFF2-40B4-BE49-F238E27FC236}">
                  <a16:creationId xmlns:a16="http://schemas.microsoft.com/office/drawing/2014/main" id="{09B31702-37E5-404B-8849-EC63C4F01C5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9" name="Freeform: Shape 18">
            <a:extLst>
              <a:ext uri="{FF2B5EF4-FFF2-40B4-BE49-F238E27FC236}">
                <a16:creationId xmlns:a16="http://schemas.microsoft.com/office/drawing/2014/main" id="{B0915920-2676-43D3-8DB2-C6F198F715EA}"/>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9285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738867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954978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81923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58382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615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80551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05540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28690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GB" smtClean="0"/>
              <a:pPr/>
              <a:t>‹#›</a:t>
            </a:fld>
            <a:endParaRPr lang="en-GB" dirty="0"/>
          </a:p>
        </p:txBody>
      </p:sp>
      <p:sp>
        <p:nvSpPr>
          <p:cNvPr id="8" name="Rectangle 7">
            <a:extLst>
              <a:ext uri="{FF2B5EF4-FFF2-40B4-BE49-F238E27FC236}">
                <a16:creationId xmlns:a16="http://schemas.microsoft.com/office/drawing/2014/main" id="{3AEDD8AC-525B-495B-A36D-D331127749FA}"/>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3F4DF95B-8443-4EFB-B168-AD441BF3B5C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11BAC58-3BF9-4601-B89F-912095CCEA88}"/>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ight Triangle 10">
            <a:extLst>
              <a:ext uri="{FF2B5EF4-FFF2-40B4-BE49-F238E27FC236}">
                <a16:creationId xmlns:a16="http://schemas.microsoft.com/office/drawing/2014/main" id="{343474B1-EADC-4216-BFBF-B91B9E7D32CE}"/>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36B0FDEA-9F26-4B34-BE5C-8768943270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Freeform: Shape 12">
            <a:extLst>
              <a:ext uri="{FF2B5EF4-FFF2-40B4-BE49-F238E27FC236}">
                <a16:creationId xmlns:a16="http://schemas.microsoft.com/office/drawing/2014/main" id="{B607D943-A504-4CA2-B3E6-35ED92FF3B20}"/>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F0A0A400-4746-44AC-8B57-F2C1FABA5D5D}"/>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6C41DA7A-7903-46CF-BB2D-C021A87ABE5B}"/>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651CE6F-9BEE-41F5-9AFC-1F5E5A430834}"/>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 name="Group 16">
            <a:extLst>
              <a:ext uri="{FF2B5EF4-FFF2-40B4-BE49-F238E27FC236}">
                <a16:creationId xmlns:a16="http://schemas.microsoft.com/office/drawing/2014/main" id="{361C3735-10C7-4390-B5DE-E77F165BF33E}"/>
              </a:ext>
            </a:extLst>
          </p:cNvPr>
          <p:cNvGrpSpPr/>
          <p:nvPr userDrawn="1"/>
        </p:nvGrpSpPr>
        <p:grpSpPr>
          <a:xfrm rot="16200000">
            <a:off x="431651" y="-917359"/>
            <a:ext cx="1532001" cy="1826463"/>
            <a:chOff x="10800164" y="7142066"/>
            <a:chExt cx="2775293" cy="3308724"/>
          </a:xfrm>
        </p:grpSpPr>
        <p:sp>
          <p:nvSpPr>
            <p:cNvPr id="18" name="Freeform: Shape 17">
              <a:extLst>
                <a:ext uri="{FF2B5EF4-FFF2-40B4-BE49-F238E27FC236}">
                  <a16:creationId xmlns:a16="http://schemas.microsoft.com/office/drawing/2014/main" id="{390CFB45-2DE8-4B46-B853-1BE7C66D2C7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0107C23F-A183-4F32-8997-785307A2D9A5}"/>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D85F20CA-91F3-4DFA-BECE-2B9AFF1D5BC5}"/>
              </a:ext>
            </a:extLst>
          </p:cNvPr>
          <p:cNvGrpSpPr/>
          <p:nvPr userDrawn="1"/>
        </p:nvGrpSpPr>
        <p:grpSpPr>
          <a:xfrm rot="16200000">
            <a:off x="1992859" y="-497210"/>
            <a:ext cx="818398" cy="986162"/>
            <a:chOff x="10945855" y="7317026"/>
            <a:chExt cx="2483924" cy="2993104"/>
          </a:xfrm>
        </p:grpSpPr>
        <p:sp>
          <p:nvSpPr>
            <p:cNvPr id="21" name="Freeform: Shape 20">
              <a:extLst>
                <a:ext uri="{FF2B5EF4-FFF2-40B4-BE49-F238E27FC236}">
                  <a16:creationId xmlns:a16="http://schemas.microsoft.com/office/drawing/2014/main" id="{1F52F7EA-5A1F-4F83-82E3-032A701C55C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C1B84A18-F0F3-4713-A2D2-7B6C21901A37}"/>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3705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GB" smtClean="0"/>
              <a:pPr/>
              <a:t>‹#›</a:t>
            </a:fld>
            <a:endParaRPr lang="en-GB" dirty="0"/>
          </a:p>
        </p:txBody>
      </p:sp>
      <p:sp>
        <p:nvSpPr>
          <p:cNvPr id="9" name="Rectangle 8">
            <a:extLst>
              <a:ext uri="{FF2B5EF4-FFF2-40B4-BE49-F238E27FC236}">
                <a16:creationId xmlns:a16="http://schemas.microsoft.com/office/drawing/2014/main" id="{4B6DD028-4210-4AC4-968D-21B252A43967}"/>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5BB09B6-6545-43DC-B134-32C10A43A533}"/>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1" name="Freeform: Shape 10">
            <a:extLst>
              <a:ext uri="{FF2B5EF4-FFF2-40B4-BE49-F238E27FC236}">
                <a16:creationId xmlns:a16="http://schemas.microsoft.com/office/drawing/2014/main" id="{93F5F14B-C878-4783-ADB5-08B06EDE4BE7}"/>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5B0E8E2B-942D-4761-A98A-40FD232F519A}"/>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Freeform: Shape 12">
            <a:extLst>
              <a:ext uri="{FF2B5EF4-FFF2-40B4-BE49-F238E27FC236}">
                <a16:creationId xmlns:a16="http://schemas.microsoft.com/office/drawing/2014/main" id="{46179B8B-C850-4CAA-8229-CFF8DD7BBD5D}"/>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2D744D2E-5471-4DB4-9505-E7A69154757D}"/>
              </a:ext>
            </a:extLst>
          </p:cNvPr>
          <p:cNvGrpSpPr/>
          <p:nvPr userDrawn="1"/>
        </p:nvGrpSpPr>
        <p:grpSpPr>
          <a:xfrm rot="16200000">
            <a:off x="499388" y="-322655"/>
            <a:ext cx="535531" cy="645309"/>
            <a:chOff x="10945855" y="7317026"/>
            <a:chExt cx="2483924" cy="2993104"/>
          </a:xfrm>
        </p:grpSpPr>
        <p:sp>
          <p:nvSpPr>
            <p:cNvPr id="15" name="Freeform: Shape 14">
              <a:extLst>
                <a:ext uri="{FF2B5EF4-FFF2-40B4-BE49-F238E27FC236}">
                  <a16:creationId xmlns:a16="http://schemas.microsoft.com/office/drawing/2014/main" id="{5CC756A3-FDF0-4CA5-89DF-DB0C9061117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9BA991FC-3C6B-41DE-9EF6-2F0C3A2E138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7E781F1A-8491-454D-BB30-76E466909CB4}"/>
              </a:ext>
            </a:extLst>
          </p:cNvPr>
          <p:cNvGrpSpPr/>
          <p:nvPr userDrawn="1"/>
        </p:nvGrpSpPr>
        <p:grpSpPr>
          <a:xfrm>
            <a:off x="-1" y="1357409"/>
            <a:ext cx="12192001" cy="4846320"/>
            <a:chOff x="-1" y="1357409"/>
            <a:chExt cx="12192001" cy="4917518"/>
          </a:xfrm>
        </p:grpSpPr>
        <p:sp>
          <p:nvSpPr>
            <p:cNvPr id="18" name="Rectangle: Single Corner Snipped 17">
              <a:extLst>
                <a:ext uri="{FF2B5EF4-FFF2-40B4-BE49-F238E27FC236}">
                  <a16:creationId xmlns:a16="http://schemas.microsoft.com/office/drawing/2014/main" id="{85134653-3966-4582-BC30-4CD91B67181B}"/>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9" name="Rectangle: Single Corner Snipped 18">
              <a:extLst>
                <a:ext uri="{FF2B5EF4-FFF2-40B4-BE49-F238E27FC236}">
                  <a16:creationId xmlns:a16="http://schemas.microsoft.com/office/drawing/2014/main" id="{32307D7A-0620-4EC1-9DE2-BD6DD64C16A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Freeform: Shape 19">
            <a:extLst>
              <a:ext uri="{FF2B5EF4-FFF2-40B4-BE49-F238E27FC236}">
                <a16:creationId xmlns:a16="http://schemas.microsoft.com/office/drawing/2014/main" id="{8697013C-5F7D-4A95-AB34-A1AE10BF489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763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GB" smtClean="0"/>
              <a:pPr/>
              <a:t>‹#›</a:t>
            </a:fld>
            <a:endParaRPr lang="en-GB" dirty="0"/>
          </a:p>
        </p:txBody>
      </p:sp>
      <p:sp>
        <p:nvSpPr>
          <p:cNvPr id="10" name="Rectangle 9">
            <a:extLst>
              <a:ext uri="{FF2B5EF4-FFF2-40B4-BE49-F238E27FC236}">
                <a16:creationId xmlns:a16="http://schemas.microsoft.com/office/drawing/2014/main" id="{BB6CE928-ACE5-43CC-BF26-5961A12944B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331F984D-C15E-41C5-ADD9-1B5AFF6985D2}"/>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EEA0B917-ED4E-4A64-8A1B-028D43DB574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3" name="Freeform: Shape 12">
            <a:extLst>
              <a:ext uri="{FF2B5EF4-FFF2-40B4-BE49-F238E27FC236}">
                <a16:creationId xmlns:a16="http://schemas.microsoft.com/office/drawing/2014/main" id="{21CB7884-44D2-43D6-BB9B-676DB26E3B98}"/>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Freeform: Shape 13">
            <a:extLst>
              <a:ext uri="{FF2B5EF4-FFF2-40B4-BE49-F238E27FC236}">
                <a16:creationId xmlns:a16="http://schemas.microsoft.com/office/drawing/2014/main" id="{45B00665-F80A-4365-A1BA-A2A1477F6329}"/>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 name="Group 14">
            <a:extLst>
              <a:ext uri="{FF2B5EF4-FFF2-40B4-BE49-F238E27FC236}">
                <a16:creationId xmlns:a16="http://schemas.microsoft.com/office/drawing/2014/main" id="{06977FCA-6FF4-4C80-AC3F-D168D2D04561}"/>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52DD334A-6CC3-4561-94FE-DFA19663D8E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2B205294-7AB8-4015-9C94-F17D82EBE018}"/>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DACFE1F1-28C0-4E58-B998-6CF6802570BB}"/>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726D6A16-BD10-4530-8074-FA6ED67ACD1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20" name="Rectangle: Single Corner Snipped 19">
              <a:extLst>
                <a:ext uri="{FF2B5EF4-FFF2-40B4-BE49-F238E27FC236}">
                  <a16:creationId xmlns:a16="http://schemas.microsoft.com/office/drawing/2014/main" id="{785C9DC3-25EE-4D96-AFC9-BB71E064645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1" name="Freeform: Shape 20">
            <a:extLst>
              <a:ext uri="{FF2B5EF4-FFF2-40B4-BE49-F238E27FC236}">
                <a16:creationId xmlns:a16="http://schemas.microsoft.com/office/drawing/2014/main" id="{1AF568B7-1D89-4F74-B771-E915ED1FBE3A}"/>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74999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GB" smtClean="0"/>
              <a:pPr/>
              <a:t>‹#›</a:t>
            </a:fld>
            <a:endParaRPr lang="en-GB" dirty="0"/>
          </a:p>
        </p:txBody>
      </p:sp>
      <p:sp>
        <p:nvSpPr>
          <p:cNvPr id="7" name="Rectangle 6">
            <a:extLst>
              <a:ext uri="{FF2B5EF4-FFF2-40B4-BE49-F238E27FC236}">
                <a16:creationId xmlns:a16="http://schemas.microsoft.com/office/drawing/2014/main" id="{25EB2D97-F465-4765-9620-DDB55CBC670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CCB00E4E-9462-4692-A200-4F451BBFFB85}"/>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8">
            <a:extLst>
              <a:ext uri="{FF2B5EF4-FFF2-40B4-BE49-F238E27FC236}">
                <a16:creationId xmlns:a16="http://schemas.microsoft.com/office/drawing/2014/main" id="{A8274145-E7A2-4D67-9F99-5E9AF8A6EA5F}"/>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0" name="Freeform: Shape 9">
            <a:extLst>
              <a:ext uri="{FF2B5EF4-FFF2-40B4-BE49-F238E27FC236}">
                <a16:creationId xmlns:a16="http://schemas.microsoft.com/office/drawing/2014/main" id="{D678D499-2B77-4E7F-A17E-62895342E762}"/>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0BD9FEA8-7199-4D59-9497-61392BE7B4E9}"/>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98AC4E57-4130-46A6-B147-D99CB7D93E7C}"/>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198049D0-8B7D-4CC4-9D7D-CED2C53C239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21EFAC13-1E8E-4C72-ACB8-CC8AFEFD5B6D}"/>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794EF963-8D93-43B6-9680-AE2A1403E660}"/>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6EAC175A-EFE7-47AD-B411-FADFAE9D31C8}"/>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16">
              <a:extLst>
                <a:ext uri="{FF2B5EF4-FFF2-40B4-BE49-F238E27FC236}">
                  <a16:creationId xmlns:a16="http://schemas.microsoft.com/office/drawing/2014/main" id="{2B0A60E3-196C-45EE-8057-B5C021A55DB7}"/>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17">
            <a:extLst>
              <a:ext uri="{FF2B5EF4-FFF2-40B4-BE49-F238E27FC236}">
                <a16:creationId xmlns:a16="http://schemas.microsoft.com/office/drawing/2014/main" id="{1D7BCDEF-E743-4979-9CAA-9DEE5D8301E4}"/>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8741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GB" smtClean="0"/>
              <a:pPr/>
              <a:t>‹#›</a:t>
            </a:fld>
            <a:endParaRPr lang="en-GB" dirty="0"/>
          </a:p>
        </p:txBody>
      </p:sp>
      <p:sp>
        <p:nvSpPr>
          <p:cNvPr id="6" name="Rectangle 5">
            <a:extLst>
              <a:ext uri="{FF2B5EF4-FFF2-40B4-BE49-F238E27FC236}">
                <a16:creationId xmlns:a16="http://schemas.microsoft.com/office/drawing/2014/main" id="{EB91B1CD-CA4A-4F88-A4B2-8DA05BCF8D0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D19501CF-BEE1-4EB9-B801-36F9F0F73AEA}"/>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F3CAB9FA-C427-446A-B036-966654B583AA}"/>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23917543-A135-4878-80E0-EC5A2CA0D3FD}"/>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33FB7672-4A4C-4059-AB6B-23071F1BEEC7}"/>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1" name="Group 10">
            <a:extLst>
              <a:ext uri="{FF2B5EF4-FFF2-40B4-BE49-F238E27FC236}">
                <a16:creationId xmlns:a16="http://schemas.microsoft.com/office/drawing/2014/main" id="{186DE791-2708-466F-BDBA-E7FEE68EBBE7}"/>
              </a:ext>
            </a:extLst>
          </p:cNvPr>
          <p:cNvGrpSpPr/>
          <p:nvPr userDrawn="1"/>
        </p:nvGrpSpPr>
        <p:grpSpPr>
          <a:xfrm rot="16200000">
            <a:off x="499388" y="-322655"/>
            <a:ext cx="535531" cy="645309"/>
            <a:chOff x="10945855" y="7317026"/>
            <a:chExt cx="2483924" cy="2993104"/>
          </a:xfrm>
        </p:grpSpPr>
        <p:sp>
          <p:nvSpPr>
            <p:cNvPr id="12" name="Freeform: Shape 15">
              <a:extLst>
                <a:ext uri="{FF2B5EF4-FFF2-40B4-BE49-F238E27FC236}">
                  <a16:creationId xmlns:a16="http://schemas.microsoft.com/office/drawing/2014/main" id="{786232D9-9EDC-48CE-9F1F-BC6545BB8CB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6">
              <a:extLst>
                <a:ext uri="{FF2B5EF4-FFF2-40B4-BE49-F238E27FC236}">
                  <a16:creationId xmlns:a16="http://schemas.microsoft.com/office/drawing/2014/main" id="{DEC66929-73E4-4070-8760-0163C530E50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reeform: Shape 23">
            <a:extLst>
              <a:ext uri="{FF2B5EF4-FFF2-40B4-BE49-F238E27FC236}">
                <a16:creationId xmlns:a16="http://schemas.microsoft.com/office/drawing/2014/main" id="{80253CB9-8C45-4BF5-97F0-3E96EE739F14}"/>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868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GB" smtClean="0"/>
              <a:pPr/>
              <a:t>‹#›</a:t>
            </a:fld>
            <a:endParaRPr lang="en-GB" dirty="0"/>
          </a:p>
        </p:txBody>
      </p:sp>
      <p:sp>
        <p:nvSpPr>
          <p:cNvPr id="9" name="Rectangle 8">
            <a:extLst>
              <a:ext uri="{FF2B5EF4-FFF2-40B4-BE49-F238E27FC236}">
                <a16:creationId xmlns:a16="http://schemas.microsoft.com/office/drawing/2014/main" id="{759D0762-E8AE-44E7-B380-A0AECE8B371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5E3D546D-1CA4-468F-BB05-2497513B02A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1" name="Freeform: Shape 10">
            <a:extLst>
              <a:ext uri="{FF2B5EF4-FFF2-40B4-BE49-F238E27FC236}">
                <a16:creationId xmlns:a16="http://schemas.microsoft.com/office/drawing/2014/main" id="{75B0B1F5-94F2-4518-89C2-B2E5CC2EE43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B55E55DD-AAEA-4B4A-9391-D2590835F1A5}"/>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Freeform: Shape 12">
            <a:extLst>
              <a:ext uri="{FF2B5EF4-FFF2-40B4-BE49-F238E27FC236}">
                <a16:creationId xmlns:a16="http://schemas.microsoft.com/office/drawing/2014/main" id="{76409853-6D6B-4BE9-AFCD-468716050DC7}"/>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45AB2B2B-9702-4524-8E45-D38EC99B88E5}"/>
              </a:ext>
            </a:extLst>
          </p:cNvPr>
          <p:cNvGrpSpPr/>
          <p:nvPr userDrawn="1"/>
        </p:nvGrpSpPr>
        <p:grpSpPr>
          <a:xfrm rot="16200000">
            <a:off x="499388" y="-322655"/>
            <a:ext cx="535531" cy="645309"/>
            <a:chOff x="10945855" y="7317026"/>
            <a:chExt cx="2483924" cy="2993104"/>
          </a:xfrm>
        </p:grpSpPr>
        <p:sp>
          <p:nvSpPr>
            <p:cNvPr id="15" name="Freeform: Shape 14">
              <a:extLst>
                <a:ext uri="{FF2B5EF4-FFF2-40B4-BE49-F238E27FC236}">
                  <a16:creationId xmlns:a16="http://schemas.microsoft.com/office/drawing/2014/main" id="{9AAEE348-D84F-44E5-B119-589E448284F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D495F519-B0FB-4FCD-B51C-40E1CCD422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E6275D10-CEC5-4A17-97BC-3A9760421FD5}"/>
              </a:ext>
            </a:extLst>
          </p:cNvPr>
          <p:cNvGrpSpPr/>
          <p:nvPr userDrawn="1"/>
        </p:nvGrpSpPr>
        <p:grpSpPr>
          <a:xfrm>
            <a:off x="-1" y="1357409"/>
            <a:ext cx="12192001" cy="4846320"/>
            <a:chOff x="-1" y="1357409"/>
            <a:chExt cx="12192001" cy="4917518"/>
          </a:xfrm>
        </p:grpSpPr>
        <p:sp>
          <p:nvSpPr>
            <p:cNvPr id="18" name="Rectangle: Single Corner Snipped 17">
              <a:extLst>
                <a:ext uri="{FF2B5EF4-FFF2-40B4-BE49-F238E27FC236}">
                  <a16:creationId xmlns:a16="http://schemas.microsoft.com/office/drawing/2014/main" id="{493383D9-3A86-4BAF-8A96-0C3011B81EDA}"/>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Single Corner Snipped 18">
              <a:extLst>
                <a:ext uri="{FF2B5EF4-FFF2-40B4-BE49-F238E27FC236}">
                  <a16:creationId xmlns:a16="http://schemas.microsoft.com/office/drawing/2014/main" id="{1D39DFA8-F00D-41F2-A4A8-6E9C701A74A3}"/>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Freeform: Shape 19">
            <a:extLst>
              <a:ext uri="{FF2B5EF4-FFF2-40B4-BE49-F238E27FC236}">
                <a16:creationId xmlns:a16="http://schemas.microsoft.com/office/drawing/2014/main" id="{8A0B9EE9-D6E1-43C3-93A0-52BCA0001AA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1273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GB" smtClean="0"/>
              <a:pPr/>
              <a:t>‹#›</a:t>
            </a:fld>
            <a:endParaRPr lang="en-GB" dirty="0"/>
          </a:p>
        </p:txBody>
      </p:sp>
      <p:sp>
        <p:nvSpPr>
          <p:cNvPr id="9" name="Rectangle 8">
            <a:extLst>
              <a:ext uri="{FF2B5EF4-FFF2-40B4-BE49-F238E27FC236}">
                <a16:creationId xmlns:a16="http://schemas.microsoft.com/office/drawing/2014/main" id="{18E8376B-1ACE-4B18-9719-18A126883682}"/>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B9600347-1F63-4F10-8614-0543433FA50A}"/>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1" name="Freeform: Shape 10">
            <a:extLst>
              <a:ext uri="{FF2B5EF4-FFF2-40B4-BE49-F238E27FC236}">
                <a16:creationId xmlns:a16="http://schemas.microsoft.com/office/drawing/2014/main" id="{8E5465FB-D0C4-4290-8677-09A7D55397E7}"/>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9A1B2A33-995D-4673-86D6-2C77410C315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Freeform: Shape 12">
            <a:extLst>
              <a:ext uri="{FF2B5EF4-FFF2-40B4-BE49-F238E27FC236}">
                <a16:creationId xmlns:a16="http://schemas.microsoft.com/office/drawing/2014/main" id="{174510D4-A8B2-4EC3-A35C-9078FC559E2C}"/>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 name="Group 14">
            <a:extLst>
              <a:ext uri="{FF2B5EF4-FFF2-40B4-BE49-F238E27FC236}">
                <a16:creationId xmlns:a16="http://schemas.microsoft.com/office/drawing/2014/main" id="{4D0BE40B-3F20-4916-A3D5-C2F389174A3A}"/>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93BFE697-7C28-466B-9B42-834422D71B4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3FC912-E868-4250-8D69-D6D0A0E4488D}"/>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055FB64C-0734-4828-9F6C-7AA12E867643}"/>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B7486B22-C62E-48C2-B439-6C13B8BFC4F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Single Corner Snipped 19">
              <a:extLst>
                <a:ext uri="{FF2B5EF4-FFF2-40B4-BE49-F238E27FC236}">
                  <a16:creationId xmlns:a16="http://schemas.microsoft.com/office/drawing/2014/main" id="{0907CAB6-E386-4793-8761-4C2BEA97708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1" name="Freeform: Shape 20">
            <a:extLst>
              <a:ext uri="{FF2B5EF4-FFF2-40B4-BE49-F238E27FC236}">
                <a16:creationId xmlns:a16="http://schemas.microsoft.com/office/drawing/2014/main" id="{E129BFB6-2D78-432F-893F-11F7E8F8B89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726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06-Nov-18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63D6C4-4840-40CC-AC84-17E24B3B7BDE}" type="slidenum">
              <a:rPr lang="en-GB" smtClean="0"/>
              <a:t>‹#›</a:t>
            </a:fld>
            <a:endParaRPr lang="en-GB" dirty="0"/>
          </a:p>
        </p:txBody>
      </p:sp>
      <p:sp>
        <p:nvSpPr>
          <p:cNvPr id="7" name="Rectangle 6">
            <a:extLst>
              <a:ext uri="{FF2B5EF4-FFF2-40B4-BE49-F238E27FC236}">
                <a16:creationId xmlns:a16="http://schemas.microsoft.com/office/drawing/2014/main" id="{209B40EA-467E-4852-A007-7AC767B5E1D4}"/>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9">
            <a:extLst>
              <a:ext uri="{FF2B5EF4-FFF2-40B4-BE49-F238E27FC236}">
                <a16:creationId xmlns:a16="http://schemas.microsoft.com/office/drawing/2014/main" id="{45A417E2-D0DC-4E94-8A4C-C6CE13076396}"/>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7">
            <a:extLst>
              <a:ext uri="{FF2B5EF4-FFF2-40B4-BE49-F238E27FC236}">
                <a16:creationId xmlns:a16="http://schemas.microsoft.com/office/drawing/2014/main" id="{24E101AA-32E7-4588-BF21-CA1198CE5E5B}"/>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0" name="Freeform: Shape 11">
            <a:extLst>
              <a:ext uri="{FF2B5EF4-FFF2-40B4-BE49-F238E27FC236}">
                <a16:creationId xmlns:a16="http://schemas.microsoft.com/office/drawing/2014/main" id="{2D2B5FCF-37B4-4976-A11F-116FF0CB1B64}"/>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7">
            <a:extLst>
              <a:ext uri="{FF2B5EF4-FFF2-40B4-BE49-F238E27FC236}">
                <a16:creationId xmlns:a16="http://schemas.microsoft.com/office/drawing/2014/main" id="{746BDDCC-DE2A-43FE-90D2-A537E9E84E1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itle 1">
            <a:extLst>
              <a:ext uri="{FF2B5EF4-FFF2-40B4-BE49-F238E27FC236}">
                <a16:creationId xmlns:a16="http://schemas.microsoft.com/office/drawing/2014/main" id="{45D39053-62F9-4523-B80C-0884C650B3B4}"/>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3" name="Group 12">
            <a:extLst>
              <a:ext uri="{FF2B5EF4-FFF2-40B4-BE49-F238E27FC236}">
                <a16:creationId xmlns:a16="http://schemas.microsoft.com/office/drawing/2014/main" id="{1649F9BB-EC2D-4238-A461-B78810F260CC}"/>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9EFCA906-9F42-459D-A749-1D67AA2793C7}"/>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6">
              <a:extLst>
                <a:ext uri="{FF2B5EF4-FFF2-40B4-BE49-F238E27FC236}">
                  <a16:creationId xmlns:a16="http://schemas.microsoft.com/office/drawing/2014/main" id="{C1164604-1619-477C-9E4E-C0EE6C366C3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8CA11E83-6461-409E-B9AE-FDE127F080B8}"/>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53747A82-A13C-4A63-9CF3-80C54670C0A7}"/>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8" name="Rectangle: Single Corner Snipped 2">
              <a:extLst>
                <a:ext uri="{FF2B5EF4-FFF2-40B4-BE49-F238E27FC236}">
                  <a16:creationId xmlns:a16="http://schemas.microsoft.com/office/drawing/2014/main" id="{F5AC2BA1-584B-4FC2-AE31-2DE4F11B552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9" name="Freeform: Shape 23">
            <a:extLst>
              <a:ext uri="{FF2B5EF4-FFF2-40B4-BE49-F238E27FC236}">
                <a16:creationId xmlns:a16="http://schemas.microsoft.com/office/drawing/2014/main" id="{BB02FEAE-43A5-4087-90E9-E523DE93FF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4">
            <a:extLst>
              <a:ext uri="{FF2B5EF4-FFF2-40B4-BE49-F238E27FC236}">
                <a16:creationId xmlns:a16="http://schemas.microsoft.com/office/drawing/2014/main" id="{A05C79B5-7DED-4E2B-8CB9-02D73FE18BBF}"/>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96857102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430297" y="1964267"/>
            <a:ext cx="4729828" cy="2421464"/>
          </a:xfrm>
        </p:spPr>
        <p:txBody>
          <a:bodyPr>
            <a:normAutofit/>
          </a:bodyPr>
          <a:lstStyle/>
          <a:p>
            <a:r>
              <a:rPr lang="en-US" sz="5400" dirty="0" err="1"/>
              <a:t>Khóa</a:t>
            </a:r>
            <a:r>
              <a:rPr lang="en-US" sz="5400" dirty="0"/>
              <a:t> server </a:t>
            </a:r>
            <a:endParaRPr lang="en-GB" sz="54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430297" y="4385732"/>
            <a:ext cx="4729828" cy="1405467"/>
          </a:xfrm>
        </p:spPr>
        <p:txBody>
          <a:bodyPr>
            <a:normAutofit/>
          </a:bodyPr>
          <a:lstStyle/>
          <a:p>
            <a:pPr marL="0" indent="0">
              <a:buNone/>
            </a:pPr>
            <a:r>
              <a:rPr lang="en-US" dirty="0" err="1">
                <a:solidFill>
                  <a:schemeClr val="tx2"/>
                </a:solidFill>
                <a:highlight>
                  <a:srgbClr val="00243A"/>
                </a:highlight>
              </a:rPr>
              <a:t>Khuôn</a:t>
            </a:r>
            <a:r>
              <a:rPr lang="en-US" dirty="0">
                <a:solidFill>
                  <a:schemeClr val="tx2"/>
                </a:solidFill>
                <a:highlight>
                  <a:srgbClr val="00243A"/>
                </a:highlight>
              </a:rPr>
              <a:t> </a:t>
            </a:r>
            <a:r>
              <a:rPr lang="en-US" dirty="0" err="1">
                <a:solidFill>
                  <a:schemeClr val="tx2"/>
                </a:solidFill>
                <a:highlight>
                  <a:srgbClr val="00243A"/>
                </a:highlight>
              </a:rPr>
              <a:t>khổ</a:t>
            </a:r>
            <a:r>
              <a:rPr lang="en-US" dirty="0">
                <a:solidFill>
                  <a:schemeClr val="tx2"/>
                </a:solidFill>
                <a:highlight>
                  <a:srgbClr val="00243A"/>
                </a:highlight>
              </a:rPr>
              <a:t> </a:t>
            </a:r>
            <a:r>
              <a:rPr lang="en-US" dirty="0" err="1">
                <a:solidFill>
                  <a:schemeClr val="tx2"/>
                </a:solidFill>
                <a:highlight>
                  <a:srgbClr val="00243A"/>
                </a:highlight>
              </a:rPr>
              <a:t>ch</a:t>
            </a:r>
            <a:r>
              <a:rPr lang="vi-VN" dirty="0">
                <a:solidFill>
                  <a:schemeClr val="tx2"/>
                </a:solidFill>
                <a:highlight>
                  <a:srgbClr val="00243A"/>
                </a:highlight>
              </a:rPr>
              <a:t>ư</a:t>
            </a:r>
            <a:r>
              <a:rPr lang="en-US" dirty="0" err="1">
                <a:solidFill>
                  <a:schemeClr val="tx2"/>
                </a:solidFill>
                <a:highlight>
                  <a:srgbClr val="00243A"/>
                </a:highlight>
              </a:rPr>
              <a:t>ơng</a:t>
            </a:r>
            <a:r>
              <a:rPr lang="en-US" dirty="0">
                <a:solidFill>
                  <a:schemeClr val="tx2"/>
                </a:solidFill>
                <a:highlight>
                  <a:srgbClr val="00243A"/>
                </a:highlight>
              </a:rPr>
              <a:t> </a:t>
            </a:r>
            <a:r>
              <a:rPr lang="en-US" dirty="0" err="1">
                <a:solidFill>
                  <a:schemeClr val="tx2"/>
                </a:solidFill>
                <a:highlight>
                  <a:srgbClr val="00243A"/>
                </a:highlight>
              </a:rPr>
              <a:t>trình</a:t>
            </a:r>
            <a:r>
              <a:rPr lang="en-US" dirty="0">
                <a:solidFill>
                  <a:schemeClr val="tx2"/>
                </a:solidFill>
                <a:highlight>
                  <a:srgbClr val="00243A"/>
                </a:highlight>
              </a:rPr>
              <a:t> training </a:t>
            </a:r>
            <a:r>
              <a:rPr lang="en-US" dirty="0" err="1">
                <a:solidFill>
                  <a:schemeClr val="tx2"/>
                </a:solidFill>
                <a:highlight>
                  <a:srgbClr val="00243A"/>
                </a:highlight>
              </a:rPr>
              <a:t>clb</a:t>
            </a:r>
            <a:r>
              <a:rPr lang="en-US" dirty="0">
                <a:solidFill>
                  <a:schemeClr val="tx2"/>
                </a:solidFill>
                <a:highlight>
                  <a:srgbClr val="00243A"/>
                </a:highlight>
              </a:rPr>
              <a:t> </a:t>
            </a:r>
            <a:r>
              <a:rPr lang="en-US" dirty="0" err="1">
                <a:solidFill>
                  <a:schemeClr val="tx2"/>
                </a:solidFill>
                <a:highlight>
                  <a:srgbClr val="00243A"/>
                </a:highlight>
              </a:rPr>
              <a:t>ceec</a:t>
            </a:r>
            <a:r>
              <a:rPr lang="en-US" dirty="0">
                <a:solidFill>
                  <a:schemeClr val="tx2"/>
                </a:solidFill>
                <a:highlight>
                  <a:srgbClr val="00243A"/>
                </a:highlight>
              </a:rPr>
              <a:t> – khoa </a:t>
            </a:r>
            <a:r>
              <a:rPr lang="en-US" dirty="0" err="1">
                <a:solidFill>
                  <a:schemeClr val="tx2"/>
                </a:solidFill>
                <a:highlight>
                  <a:srgbClr val="00243A"/>
                </a:highlight>
              </a:rPr>
              <a:t>ktmt</a:t>
            </a:r>
            <a:endParaRPr lang="en-GB" dirty="0">
              <a:solidFill>
                <a:schemeClr val="tx2"/>
              </a:solidFill>
              <a:highlight>
                <a:srgbClr val="00243A"/>
              </a:highlight>
            </a:endParaRPr>
          </a:p>
        </p:txBody>
      </p:sp>
      <p:pic>
        <p:nvPicPr>
          <p:cNvPr id="9" name="Picture 8">
            <a:extLst>
              <a:ext uri="{FF2B5EF4-FFF2-40B4-BE49-F238E27FC236}">
                <a16:creationId xmlns:a16="http://schemas.microsoft.com/office/drawing/2014/main" id="{76F0D24F-3B80-411A-A73D-82AF184EE639}"/>
              </a:ext>
            </a:extLst>
          </p:cNvPr>
          <p:cNvPicPr>
            <a:picLocks noChangeAspect="1"/>
          </p:cNvPicPr>
          <p:nvPr/>
        </p:nvPicPr>
        <p:blipFill rotWithShape="1">
          <a:blip r:embed="rId3"/>
          <a:srcRect l="5243" r="5869"/>
          <a:stretch/>
        </p:blipFill>
        <p:spPr>
          <a:xfrm>
            <a:off x="20" y="975"/>
            <a:ext cx="6095980" cy="6858000"/>
          </a:xfrm>
          <a:prstGeom prst="rect">
            <a:avLst/>
          </a:prstGeom>
        </p:spPr>
      </p:pic>
      <p:pic>
        <p:nvPicPr>
          <p:cNvPr id="14" name="Picture 13">
            <a:extLst>
              <a:ext uri="{FF2B5EF4-FFF2-40B4-BE49-F238E27FC236}">
                <a16:creationId xmlns:a16="http://schemas.microsoft.com/office/drawing/2014/main" id="{88D1DC7D-442F-4648-9D94-75E533CA73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Tree>
    <p:extLst>
      <p:ext uri="{BB962C8B-B14F-4D97-AF65-F5344CB8AC3E}">
        <p14:creationId xmlns:p14="http://schemas.microsoft.com/office/powerpoint/2010/main" val="346109960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F5617E-F5F8-49FB-9928-79BCFC9880FB}"/>
              </a:ext>
            </a:extLst>
          </p:cNvPr>
          <p:cNvSpPr>
            <a:spLocks noGrp="1"/>
          </p:cNvSpPr>
          <p:nvPr>
            <p:ph type="sldNum" sz="quarter" idx="12"/>
          </p:nvPr>
        </p:nvSpPr>
        <p:spPr/>
        <p:txBody>
          <a:bodyPr/>
          <a:lstStyle/>
          <a:p>
            <a:fld id="{C263D6C4-4840-40CC-AC84-17E24B3B7BDE}" type="slidenum">
              <a:rPr lang="en-GB" smtClean="0"/>
              <a:pPr/>
              <a:t>10</a:t>
            </a:fld>
            <a:endParaRPr lang="en-GB" dirty="0"/>
          </a:p>
        </p:txBody>
      </p:sp>
      <p:sp>
        <p:nvSpPr>
          <p:cNvPr id="6" name="TextBox 5">
            <a:extLst>
              <a:ext uri="{FF2B5EF4-FFF2-40B4-BE49-F238E27FC236}">
                <a16:creationId xmlns:a16="http://schemas.microsoft.com/office/drawing/2014/main" id="{B45E6E69-303E-45C4-9463-25AAE03D6135}"/>
              </a:ext>
            </a:extLst>
          </p:cNvPr>
          <p:cNvSpPr txBox="1"/>
          <p:nvPr/>
        </p:nvSpPr>
        <p:spPr>
          <a:xfrm>
            <a:off x="474731" y="431564"/>
            <a:ext cx="11242538" cy="6124754"/>
          </a:xfrm>
          <a:prstGeom prst="rect">
            <a:avLst/>
          </a:prstGeom>
          <a:noFill/>
        </p:spPr>
        <p:txBody>
          <a:bodyPr wrap="square" rtlCol="0">
            <a:spAutoFit/>
          </a:bodyPr>
          <a:lstStyle/>
          <a:p>
            <a:pPr lvl="0" algn="just" defTabSz="457200"/>
            <a:r>
              <a:rPr lang="vi-VN" sz="2800" b="1" dirty="0">
                <a:solidFill>
                  <a:srgbClr val="FFFF00"/>
                </a:solidFill>
                <a:highlight>
                  <a:srgbClr val="103350"/>
                </a:highlight>
                <a:latin typeface="Calibri Light" panose="020F0302020204030204"/>
              </a:rPr>
              <a:t>DOM document: </a:t>
            </a:r>
            <a:r>
              <a:rPr lang="vi-VN" sz="2800" dirty="0">
                <a:solidFill>
                  <a:prstClr val="white"/>
                </a:solidFill>
                <a:highlight>
                  <a:srgbClr val="103350"/>
                </a:highlight>
                <a:latin typeface="Calibri Light" panose="020F0302020204030204"/>
              </a:rPr>
              <a:t>có nhiệm vụ lưu trữ toàn bộ các thành phần trong tài liệu của website</a:t>
            </a:r>
          </a:p>
          <a:p>
            <a:pPr lvl="0" algn="just" defTabSz="457200"/>
            <a:r>
              <a:rPr lang="vi-VN" sz="2800" b="1" dirty="0">
                <a:solidFill>
                  <a:srgbClr val="FFFF00"/>
                </a:solidFill>
                <a:highlight>
                  <a:srgbClr val="103350"/>
                </a:highlight>
                <a:latin typeface="Calibri Light" panose="020F0302020204030204"/>
              </a:rPr>
              <a:t>DOM element: </a:t>
            </a:r>
            <a:r>
              <a:rPr lang="vi-VN" sz="2800" dirty="0">
                <a:solidFill>
                  <a:prstClr val="white"/>
                </a:solidFill>
                <a:highlight>
                  <a:srgbClr val="103350"/>
                </a:highlight>
                <a:latin typeface="Calibri Light" panose="020F0302020204030204"/>
              </a:rPr>
              <a:t>có nhiệm vụ truy xuất tới thẻ HTML nào đó thông qua các thuộc tính như tên class, id, name của thẻ HTML</a:t>
            </a:r>
          </a:p>
          <a:p>
            <a:pPr lvl="0" algn="just" defTabSz="457200"/>
            <a:r>
              <a:rPr lang="vi-VN" sz="2800" b="1" dirty="0">
                <a:solidFill>
                  <a:srgbClr val="FFFF00"/>
                </a:solidFill>
                <a:highlight>
                  <a:srgbClr val="103350"/>
                </a:highlight>
                <a:latin typeface="Calibri Light" panose="020F0302020204030204"/>
              </a:rPr>
              <a:t>DOM HTML: </a:t>
            </a:r>
            <a:r>
              <a:rPr lang="vi-VN" sz="2800" dirty="0">
                <a:solidFill>
                  <a:prstClr val="white"/>
                </a:solidFill>
                <a:highlight>
                  <a:srgbClr val="103350"/>
                </a:highlight>
                <a:latin typeface="Calibri Light" panose="020F0302020204030204"/>
              </a:rPr>
              <a:t>có nhiệm vụ thay đổi giá trị nội dung và giá trị thuộc tính của các thẻ HTML</a:t>
            </a:r>
          </a:p>
          <a:p>
            <a:pPr lvl="0" algn="just" defTabSz="457200"/>
            <a:r>
              <a:rPr lang="vi-VN" sz="2800" b="1" dirty="0">
                <a:solidFill>
                  <a:srgbClr val="FFFF00"/>
                </a:solidFill>
                <a:highlight>
                  <a:srgbClr val="103350"/>
                </a:highlight>
                <a:latin typeface="Calibri Light" panose="020F0302020204030204"/>
              </a:rPr>
              <a:t>DOM CSS: </a:t>
            </a:r>
            <a:r>
              <a:rPr lang="vi-VN" sz="2800" dirty="0">
                <a:solidFill>
                  <a:prstClr val="white"/>
                </a:solidFill>
                <a:highlight>
                  <a:srgbClr val="103350"/>
                </a:highlight>
                <a:latin typeface="Calibri Light" panose="020F0302020204030204"/>
              </a:rPr>
              <a:t>có nhiệm vụ thay đổi các định dạng CSS của thẻ HTML</a:t>
            </a:r>
          </a:p>
          <a:p>
            <a:pPr lvl="0" algn="just" defTabSz="457200"/>
            <a:r>
              <a:rPr lang="vi-VN" sz="2800" b="1" dirty="0">
                <a:solidFill>
                  <a:srgbClr val="FFFF00"/>
                </a:solidFill>
                <a:highlight>
                  <a:srgbClr val="103350"/>
                </a:highlight>
                <a:latin typeface="Calibri Light" panose="020F0302020204030204"/>
              </a:rPr>
              <a:t>DOM Event:</a:t>
            </a:r>
            <a:r>
              <a:rPr lang="vi-VN" sz="2800" dirty="0">
                <a:solidFill>
                  <a:prstClr val="white"/>
                </a:solidFill>
                <a:highlight>
                  <a:srgbClr val="103350"/>
                </a:highlight>
                <a:latin typeface="Calibri Light" panose="020F0302020204030204"/>
              </a:rPr>
              <a:t> có nhiệm vụ gán các sự kiện như onclick(), onload() vào các thẻ HTML</a:t>
            </a:r>
          </a:p>
          <a:p>
            <a:pPr lvl="0" algn="just" defTabSz="457200"/>
            <a:r>
              <a:rPr lang="vi-VN" sz="2800" b="1" dirty="0">
                <a:solidFill>
                  <a:srgbClr val="FFFF00"/>
                </a:solidFill>
                <a:highlight>
                  <a:srgbClr val="103350"/>
                </a:highlight>
                <a:latin typeface="Calibri Light" panose="020F0302020204030204"/>
              </a:rPr>
              <a:t>DOM Listener: </a:t>
            </a:r>
            <a:r>
              <a:rPr lang="vi-VN" sz="2800" dirty="0">
                <a:solidFill>
                  <a:prstClr val="white"/>
                </a:solidFill>
                <a:highlight>
                  <a:srgbClr val="103350"/>
                </a:highlight>
                <a:latin typeface="Calibri Light" panose="020F0302020204030204"/>
              </a:rPr>
              <a:t>có nhiệm vụ lắng nghe các sự kiện tác động lên thẻ HTML đó</a:t>
            </a:r>
          </a:p>
          <a:p>
            <a:pPr lvl="0" algn="just" defTabSz="457200"/>
            <a:r>
              <a:rPr lang="vi-VN" sz="2800" b="1" dirty="0">
                <a:solidFill>
                  <a:srgbClr val="FFFF00"/>
                </a:solidFill>
                <a:highlight>
                  <a:srgbClr val="103350"/>
                </a:highlight>
                <a:latin typeface="Calibri Light" panose="020F0302020204030204"/>
              </a:rPr>
              <a:t>DOM Navigation</a:t>
            </a:r>
            <a:r>
              <a:rPr lang="en-US" sz="2800" b="1" dirty="0">
                <a:solidFill>
                  <a:srgbClr val="FFFF00"/>
                </a:solidFill>
                <a:highlight>
                  <a:srgbClr val="103350"/>
                </a:highlight>
                <a:latin typeface="Calibri Light" panose="020F0302020204030204"/>
              </a:rPr>
              <a:t>:</a:t>
            </a:r>
            <a:r>
              <a:rPr lang="vi-VN" sz="2800" b="1" dirty="0">
                <a:solidFill>
                  <a:srgbClr val="FFFF00"/>
                </a:solidFill>
                <a:highlight>
                  <a:srgbClr val="103350"/>
                </a:highlight>
                <a:latin typeface="Calibri Light" panose="020F0302020204030204"/>
              </a:rPr>
              <a:t> </a:t>
            </a:r>
            <a:r>
              <a:rPr lang="vi-VN" sz="2800" dirty="0">
                <a:solidFill>
                  <a:prstClr val="white"/>
                </a:solidFill>
                <a:highlight>
                  <a:srgbClr val="103350"/>
                </a:highlight>
                <a:latin typeface="Calibri Light" panose="020F0302020204030204"/>
              </a:rPr>
              <a:t>dùng để quản lý, thao tác với các thẻ HTML, thể hiện mối quan hệ cha - con của các thẻ HTML</a:t>
            </a:r>
          </a:p>
          <a:p>
            <a:pPr lvl="0" algn="just" defTabSz="457200"/>
            <a:r>
              <a:rPr lang="vi-VN" sz="2800" b="1" dirty="0">
                <a:solidFill>
                  <a:srgbClr val="FFFF00"/>
                </a:solidFill>
                <a:highlight>
                  <a:srgbClr val="103350"/>
                </a:highlight>
                <a:latin typeface="Calibri Light" panose="020F0302020204030204"/>
              </a:rPr>
              <a:t>DOM Node, Nodelist: </a:t>
            </a:r>
            <a:r>
              <a:rPr lang="vi-VN" sz="2800" dirty="0">
                <a:solidFill>
                  <a:prstClr val="white"/>
                </a:solidFill>
                <a:highlight>
                  <a:srgbClr val="103350"/>
                </a:highlight>
                <a:latin typeface="Calibri Light" panose="020F0302020204030204"/>
              </a:rPr>
              <a:t>có nhiệm vụ thao tác với HTML thông qua đối tượng (Object)</a:t>
            </a:r>
            <a:endParaRPr kumimoji="0" lang="en-US" sz="2800" b="0" i="0" u="none" strike="noStrike" kern="1200" cap="none" spc="0" normalizeH="0" baseline="0" noProof="0" dirty="0">
              <a:ln>
                <a:noFill/>
              </a:ln>
              <a:solidFill>
                <a:prstClr val="white"/>
              </a:solidFill>
              <a:effectLst/>
              <a:highlight>
                <a:srgbClr val="103350"/>
              </a:highlight>
              <a:uLnTx/>
              <a:uFillTx/>
              <a:latin typeface="Calibri Light" panose="020F0302020204030204"/>
              <a:ea typeface="+mn-ea"/>
              <a:cs typeface="+mn-cs"/>
            </a:endParaRPr>
          </a:p>
        </p:txBody>
      </p:sp>
    </p:spTree>
    <p:extLst>
      <p:ext uri="{BB962C8B-B14F-4D97-AF65-F5344CB8AC3E}">
        <p14:creationId xmlns:p14="http://schemas.microsoft.com/office/powerpoint/2010/main" val="212948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11">
            <a:extLst>
              <a:ext uri="{FF2B5EF4-FFF2-40B4-BE49-F238E27FC236}">
                <a16:creationId xmlns:a16="http://schemas.microsoft.com/office/drawing/2014/main" id="{54E66219-DD19-4776-A661-5538EE74F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4" name="Rectangle 13">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102CFA9-E2D7-4A81-9177-7EF4559382AA}"/>
              </a:ext>
            </a:extLst>
          </p:cNvPr>
          <p:cNvPicPr>
            <a:picLocks noChangeAspect="1"/>
          </p:cNvPicPr>
          <p:nvPr/>
        </p:nvPicPr>
        <p:blipFill rotWithShape="1">
          <a:blip r:embed="rId3">
            <a:alphaModFix amt="35000"/>
            <a:extLst/>
          </a:blip>
          <a:srcRect l="1778" r="1" b="1"/>
          <a:stretch/>
        </p:blipFill>
        <p:spPr>
          <a:xfrm>
            <a:off x="20" y="10"/>
            <a:ext cx="12191980" cy="6857990"/>
          </a:xfrm>
          <a:prstGeom prst="rect">
            <a:avLst/>
          </a:prstGeom>
        </p:spPr>
      </p:pic>
      <p:pic>
        <p:nvPicPr>
          <p:cNvPr id="16" name="Picture 15">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962399" y="1924580"/>
            <a:ext cx="7197726" cy="2421464"/>
          </a:xfrm>
        </p:spPr>
        <p:txBody>
          <a:bodyPr vert="horz" lIns="91440" tIns="45720" rIns="91440" bIns="45720" rtlCol="0" anchor="b">
            <a:normAutofit/>
          </a:bodyPr>
          <a:lstStyle/>
          <a:p>
            <a:pPr algn="r"/>
            <a:r>
              <a:rPr lang="en-US" sz="6600" b="1" dirty="0" err="1"/>
              <a:t>Javascript</a:t>
            </a:r>
            <a:r>
              <a:rPr lang="en-US" sz="6600" b="1" dirty="0"/>
              <a:t> </a:t>
            </a:r>
            <a:r>
              <a:rPr lang="en-US" sz="6600" b="1" dirty="0" err="1"/>
              <a:t>cơ</a:t>
            </a:r>
            <a:r>
              <a:rPr lang="en-US" sz="6600" b="1" dirty="0"/>
              <a:t> </a:t>
            </a:r>
            <a:r>
              <a:rPr lang="en-US" sz="6600" b="1" dirty="0" err="1"/>
              <a:t>bản</a:t>
            </a:r>
            <a:endParaRPr lang="en-US" sz="6600" b="1"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idx="1"/>
          </p:nvPr>
        </p:nvSpPr>
        <p:spPr>
          <a:xfrm>
            <a:off x="3962399" y="4385732"/>
            <a:ext cx="7197726" cy="1405467"/>
          </a:xfrm>
        </p:spPr>
        <p:txBody>
          <a:bodyPr vert="horz" lIns="91440" tIns="45720" rIns="91440" bIns="45720" rtlCol="0" anchor="t">
            <a:normAutofit/>
          </a:bodyPr>
          <a:lstStyle/>
          <a:p>
            <a:pPr algn="r"/>
            <a:r>
              <a:rPr lang="en-US" cap="all" dirty="0" err="1">
                <a:highlight>
                  <a:srgbClr val="00243A"/>
                </a:highlight>
              </a:rPr>
              <a:t>Cụ</a:t>
            </a:r>
            <a:r>
              <a:rPr lang="en-US" cap="all" dirty="0">
                <a:highlight>
                  <a:srgbClr val="00243A"/>
                </a:highlight>
              </a:rPr>
              <a:t> </a:t>
            </a:r>
            <a:r>
              <a:rPr lang="en-US" cap="all" dirty="0" err="1">
                <a:highlight>
                  <a:srgbClr val="00243A"/>
                </a:highlight>
              </a:rPr>
              <a:t>thể</a:t>
            </a:r>
            <a:r>
              <a:rPr lang="en-US" cap="all" dirty="0">
                <a:highlight>
                  <a:srgbClr val="00243A"/>
                </a:highlight>
              </a:rPr>
              <a:t> </a:t>
            </a:r>
            <a:r>
              <a:rPr lang="en-US" cap="all" dirty="0" err="1">
                <a:highlight>
                  <a:srgbClr val="00243A"/>
                </a:highlight>
              </a:rPr>
              <a:t>hóa</a:t>
            </a:r>
            <a:r>
              <a:rPr lang="en-US" cap="all" dirty="0">
                <a:highlight>
                  <a:srgbClr val="00243A"/>
                </a:highlight>
              </a:rPr>
              <a:t> </a:t>
            </a:r>
            <a:r>
              <a:rPr lang="en-US" cap="all" dirty="0" err="1">
                <a:highlight>
                  <a:srgbClr val="00243A"/>
                </a:highlight>
              </a:rPr>
              <a:t>vấn</a:t>
            </a:r>
            <a:r>
              <a:rPr lang="en-US" cap="all" dirty="0">
                <a:highlight>
                  <a:srgbClr val="00243A"/>
                </a:highlight>
              </a:rPr>
              <a:t> </a:t>
            </a:r>
            <a:r>
              <a:rPr lang="en-US" cap="all" dirty="0" err="1">
                <a:highlight>
                  <a:srgbClr val="00243A"/>
                </a:highlight>
              </a:rPr>
              <a:t>đề</a:t>
            </a:r>
            <a:r>
              <a:rPr lang="en-US" cap="all" dirty="0">
                <a:highlight>
                  <a:srgbClr val="00243A"/>
                </a:highlight>
              </a:rPr>
              <a:t> qua </a:t>
            </a:r>
            <a:r>
              <a:rPr lang="en-US" cap="all" dirty="0" err="1">
                <a:highlight>
                  <a:srgbClr val="00243A"/>
                </a:highlight>
              </a:rPr>
              <a:t>ví</a:t>
            </a:r>
            <a:r>
              <a:rPr lang="en-US" cap="all" dirty="0">
                <a:highlight>
                  <a:srgbClr val="00243A"/>
                </a:highlight>
              </a:rPr>
              <a:t> </a:t>
            </a:r>
            <a:r>
              <a:rPr lang="en-US" cap="all" dirty="0" err="1">
                <a:highlight>
                  <a:srgbClr val="00243A"/>
                </a:highlight>
              </a:rPr>
              <a:t>dụ</a:t>
            </a:r>
            <a:r>
              <a:rPr lang="en-US" cap="all" dirty="0">
                <a:highlight>
                  <a:srgbClr val="00243A"/>
                </a:highlight>
              </a:rPr>
              <a:t> </a:t>
            </a:r>
            <a:r>
              <a:rPr lang="en-US" cap="all" dirty="0" err="1">
                <a:highlight>
                  <a:srgbClr val="00243A"/>
                </a:highlight>
              </a:rPr>
              <a:t>thực</a:t>
            </a:r>
            <a:r>
              <a:rPr lang="en-US" cap="all" dirty="0">
                <a:highlight>
                  <a:srgbClr val="00243A"/>
                </a:highlight>
              </a:rPr>
              <a:t> </a:t>
            </a:r>
            <a:r>
              <a:rPr lang="en-US" cap="all" dirty="0" err="1">
                <a:highlight>
                  <a:srgbClr val="00243A"/>
                </a:highlight>
              </a:rPr>
              <a:t>hành</a:t>
            </a:r>
            <a:endParaRPr lang="en-US" cap="all" dirty="0">
              <a:highlight>
                <a:srgbClr val="00243A"/>
              </a:highlight>
            </a:endParaRPr>
          </a:p>
          <a:p>
            <a:pPr algn="r"/>
            <a:r>
              <a:rPr lang="en-US" cap="all" dirty="0" err="1">
                <a:highlight>
                  <a:srgbClr val="00243A"/>
                </a:highlight>
              </a:rPr>
              <a:t>Bạn</a:t>
            </a:r>
            <a:r>
              <a:rPr lang="en-US" cap="all" dirty="0">
                <a:highlight>
                  <a:srgbClr val="00243A"/>
                </a:highlight>
              </a:rPr>
              <a:t> </a:t>
            </a:r>
            <a:r>
              <a:rPr lang="en-US" cap="all" dirty="0" err="1">
                <a:highlight>
                  <a:srgbClr val="00243A"/>
                </a:highlight>
              </a:rPr>
              <a:t>đã</a:t>
            </a:r>
            <a:r>
              <a:rPr lang="en-US" cap="all" dirty="0">
                <a:highlight>
                  <a:srgbClr val="00243A"/>
                </a:highlight>
              </a:rPr>
              <a:t> </a:t>
            </a:r>
            <a:r>
              <a:rPr lang="en-US" cap="all" dirty="0" err="1">
                <a:highlight>
                  <a:srgbClr val="00243A"/>
                </a:highlight>
              </a:rPr>
              <a:t>sẵn</a:t>
            </a:r>
            <a:r>
              <a:rPr lang="en-US" cap="all" dirty="0">
                <a:highlight>
                  <a:srgbClr val="00243A"/>
                </a:highlight>
              </a:rPr>
              <a:t> </a:t>
            </a:r>
            <a:r>
              <a:rPr lang="en-US" cap="all" dirty="0" err="1">
                <a:highlight>
                  <a:srgbClr val="00243A"/>
                </a:highlight>
              </a:rPr>
              <a:t>sàng</a:t>
            </a:r>
            <a:r>
              <a:rPr lang="en-US" cap="all" dirty="0">
                <a:highlight>
                  <a:srgbClr val="00243A"/>
                </a:highlight>
              </a:rPr>
              <a:t>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0608958" y="5870575"/>
            <a:ext cx="551167" cy="3778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11</a:t>
            </a:fld>
            <a:endParaRPr lang="en-US"/>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E66219-DD19-4776-A661-5538EE74F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Slide Number Placeholder 2">
            <a:extLst>
              <a:ext uri="{FF2B5EF4-FFF2-40B4-BE49-F238E27FC236}">
                <a16:creationId xmlns:a16="http://schemas.microsoft.com/office/drawing/2014/main" id="{4C586D3B-49A5-44F5-8736-206BE5CF6989}"/>
              </a:ext>
            </a:extLst>
          </p:cNvPr>
          <p:cNvSpPr>
            <a:spLocks noGrp="1"/>
          </p:cNvSpPr>
          <p:nvPr>
            <p:ph type="sldNum" sz="quarter" idx="12"/>
          </p:nvPr>
        </p:nvSpPr>
        <p:spPr>
          <a:xfrm>
            <a:off x="10608958" y="5870575"/>
            <a:ext cx="551167" cy="3778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263D6C4-4840-40CC-AC84-17E24B3B7BDE}" type="slidenum">
              <a:rPr kumimoji="0" lang="en-US" u="none" strike="noStrike" cap="none" spc="0" normalizeH="0" baseline="0" noProof="0" smtClean="0">
                <a:ln>
                  <a:noFill/>
                </a:ln>
                <a:solidFill>
                  <a:schemeClr val="tx1"/>
                </a:solidFill>
                <a:uLnTx/>
                <a:uFillTx/>
                <a:latin typeface="+mn-lt"/>
              </a:rPr>
              <a:pPr marR="0" lvl="0" indent="0" fontAlgn="auto">
                <a:spcBef>
                  <a:spcPts val="0"/>
                </a:spcBef>
                <a:spcAft>
                  <a:spcPts val="600"/>
                </a:spcAft>
                <a:buClrTx/>
                <a:buSzTx/>
                <a:buFontTx/>
                <a:buNone/>
                <a:tabLst/>
                <a:defRPr/>
              </a:pPr>
              <a:t>12</a:t>
            </a:fld>
            <a:endParaRPr kumimoji="0" lang="en-US" u="none" strike="noStrike" cap="none" spc="0" normalizeH="0" baseline="0" noProof="0">
              <a:ln>
                <a:noFill/>
              </a:ln>
              <a:solidFill>
                <a:schemeClr val="tx1"/>
              </a:solidFill>
              <a:uLnTx/>
              <a:uFillTx/>
              <a:latin typeface="+mn-lt"/>
            </a:endParaRPr>
          </a:p>
        </p:txBody>
      </p:sp>
      <p:pic>
        <p:nvPicPr>
          <p:cNvPr id="12" name="Picture 11">
            <a:extLst>
              <a:ext uri="{FF2B5EF4-FFF2-40B4-BE49-F238E27FC236}">
                <a16:creationId xmlns:a16="http://schemas.microsoft.com/office/drawing/2014/main" id="{45A26059-7554-422B-A308-DC8C2F9EA7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7" name="Picture 6">
            <a:extLst>
              <a:ext uri="{FF2B5EF4-FFF2-40B4-BE49-F238E27FC236}">
                <a16:creationId xmlns:a16="http://schemas.microsoft.com/office/drawing/2014/main" id="{D2454CF1-948A-4371-8882-0584868CEE9C}"/>
              </a:ext>
            </a:extLst>
          </p:cNvPr>
          <p:cNvPicPr>
            <a:picLocks noChangeAspect="1"/>
          </p:cNvPicPr>
          <p:nvPr/>
        </p:nvPicPr>
        <p:blipFill>
          <a:blip r:embed="rId5"/>
          <a:stretch>
            <a:fillRect/>
          </a:stretch>
        </p:blipFill>
        <p:spPr>
          <a:xfrm>
            <a:off x="728679" y="1786"/>
            <a:ext cx="10731465" cy="6856214"/>
          </a:xfrm>
          <a:prstGeom prst="rect">
            <a:avLst/>
          </a:prstGeom>
        </p:spPr>
      </p:pic>
    </p:spTree>
    <p:extLst>
      <p:ext uri="{BB962C8B-B14F-4D97-AF65-F5344CB8AC3E}">
        <p14:creationId xmlns:p14="http://schemas.microsoft.com/office/powerpoint/2010/main" val="415329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0" name="Picture 119">
            <a:extLst>
              <a:ext uri="{FF2B5EF4-FFF2-40B4-BE49-F238E27FC236}">
                <a16:creationId xmlns:a16="http://schemas.microsoft.com/office/drawing/2014/main" id="{54E66219-DD19-4776-A661-5538EE74F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22" name="Rectangle 121">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4F56127-7F19-4B8B-9FE1-4FBCAE3D8AF8}"/>
              </a:ext>
            </a:extLst>
          </p:cNvPr>
          <p:cNvPicPr>
            <a:picLocks noChangeAspect="1"/>
          </p:cNvPicPr>
          <p:nvPr/>
        </p:nvPicPr>
        <p:blipFill rotWithShape="1">
          <a:blip r:embed="rId3">
            <a:alphaModFix amt="35000"/>
            <a:extLst/>
          </a:blip>
          <a:srcRect l="11111"/>
          <a:stretch/>
        </p:blipFill>
        <p:spPr>
          <a:xfrm>
            <a:off x="20" y="10"/>
            <a:ext cx="12191980" cy="6857990"/>
          </a:xfrm>
          <a:prstGeom prst="rect">
            <a:avLst/>
          </a:prstGeom>
        </p:spPr>
      </p:pic>
      <p:pic>
        <p:nvPicPr>
          <p:cNvPr id="124" name="Picture 123">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13800" b="1" dirty="0"/>
              <a:t>Event ?</a:t>
            </a:r>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idx="1"/>
          </p:nvPr>
        </p:nvSpPr>
        <p:spPr>
          <a:xfrm>
            <a:off x="3962399" y="4385732"/>
            <a:ext cx="7197726" cy="1405467"/>
          </a:xfrm>
        </p:spPr>
        <p:txBody>
          <a:bodyPr vert="horz" lIns="91440" tIns="45720" rIns="91440" bIns="45720" rtlCol="0" anchor="t">
            <a:normAutofit/>
          </a:bodyPr>
          <a:lstStyle/>
          <a:p>
            <a:pPr algn="r"/>
            <a:r>
              <a:rPr lang="en-US" sz="4800" b="1" cap="all" dirty="0" err="1">
                <a:highlight>
                  <a:srgbClr val="00243A"/>
                </a:highlight>
              </a:rPr>
              <a:t>sự</a:t>
            </a:r>
            <a:r>
              <a:rPr lang="en-US" sz="4800" b="1" cap="all" dirty="0">
                <a:highlight>
                  <a:srgbClr val="00243A"/>
                </a:highlight>
              </a:rPr>
              <a:t> </a:t>
            </a:r>
            <a:r>
              <a:rPr lang="en-US" sz="4800" b="1" cap="all" dirty="0" err="1">
                <a:highlight>
                  <a:srgbClr val="00243A"/>
                </a:highlight>
              </a:rPr>
              <a:t>kiện</a:t>
            </a:r>
            <a:r>
              <a:rPr lang="en-US" sz="4800" b="1" cap="all" dirty="0">
                <a:highlight>
                  <a:srgbClr val="00243A"/>
                </a:highlight>
              </a:rPr>
              <a:t>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0608958" y="5870575"/>
            <a:ext cx="551167" cy="3778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263D6C4-4840-40CC-AC84-17E24B3B7BDE}" type="slidenum">
              <a:rPr kumimoji="0" lang="en-US" u="none" strike="noStrike" cap="none" spc="0" normalizeH="0" baseline="0" noProof="0" smtClean="0">
                <a:ln>
                  <a:noFill/>
                </a:ln>
                <a:uLnTx/>
                <a:uFillTx/>
              </a:rPr>
              <a:pPr marR="0" lvl="0" indent="0" fontAlgn="auto">
                <a:spcBef>
                  <a:spcPts val="0"/>
                </a:spcBef>
                <a:spcAft>
                  <a:spcPts val="600"/>
                </a:spcAft>
                <a:buClrTx/>
                <a:buSzTx/>
                <a:buFontTx/>
                <a:buNone/>
                <a:tabLst/>
                <a:defRPr/>
              </a:pPr>
              <a:t>13</a:t>
            </a:fld>
            <a:endParaRPr kumimoji="0" lang="en-US" u="none" strike="noStrike" cap="none" spc="0" normalizeH="0" baseline="0" noProof="0">
              <a:ln>
                <a:noFill/>
              </a:ln>
              <a:uLnTx/>
              <a:uFillTx/>
            </a:endParaRPr>
          </a:p>
        </p:txBody>
      </p:sp>
    </p:spTree>
    <p:extLst>
      <p:ext uri="{BB962C8B-B14F-4D97-AF65-F5344CB8AC3E}">
        <p14:creationId xmlns:p14="http://schemas.microsoft.com/office/powerpoint/2010/main" val="412575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0" name="Picture 119">
            <a:extLst>
              <a:ext uri="{FF2B5EF4-FFF2-40B4-BE49-F238E27FC236}">
                <a16:creationId xmlns:a16="http://schemas.microsoft.com/office/drawing/2014/main" id="{54E66219-DD19-4776-A661-5538EE74F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22" name="Rectangle 121">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4F56127-7F19-4B8B-9FE1-4FBCAE3D8AF8}"/>
              </a:ext>
            </a:extLst>
          </p:cNvPr>
          <p:cNvPicPr>
            <a:picLocks noChangeAspect="1"/>
          </p:cNvPicPr>
          <p:nvPr/>
        </p:nvPicPr>
        <p:blipFill rotWithShape="1">
          <a:blip r:embed="rId3">
            <a:alphaModFix amt="35000"/>
            <a:extLst/>
          </a:blip>
          <a:srcRect l="11111"/>
          <a:stretch/>
        </p:blipFill>
        <p:spPr>
          <a:xfrm>
            <a:off x="20" y="10"/>
            <a:ext cx="12191980" cy="6857990"/>
          </a:xfrm>
          <a:prstGeom prst="rect">
            <a:avLst/>
          </a:prstGeom>
        </p:spPr>
      </p:pic>
      <p:pic>
        <p:nvPicPr>
          <p:cNvPr id="124" name="Picture 123">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0608958" y="5870575"/>
            <a:ext cx="551167" cy="3778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263D6C4-4840-40CC-AC84-17E24B3B7BDE}" type="slidenum">
              <a:rPr kumimoji="0" lang="en-US" u="none" strike="noStrike" cap="none" spc="0" normalizeH="0" baseline="0" noProof="0" smtClean="0">
                <a:ln>
                  <a:noFill/>
                </a:ln>
                <a:uLnTx/>
                <a:uFillTx/>
              </a:rPr>
              <a:pPr marR="0" lvl="0" indent="0" fontAlgn="auto">
                <a:spcBef>
                  <a:spcPts val="0"/>
                </a:spcBef>
                <a:spcAft>
                  <a:spcPts val="600"/>
                </a:spcAft>
                <a:buClrTx/>
                <a:buSzTx/>
                <a:buFontTx/>
                <a:buNone/>
                <a:tabLst/>
                <a:defRPr/>
              </a:pPr>
              <a:t>14</a:t>
            </a:fld>
            <a:endParaRPr kumimoji="0" lang="en-US" u="none" strike="noStrike" cap="none" spc="0" normalizeH="0" baseline="0" noProof="0">
              <a:ln>
                <a:noFill/>
              </a:ln>
              <a:uLnTx/>
              <a:uFillTx/>
            </a:endParaRPr>
          </a:p>
        </p:txBody>
      </p:sp>
      <p:pic>
        <p:nvPicPr>
          <p:cNvPr id="11" name="Picture 10">
            <a:extLst>
              <a:ext uri="{FF2B5EF4-FFF2-40B4-BE49-F238E27FC236}">
                <a16:creationId xmlns:a16="http://schemas.microsoft.com/office/drawing/2014/main" id="{72743FDE-5E2D-4780-87A4-0F846F639A80}"/>
              </a:ext>
            </a:extLst>
          </p:cNvPr>
          <p:cNvPicPr>
            <a:picLocks noChangeAspect="1"/>
          </p:cNvPicPr>
          <p:nvPr/>
        </p:nvPicPr>
        <p:blipFill>
          <a:blip r:embed="rId4"/>
          <a:stretch>
            <a:fillRect/>
          </a:stretch>
        </p:blipFill>
        <p:spPr>
          <a:xfrm>
            <a:off x="573621" y="609600"/>
            <a:ext cx="10773326" cy="53248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634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F5617E-F5F8-49FB-9928-79BCFC9880FB}"/>
              </a:ext>
            </a:extLst>
          </p:cNvPr>
          <p:cNvSpPr>
            <a:spLocks noGrp="1"/>
          </p:cNvSpPr>
          <p:nvPr>
            <p:ph type="sldNum" sz="quarter" idx="12"/>
          </p:nvPr>
        </p:nvSpPr>
        <p:spPr/>
        <p:txBody>
          <a:bodyPr/>
          <a:lstStyle/>
          <a:p>
            <a:fld id="{C263D6C4-4840-40CC-AC84-17E24B3B7BDE}" type="slidenum">
              <a:rPr lang="en-GB" smtClean="0"/>
              <a:pPr/>
              <a:t>15</a:t>
            </a:fld>
            <a:endParaRPr lang="en-GB" dirty="0"/>
          </a:p>
        </p:txBody>
      </p:sp>
      <p:sp>
        <p:nvSpPr>
          <p:cNvPr id="6" name="TextBox 5">
            <a:extLst>
              <a:ext uri="{FF2B5EF4-FFF2-40B4-BE49-F238E27FC236}">
                <a16:creationId xmlns:a16="http://schemas.microsoft.com/office/drawing/2014/main" id="{B45E6E69-303E-45C4-9463-25AAE03D6135}"/>
              </a:ext>
            </a:extLst>
          </p:cNvPr>
          <p:cNvSpPr txBox="1"/>
          <p:nvPr/>
        </p:nvSpPr>
        <p:spPr>
          <a:xfrm>
            <a:off x="474731" y="153819"/>
            <a:ext cx="11242538" cy="6001643"/>
          </a:xfrm>
          <a:prstGeom prst="rect">
            <a:avLst/>
          </a:prstGeom>
          <a:noFill/>
        </p:spPr>
        <p:txBody>
          <a:bodyPr wrap="square" rtlCol="0">
            <a:spAutoFit/>
          </a:bodyPr>
          <a:lstStyle/>
          <a:p>
            <a:pPr lvl="0" algn="just" defTabSz="457200"/>
            <a:r>
              <a:rPr kumimoji="0" lang="en-US" sz="3600" b="0" i="0" u="none" strike="noStrike" kern="1200" cap="none" spc="0" normalizeH="0" baseline="0" noProof="0" dirty="0">
                <a:ln>
                  <a:noFill/>
                </a:ln>
                <a:solidFill>
                  <a:prstClr val="white"/>
                </a:solidFill>
                <a:effectLst/>
                <a:highlight>
                  <a:srgbClr val="103350"/>
                </a:highlight>
                <a:uLnTx/>
                <a:uFillTx/>
                <a:latin typeface="Calibri Light" panose="020F0302020204030204"/>
                <a:ea typeface="+mn-ea"/>
                <a:cs typeface="+mn-cs"/>
              </a:rPr>
              <a:t>s</a:t>
            </a:r>
            <a:r>
              <a:rPr lang="en-US" sz="3600" dirty="0">
                <a:solidFill>
                  <a:prstClr val="white"/>
                </a:solidFill>
                <a:highlight>
                  <a:srgbClr val="103350"/>
                </a:highlight>
                <a:latin typeface="Calibri Light" panose="020F0302020204030204"/>
              </a:rPr>
              <a:t>ự </a:t>
            </a:r>
            <a:r>
              <a:rPr lang="en-US" sz="3600" dirty="0" err="1">
                <a:solidFill>
                  <a:prstClr val="white"/>
                </a:solidFill>
                <a:highlight>
                  <a:srgbClr val="103350"/>
                </a:highlight>
                <a:latin typeface="Calibri Light" panose="020F0302020204030204"/>
              </a:rPr>
              <a:t>kiện</a:t>
            </a:r>
            <a:r>
              <a:rPr lang="en-US" sz="3600" dirty="0">
                <a:solidFill>
                  <a:prstClr val="white"/>
                </a:solidFill>
                <a:highlight>
                  <a:srgbClr val="103350"/>
                </a:highlight>
                <a:latin typeface="Calibri Light" panose="020F0302020204030204"/>
              </a:rPr>
              <a:t> đ</a:t>
            </a:r>
            <a:r>
              <a:rPr lang="vi-VN" sz="3600" dirty="0">
                <a:solidFill>
                  <a:prstClr val="white"/>
                </a:solidFill>
                <a:highlight>
                  <a:srgbClr val="103350"/>
                </a:highlight>
                <a:latin typeface="Calibri Light" panose="020F0302020204030204"/>
              </a:rPr>
              <a:t>ư</a:t>
            </a:r>
            <a:r>
              <a:rPr lang="en-US" sz="3600" dirty="0" err="1">
                <a:solidFill>
                  <a:prstClr val="white"/>
                </a:solidFill>
                <a:highlight>
                  <a:srgbClr val="103350"/>
                </a:highlight>
                <a:latin typeface="Calibri Light" panose="020F0302020204030204"/>
              </a:rPr>
              <a:t>ợc</a:t>
            </a:r>
            <a:r>
              <a:rPr lang="en-US" sz="3600" dirty="0">
                <a:solidFill>
                  <a:prstClr val="white"/>
                </a:solidFill>
                <a:highlight>
                  <a:srgbClr val="103350"/>
                </a:highlight>
                <a:latin typeface="Calibri Light" panose="020F0302020204030204"/>
              </a:rPr>
              <a:t> </a:t>
            </a:r>
            <a:r>
              <a:rPr lang="en-US" sz="3600" dirty="0" err="1">
                <a:solidFill>
                  <a:prstClr val="white"/>
                </a:solidFill>
                <a:highlight>
                  <a:srgbClr val="103350"/>
                </a:highlight>
                <a:latin typeface="Calibri Light" panose="020F0302020204030204"/>
              </a:rPr>
              <a:t>du`ng</a:t>
            </a:r>
            <a:r>
              <a:rPr lang="en-US" sz="3600" dirty="0">
                <a:solidFill>
                  <a:prstClr val="white"/>
                </a:solidFill>
                <a:highlight>
                  <a:srgbClr val="103350"/>
                </a:highlight>
                <a:latin typeface="Calibri Light" panose="020F0302020204030204"/>
              </a:rPr>
              <a:t> </a:t>
            </a:r>
            <a:r>
              <a:rPr lang="en-US" sz="3600" dirty="0" err="1">
                <a:solidFill>
                  <a:prstClr val="white"/>
                </a:solidFill>
                <a:highlight>
                  <a:srgbClr val="103350"/>
                </a:highlight>
                <a:latin typeface="Calibri Light" panose="020F0302020204030204"/>
              </a:rPr>
              <a:t>nh</a:t>
            </a:r>
            <a:r>
              <a:rPr lang="vi-VN" sz="3600" dirty="0">
                <a:solidFill>
                  <a:prstClr val="white"/>
                </a:solidFill>
                <a:highlight>
                  <a:srgbClr val="103350"/>
                </a:highlight>
                <a:latin typeface="Calibri Light" panose="020F0302020204030204"/>
              </a:rPr>
              <a:t>ư</a:t>
            </a:r>
            <a:r>
              <a:rPr lang="en-US" sz="3600" dirty="0">
                <a:solidFill>
                  <a:prstClr val="white"/>
                </a:solidFill>
                <a:highlight>
                  <a:srgbClr val="103350"/>
                </a:highlight>
                <a:latin typeface="Calibri Light" panose="020F0302020204030204"/>
              </a:rPr>
              <a:t> </a:t>
            </a:r>
            <a:r>
              <a:rPr lang="en-US" sz="3600" dirty="0" err="1">
                <a:solidFill>
                  <a:prstClr val="white"/>
                </a:solidFill>
                <a:highlight>
                  <a:srgbClr val="103350"/>
                </a:highlight>
                <a:latin typeface="Calibri Light" panose="020F0302020204030204"/>
              </a:rPr>
              <a:t>một</a:t>
            </a:r>
            <a:r>
              <a:rPr lang="en-US" sz="3600" dirty="0">
                <a:solidFill>
                  <a:prstClr val="white"/>
                </a:solidFill>
                <a:highlight>
                  <a:srgbClr val="103350"/>
                </a:highlight>
                <a:latin typeface="Calibri Light" panose="020F0302020204030204"/>
              </a:rPr>
              <a:t> </a:t>
            </a:r>
            <a:r>
              <a:rPr lang="en-US" sz="3600" dirty="0" err="1">
                <a:solidFill>
                  <a:prstClr val="white"/>
                </a:solidFill>
                <a:highlight>
                  <a:srgbClr val="103350"/>
                </a:highlight>
                <a:latin typeface="Calibri Light" panose="020F0302020204030204"/>
              </a:rPr>
              <a:t>thuộc</a:t>
            </a:r>
            <a:r>
              <a:rPr lang="en-US" sz="3600" dirty="0">
                <a:solidFill>
                  <a:prstClr val="white"/>
                </a:solidFill>
                <a:highlight>
                  <a:srgbClr val="103350"/>
                </a:highlight>
                <a:latin typeface="Calibri Light" panose="020F0302020204030204"/>
              </a:rPr>
              <a:t> </a:t>
            </a:r>
            <a:r>
              <a:rPr lang="en-US" sz="3600" dirty="0" err="1">
                <a:solidFill>
                  <a:prstClr val="white"/>
                </a:solidFill>
                <a:highlight>
                  <a:srgbClr val="103350"/>
                </a:highlight>
                <a:latin typeface="Calibri Light" panose="020F0302020204030204"/>
              </a:rPr>
              <a:t>tính</a:t>
            </a:r>
            <a:r>
              <a:rPr lang="en-US" sz="3600" dirty="0">
                <a:solidFill>
                  <a:prstClr val="white"/>
                </a:solidFill>
                <a:highlight>
                  <a:srgbClr val="103350"/>
                </a:highlight>
                <a:latin typeface="Calibri Light" panose="020F0302020204030204"/>
              </a:rPr>
              <a:t> trong 1 </a:t>
            </a:r>
            <a:r>
              <a:rPr lang="en-US" sz="3600" dirty="0" err="1">
                <a:solidFill>
                  <a:prstClr val="white"/>
                </a:solidFill>
                <a:highlight>
                  <a:srgbClr val="103350"/>
                </a:highlight>
                <a:latin typeface="Calibri Light" panose="020F0302020204030204"/>
              </a:rPr>
              <a:t>đối</a:t>
            </a:r>
            <a:r>
              <a:rPr lang="en-US" sz="3600" dirty="0">
                <a:solidFill>
                  <a:prstClr val="white"/>
                </a:solidFill>
                <a:highlight>
                  <a:srgbClr val="103350"/>
                </a:highlight>
                <a:latin typeface="Calibri Light" panose="020F0302020204030204"/>
              </a:rPr>
              <a:t> t</a:t>
            </a:r>
            <a:r>
              <a:rPr lang="vi-VN" sz="3600" dirty="0">
                <a:solidFill>
                  <a:prstClr val="white"/>
                </a:solidFill>
                <a:highlight>
                  <a:srgbClr val="103350"/>
                </a:highlight>
                <a:latin typeface="Calibri Light" panose="020F0302020204030204"/>
              </a:rPr>
              <a:t>ư</a:t>
            </a:r>
            <a:r>
              <a:rPr lang="en-US" sz="3600" dirty="0" err="1">
                <a:solidFill>
                  <a:prstClr val="white"/>
                </a:solidFill>
                <a:highlight>
                  <a:srgbClr val="103350"/>
                </a:highlight>
                <a:latin typeface="Calibri Light" panose="020F0302020204030204"/>
              </a:rPr>
              <a:t>ợng</a:t>
            </a:r>
            <a:r>
              <a:rPr lang="en-US" sz="3600" dirty="0">
                <a:solidFill>
                  <a:prstClr val="white"/>
                </a:solidFill>
                <a:highlight>
                  <a:srgbClr val="103350"/>
                </a:highlight>
                <a:latin typeface="Calibri Light" panose="020F0302020204030204"/>
              </a:rPr>
              <a:t> đ</a:t>
            </a:r>
            <a:r>
              <a:rPr lang="vi-VN" sz="3600" dirty="0">
                <a:solidFill>
                  <a:prstClr val="white"/>
                </a:solidFill>
                <a:highlight>
                  <a:srgbClr val="103350"/>
                </a:highlight>
                <a:latin typeface="Calibri Light" panose="020F0302020204030204"/>
              </a:rPr>
              <a:t>ư</a:t>
            </a:r>
            <a:r>
              <a:rPr lang="en-US" sz="3600" dirty="0" err="1">
                <a:solidFill>
                  <a:prstClr val="white"/>
                </a:solidFill>
                <a:highlight>
                  <a:srgbClr val="103350"/>
                </a:highlight>
                <a:latin typeface="Calibri Light" panose="020F0302020204030204"/>
              </a:rPr>
              <a:t>ợc</a:t>
            </a:r>
            <a:r>
              <a:rPr lang="en-US" sz="3600" dirty="0">
                <a:solidFill>
                  <a:prstClr val="white"/>
                </a:solidFill>
                <a:highlight>
                  <a:srgbClr val="103350"/>
                </a:highlight>
                <a:latin typeface="Calibri Light" panose="020F0302020204030204"/>
              </a:rPr>
              <a:t> </a:t>
            </a:r>
            <a:r>
              <a:rPr lang="en-US" sz="3600" dirty="0" err="1">
                <a:solidFill>
                  <a:prstClr val="white"/>
                </a:solidFill>
                <a:highlight>
                  <a:srgbClr val="103350"/>
                </a:highlight>
                <a:latin typeface="Calibri Light" panose="020F0302020204030204"/>
              </a:rPr>
              <a:t>tạo</a:t>
            </a:r>
            <a:r>
              <a:rPr lang="en-US" sz="3600" dirty="0">
                <a:solidFill>
                  <a:prstClr val="white"/>
                </a:solidFill>
                <a:highlight>
                  <a:srgbClr val="103350"/>
                </a:highlight>
                <a:latin typeface="Calibri Light" panose="020F0302020204030204"/>
              </a:rPr>
              <a:t> </a:t>
            </a:r>
            <a:r>
              <a:rPr lang="en-US" sz="3600" dirty="0" err="1">
                <a:solidFill>
                  <a:prstClr val="white"/>
                </a:solidFill>
                <a:highlight>
                  <a:srgbClr val="103350"/>
                </a:highlight>
                <a:latin typeface="Calibri Light" panose="020F0302020204030204"/>
              </a:rPr>
              <a:t>bởi</a:t>
            </a:r>
            <a:r>
              <a:rPr lang="en-US" sz="3600" dirty="0">
                <a:solidFill>
                  <a:prstClr val="white"/>
                </a:solidFill>
                <a:highlight>
                  <a:srgbClr val="103350"/>
                </a:highlight>
                <a:latin typeface="Calibri Light" panose="020F0302020204030204"/>
              </a:rPr>
              <a:t> HTML.</a:t>
            </a:r>
          </a:p>
          <a:p>
            <a:pPr lvl="0" algn="just" defTabSz="457200"/>
            <a:r>
              <a:rPr kumimoji="0" lang="en-US" sz="3600" b="0" i="0" u="none" strike="noStrike" kern="1200" cap="none" spc="0" normalizeH="0" baseline="0" noProof="0" dirty="0">
                <a:ln>
                  <a:noFill/>
                </a:ln>
                <a:solidFill>
                  <a:prstClr val="white"/>
                </a:solidFill>
                <a:effectLst/>
                <a:highlight>
                  <a:srgbClr val="103350"/>
                </a:highlight>
                <a:uLnTx/>
                <a:uFillTx/>
                <a:latin typeface="Calibri Light" panose="020F0302020204030204"/>
                <a:ea typeface="+mn-ea"/>
                <a:cs typeface="+mn-cs"/>
              </a:rPr>
              <a:t>V</a:t>
            </a:r>
            <a:r>
              <a:rPr lang="en-US" sz="3600" dirty="0">
                <a:solidFill>
                  <a:prstClr val="white"/>
                </a:solidFill>
                <a:highlight>
                  <a:srgbClr val="103350"/>
                </a:highlight>
                <a:latin typeface="Calibri Light" panose="020F0302020204030204"/>
              </a:rPr>
              <a:t>í </a:t>
            </a:r>
            <a:r>
              <a:rPr lang="en-US" sz="3600" dirty="0" err="1">
                <a:solidFill>
                  <a:prstClr val="white"/>
                </a:solidFill>
                <a:highlight>
                  <a:srgbClr val="103350"/>
                </a:highlight>
                <a:latin typeface="Calibri Light" panose="020F0302020204030204"/>
              </a:rPr>
              <a:t>dụ</a:t>
            </a:r>
            <a:r>
              <a:rPr lang="en-US" sz="3600" dirty="0">
                <a:solidFill>
                  <a:prstClr val="white"/>
                </a:solidFill>
                <a:highlight>
                  <a:srgbClr val="103350"/>
                </a:highlight>
                <a:latin typeface="Calibri Light" panose="020F0302020204030204"/>
              </a:rPr>
              <a:t>: ở </a:t>
            </a:r>
            <a:r>
              <a:rPr lang="en-US" sz="3600" dirty="0" err="1">
                <a:solidFill>
                  <a:prstClr val="white"/>
                </a:solidFill>
                <a:highlight>
                  <a:srgbClr val="103350"/>
                </a:highlight>
                <a:latin typeface="Calibri Light" panose="020F0302020204030204"/>
              </a:rPr>
              <a:t>sự</a:t>
            </a:r>
            <a:r>
              <a:rPr lang="en-US" sz="3600" dirty="0">
                <a:solidFill>
                  <a:prstClr val="white"/>
                </a:solidFill>
                <a:highlight>
                  <a:srgbClr val="103350"/>
                </a:highlight>
                <a:latin typeface="Calibri Light" panose="020F0302020204030204"/>
              </a:rPr>
              <a:t> </a:t>
            </a:r>
            <a:r>
              <a:rPr lang="en-US" sz="3600" dirty="0" err="1">
                <a:solidFill>
                  <a:prstClr val="white"/>
                </a:solidFill>
                <a:highlight>
                  <a:srgbClr val="103350"/>
                </a:highlight>
                <a:latin typeface="Calibri Light" panose="020F0302020204030204"/>
              </a:rPr>
              <a:t>kiện</a:t>
            </a:r>
            <a:r>
              <a:rPr lang="en-US" sz="3600" dirty="0">
                <a:solidFill>
                  <a:prstClr val="white"/>
                </a:solidFill>
                <a:highlight>
                  <a:srgbClr val="103350"/>
                </a:highlight>
                <a:latin typeface="Calibri Light" panose="020F0302020204030204"/>
              </a:rPr>
              <a:t> click </a:t>
            </a:r>
            <a:r>
              <a:rPr lang="en-US" sz="3600" dirty="0" err="1">
                <a:solidFill>
                  <a:prstClr val="white"/>
                </a:solidFill>
                <a:highlight>
                  <a:srgbClr val="103350"/>
                </a:highlight>
                <a:latin typeface="Calibri Light" panose="020F0302020204030204"/>
              </a:rPr>
              <a:t>của</a:t>
            </a:r>
            <a:r>
              <a:rPr lang="en-US" sz="3600" dirty="0">
                <a:solidFill>
                  <a:prstClr val="white"/>
                </a:solidFill>
                <a:highlight>
                  <a:srgbClr val="103350"/>
                </a:highlight>
                <a:latin typeface="Calibri Light" panose="020F0302020204030204"/>
              </a:rPr>
              <a:t> 1 </a:t>
            </a:r>
            <a:r>
              <a:rPr lang="en-US" sz="3600" dirty="0" err="1">
                <a:solidFill>
                  <a:prstClr val="white"/>
                </a:solidFill>
                <a:highlight>
                  <a:srgbClr val="103350"/>
                </a:highlight>
                <a:latin typeface="Calibri Light" panose="020F0302020204030204"/>
              </a:rPr>
              <a:t>nút</a:t>
            </a:r>
            <a:r>
              <a:rPr lang="en-US" sz="3600" dirty="0">
                <a:solidFill>
                  <a:prstClr val="white"/>
                </a:solidFill>
                <a:highlight>
                  <a:srgbClr val="103350"/>
                </a:highlight>
                <a:latin typeface="Calibri Light" panose="020F0302020204030204"/>
              </a:rPr>
              <a:t> </a:t>
            </a:r>
            <a:r>
              <a:rPr lang="en-US" sz="3600" dirty="0" err="1">
                <a:solidFill>
                  <a:prstClr val="white"/>
                </a:solidFill>
                <a:highlight>
                  <a:srgbClr val="103350"/>
                </a:highlight>
                <a:latin typeface="Calibri Light" panose="020F0302020204030204"/>
              </a:rPr>
              <a:t>nhấn</a:t>
            </a:r>
            <a:r>
              <a:rPr lang="en-US" sz="3600" dirty="0">
                <a:solidFill>
                  <a:prstClr val="white"/>
                </a:solidFill>
                <a:highlight>
                  <a:srgbClr val="103350"/>
                </a:highlight>
                <a:latin typeface="Calibri Light" panose="020F0302020204030204"/>
              </a:rPr>
              <a:t>, đ</a:t>
            </a:r>
            <a:r>
              <a:rPr lang="vi-VN" sz="3600" dirty="0">
                <a:solidFill>
                  <a:prstClr val="white"/>
                </a:solidFill>
                <a:highlight>
                  <a:srgbClr val="103350"/>
                </a:highlight>
                <a:latin typeface="Calibri Light" panose="020F0302020204030204"/>
              </a:rPr>
              <a:t>ư</a:t>
            </a:r>
            <a:r>
              <a:rPr lang="en-US" sz="3600" dirty="0" err="1">
                <a:solidFill>
                  <a:prstClr val="white"/>
                </a:solidFill>
                <a:highlight>
                  <a:srgbClr val="103350"/>
                </a:highlight>
                <a:latin typeface="Calibri Light" panose="020F0302020204030204"/>
              </a:rPr>
              <a:t>ợc</a:t>
            </a:r>
            <a:r>
              <a:rPr lang="en-US" sz="3600" dirty="0">
                <a:solidFill>
                  <a:prstClr val="white"/>
                </a:solidFill>
                <a:highlight>
                  <a:srgbClr val="103350"/>
                </a:highlight>
                <a:latin typeface="Calibri Light" panose="020F0302020204030204"/>
              </a:rPr>
              <a:t> </a:t>
            </a:r>
            <a:r>
              <a:rPr lang="en-US" sz="3600" dirty="0" err="1">
                <a:solidFill>
                  <a:prstClr val="white"/>
                </a:solidFill>
                <a:highlight>
                  <a:srgbClr val="103350"/>
                </a:highlight>
                <a:latin typeface="Calibri Light" panose="020F0302020204030204"/>
              </a:rPr>
              <a:t>trình</a:t>
            </a:r>
            <a:r>
              <a:rPr lang="en-US" sz="3600" dirty="0">
                <a:solidFill>
                  <a:prstClr val="white"/>
                </a:solidFill>
                <a:highlight>
                  <a:srgbClr val="103350"/>
                </a:highlight>
                <a:latin typeface="Calibri Light" panose="020F0302020204030204"/>
              </a:rPr>
              <a:t> </a:t>
            </a:r>
            <a:r>
              <a:rPr lang="en-US" sz="3600" dirty="0" err="1">
                <a:solidFill>
                  <a:prstClr val="white"/>
                </a:solidFill>
                <a:highlight>
                  <a:srgbClr val="103350"/>
                </a:highlight>
                <a:latin typeface="Calibri Light" panose="020F0302020204030204"/>
              </a:rPr>
              <a:t>bày</a:t>
            </a:r>
            <a:r>
              <a:rPr lang="en-US" sz="3600" dirty="0">
                <a:solidFill>
                  <a:prstClr val="white"/>
                </a:solidFill>
                <a:highlight>
                  <a:srgbClr val="103350"/>
                </a:highlight>
                <a:latin typeface="Calibri Light" panose="020F0302020204030204"/>
              </a:rPr>
              <a:t> </a:t>
            </a:r>
            <a:r>
              <a:rPr lang="en-US" sz="3600" dirty="0" err="1">
                <a:solidFill>
                  <a:prstClr val="white"/>
                </a:solidFill>
                <a:highlight>
                  <a:srgbClr val="103350"/>
                </a:highlight>
                <a:latin typeface="Calibri Light" panose="020F0302020204030204"/>
              </a:rPr>
              <a:t>nh</a:t>
            </a:r>
            <a:r>
              <a:rPr lang="vi-VN" sz="3600" dirty="0">
                <a:solidFill>
                  <a:prstClr val="white"/>
                </a:solidFill>
                <a:highlight>
                  <a:srgbClr val="103350"/>
                </a:highlight>
                <a:latin typeface="Calibri Light" panose="020F0302020204030204"/>
              </a:rPr>
              <a:t>ư</a:t>
            </a:r>
            <a:r>
              <a:rPr lang="en-US" sz="3600" dirty="0">
                <a:solidFill>
                  <a:prstClr val="white"/>
                </a:solidFill>
                <a:highlight>
                  <a:srgbClr val="103350"/>
                </a:highlight>
                <a:latin typeface="Calibri Light" panose="020F0302020204030204"/>
              </a:rPr>
              <a:t> </a:t>
            </a:r>
            <a:r>
              <a:rPr lang="en-US" sz="3600" dirty="0" err="1">
                <a:solidFill>
                  <a:prstClr val="white"/>
                </a:solidFill>
                <a:highlight>
                  <a:srgbClr val="103350"/>
                </a:highlight>
                <a:latin typeface="Calibri Light" panose="020F0302020204030204"/>
              </a:rPr>
              <a:t>sau</a:t>
            </a:r>
            <a:r>
              <a:rPr lang="en-US" sz="3600" dirty="0">
                <a:solidFill>
                  <a:prstClr val="white"/>
                </a:solidFill>
                <a:highlight>
                  <a:srgbClr val="103350"/>
                </a:highlight>
                <a:latin typeface="Calibri Light" panose="020F0302020204030204"/>
              </a:rPr>
              <a:t>:</a:t>
            </a:r>
          </a:p>
          <a:p>
            <a:pPr lvl="0" defTabSz="457200"/>
            <a:r>
              <a:rPr lang="en-US" sz="3200" dirty="0">
                <a:solidFill>
                  <a:prstClr val="white"/>
                </a:solidFill>
                <a:highlight>
                  <a:srgbClr val="1B6872"/>
                </a:highlight>
                <a:latin typeface="Courier New" panose="02070309020205020404" pitchFamily="49" charset="0"/>
                <a:cs typeface="Courier New" panose="02070309020205020404" pitchFamily="49" charset="0"/>
              </a:rPr>
              <a:t>&lt;button type="button" onclick="</a:t>
            </a:r>
            <a:r>
              <a:rPr lang="en-US" sz="3200" b="1" dirty="0">
                <a:solidFill>
                  <a:srgbClr val="FFFF00"/>
                </a:solidFill>
                <a:highlight>
                  <a:srgbClr val="1B6872"/>
                </a:highlight>
                <a:latin typeface="Courier New" panose="02070309020205020404" pitchFamily="49" charset="0"/>
                <a:cs typeface="Courier New" panose="02070309020205020404" pitchFamily="49" charset="0"/>
              </a:rPr>
              <a:t>click1();</a:t>
            </a:r>
            <a:r>
              <a:rPr lang="en-US" sz="3200" dirty="0">
                <a:solidFill>
                  <a:prstClr val="white"/>
                </a:solidFill>
                <a:highlight>
                  <a:srgbClr val="1B6872"/>
                </a:highlight>
                <a:latin typeface="Courier New" panose="02070309020205020404" pitchFamily="49" charset="0"/>
                <a:cs typeface="Courier New" panose="02070309020205020404" pitchFamily="49" charset="0"/>
              </a:rPr>
              <a:t>" &gt;click&lt;/button&gt;</a:t>
            </a:r>
          </a:p>
          <a:p>
            <a:pPr lvl="0" algn="just" defTabSz="457200"/>
            <a:r>
              <a:rPr kumimoji="0" lang="en-US" sz="3600" b="0" i="0" u="none" strike="noStrike" kern="1200" cap="none" spc="0" normalizeH="0" baseline="0" noProof="0" dirty="0" err="1">
                <a:ln>
                  <a:noFill/>
                </a:ln>
                <a:solidFill>
                  <a:prstClr val="white"/>
                </a:solidFill>
                <a:effectLst/>
                <a:uLnTx/>
                <a:uFillTx/>
                <a:latin typeface="Calibri Light" panose="020F0302020204030204"/>
                <a:ea typeface="+mn-ea"/>
                <a:cs typeface="+mn-cs"/>
              </a:rPr>
              <a:t>Hàm</a:t>
            </a:r>
            <a:r>
              <a:rPr kumimoji="0" lang="en-US" sz="36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3600" b="1" i="0" u="none" strike="noStrike" kern="1200" cap="none" spc="0" normalizeH="0" baseline="0" noProof="0" dirty="0">
                <a:ln>
                  <a:noFill/>
                </a:ln>
                <a:solidFill>
                  <a:srgbClr val="FFFF00"/>
                </a:solidFill>
                <a:effectLst/>
                <a:uLnTx/>
                <a:uFillTx/>
                <a:latin typeface="Calibri Light" panose="020F0302020204030204"/>
                <a:ea typeface="+mn-ea"/>
                <a:cs typeface="+mn-cs"/>
              </a:rPr>
              <a:t>click1</a:t>
            </a:r>
            <a:r>
              <a:rPr kumimoji="0" lang="en-US" sz="3600" b="0" i="0" u="none" strike="noStrike" kern="1200" cap="none" spc="0" normalizeH="0" baseline="0" noProof="0" dirty="0">
                <a:ln>
                  <a:noFill/>
                </a:ln>
                <a:solidFill>
                  <a:prstClr val="white"/>
                </a:solidFill>
                <a:effectLst/>
                <a:uLnTx/>
                <a:uFillTx/>
                <a:latin typeface="Calibri Light" panose="020F0302020204030204"/>
                <a:ea typeface="+mn-ea"/>
                <a:cs typeface="+mn-cs"/>
              </a:rPr>
              <a:t> đ</a:t>
            </a:r>
            <a:r>
              <a:rPr kumimoji="0" lang="vi-VN" sz="3600" b="0" i="0" u="none" strike="noStrike" kern="1200" cap="none" spc="0" normalizeH="0" baseline="0" noProof="0" dirty="0">
                <a:ln>
                  <a:noFill/>
                </a:ln>
                <a:solidFill>
                  <a:prstClr val="white"/>
                </a:solidFill>
                <a:effectLst/>
                <a:uLnTx/>
                <a:uFillTx/>
                <a:latin typeface="Calibri Light" panose="020F0302020204030204"/>
                <a:ea typeface="+mn-ea"/>
                <a:cs typeface="+mn-cs"/>
              </a:rPr>
              <a:t>ư</a:t>
            </a:r>
            <a:r>
              <a:rPr lang="en-US" sz="3600" dirty="0" err="1">
                <a:solidFill>
                  <a:prstClr val="white"/>
                </a:solidFill>
                <a:latin typeface="Calibri Light" panose="020F0302020204030204"/>
              </a:rPr>
              <a:t>ợc</a:t>
            </a:r>
            <a:r>
              <a:rPr lang="en-US" sz="3600" dirty="0">
                <a:solidFill>
                  <a:prstClr val="white"/>
                </a:solidFill>
                <a:latin typeface="Calibri Light" panose="020F0302020204030204"/>
              </a:rPr>
              <a:t> </a:t>
            </a:r>
            <a:r>
              <a:rPr lang="en-US" sz="3600" dirty="0" err="1">
                <a:solidFill>
                  <a:prstClr val="white"/>
                </a:solidFill>
                <a:latin typeface="Calibri Light" panose="020F0302020204030204"/>
              </a:rPr>
              <a:t>biểu</a:t>
            </a:r>
            <a:r>
              <a:rPr lang="en-US" sz="3600" dirty="0">
                <a:solidFill>
                  <a:prstClr val="white"/>
                </a:solidFill>
                <a:latin typeface="Calibri Light" panose="020F0302020204030204"/>
              </a:rPr>
              <a:t> </a:t>
            </a:r>
            <a:r>
              <a:rPr lang="en-US" sz="3600" dirty="0" err="1">
                <a:solidFill>
                  <a:prstClr val="white"/>
                </a:solidFill>
                <a:latin typeface="Calibri Light" panose="020F0302020204030204"/>
              </a:rPr>
              <a:t>diễn</a:t>
            </a:r>
            <a:r>
              <a:rPr lang="en-US" sz="3600" dirty="0">
                <a:solidFill>
                  <a:prstClr val="white"/>
                </a:solidFill>
                <a:latin typeface="Calibri Light" panose="020F0302020204030204"/>
              </a:rPr>
              <a:t> </a:t>
            </a:r>
            <a:r>
              <a:rPr lang="en-US" sz="3600" dirty="0" err="1">
                <a:solidFill>
                  <a:prstClr val="white"/>
                </a:solidFill>
                <a:latin typeface="Calibri Light" panose="020F0302020204030204"/>
              </a:rPr>
              <a:t>bởi</a:t>
            </a:r>
            <a:r>
              <a:rPr lang="en-US" sz="3600" dirty="0">
                <a:solidFill>
                  <a:prstClr val="white"/>
                </a:solidFill>
                <a:latin typeface="Calibri Light" panose="020F0302020204030204"/>
              </a:rPr>
              <a:t> </a:t>
            </a:r>
            <a:r>
              <a:rPr lang="en-US" sz="3600" dirty="0" err="1">
                <a:solidFill>
                  <a:prstClr val="white"/>
                </a:solidFill>
                <a:latin typeface="Calibri Light" panose="020F0302020204030204"/>
              </a:rPr>
              <a:t>javascript</a:t>
            </a:r>
            <a:r>
              <a:rPr lang="en-US" sz="3600" dirty="0">
                <a:solidFill>
                  <a:prstClr val="white"/>
                </a:solidFill>
                <a:latin typeface="Calibri Light" panose="020F0302020204030204"/>
              </a:rPr>
              <a:t> </a:t>
            </a:r>
            <a:r>
              <a:rPr lang="en-US" sz="3600" dirty="0" err="1">
                <a:solidFill>
                  <a:prstClr val="white"/>
                </a:solidFill>
                <a:latin typeface="Calibri Light" panose="020F0302020204030204"/>
              </a:rPr>
              <a:t>như</a:t>
            </a:r>
            <a:r>
              <a:rPr lang="en-US" sz="3600" dirty="0">
                <a:solidFill>
                  <a:prstClr val="white"/>
                </a:solidFill>
                <a:latin typeface="Calibri Light" panose="020F0302020204030204"/>
              </a:rPr>
              <a:t> </a:t>
            </a:r>
            <a:r>
              <a:rPr lang="en-US" sz="3600" dirty="0" err="1">
                <a:solidFill>
                  <a:prstClr val="white"/>
                </a:solidFill>
                <a:latin typeface="Calibri Light" panose="020F0302020204030204"/>
              </a:rPr>
              <a:t>sau</a:t>
            </a:r>
            <a:r>
              <a:rPr lang="en-US" sz="3600" dirty="0">
                <a:solidFill>
                  <a:prstClr val="white"/>
                </a:solidFill>
                <a:latin typeface="Calibri Light" panose="020F0302020204030204"/>
              </a:rPr>
              <a:t>:</a:t>
            </a:r>
          </a:p>
          <a:p>
            <a:pPr lvl="0" algn="just" defTabSz="457200"/>
            <a:r>
              <a:rPr lang="en-US" sz="2800" dirty="0">
                <a:solidFill>
                  <a:prstClr val="white"/>
                </a:solidFill>
                <a:highlight>
                  <a:srgbClr val="1B6872"/>
                </a:highlight>
                <a:latin typeface="Courier New" panose="02070309020205020404" pitchFamily="49" charset="0"/>
                <a:cs typeface="Courier New" panose="02070309020205020404" pitchFamily="49" charset="0"/>
              </a:rPr>
              <a:t>&lt;script type="text/</a:t>
            </a:r>
            <a:r>
              <a:rPr lang="en-US" sz="2800" dirty="0" err="1">
                <a:solidFill>
                  <a:prstClr val="white"/>
                </a:solidFill>
                <a:highlight>
                  <a:srgbClr val="1B6872"/>
                </a:highlight>
                <a:latin typeface="Courier New" panose="02070309020205020404" pitchFamily="49" charset="0"/>
                <a:cs typeface="Courier New" panose="02070309020205020404" pitchFamily="49" charset="0"/>
              </a:rPr>
              <a:t>javascript</a:t>
            </a:r>
            <a:r>
              <a:rPr lang="en-US" sz="2800" dirty="0">
                <a:solidFill>
                  <a:prstClr val="white"/>
                </a:solidFill>
                <a:highlight>
                  <a:srgbClr val="1B6872"/>
                </a:highlight>
                <a:latin typeface="Courier New" panose="02070309020205020404" pitchFamily="49" charset="0"/>
                <a:cs typeface="Courier New" panose="02070309020205020404" pitchFamily="49" charset="0"/>
              </a:rPr>
              <a:t>"&gt;</a:t>
            </a:r>
          </a:p>
          <a:p>
            <a:pPr lvl="0" algn="just" defTabSz="457200"/>
            <a:r>
              <a:rPr lang="en-US" sz="2800" dirty="0">
                <a:solidFill>
                  <a:prstClr val="white"/>
                </a:solidFill>
                <a:highlight>
                  <a:srgbClr val="1B6872"/>
                </a:highlight>
                <a:latin typeface="Courier New" panose="02070309020205020404" pitchFamily="49" charset="0"/>
                <a:cs typeface="Courier New" panose="02070309020205020404" pitchFamily="49" charset="0"/>
              </a:rPr>
              <a:t>	function </a:t>
            </a:r>
            <a:r>
              <a:rPr lang="en-US" sz="2800" b="1" dirty="0">
                <a:solidFill>
                  <a:srgbClr val="FFFF00"/>
                </a:solidFill>
                <a:highlight>
                  <a:srgbClr val="1B6872"/>
                </a:highlight>
                <a:latin typeface="Courier New" panose="02070309020205020404" pitchFamily="49" charset="0"/>
                <a:cs typeface="Courier New" panose="02070309020205020404" pitchFamily="49" charset="0"/>
              </a:rPr>
              <a:t>click1</a:t>
            </a:r>
            <a:r>
              <a:rPr lang="en-US" sz="2800" dirty="0">
                <a:solidFill>
                  <a:prstClr val="white"/>
                </a:solidFill>
                <a:highlight>
                  <a:srgbClr val="1B6872"/>
                </a:highlight>
                <a:latin typeface="Courier New" panose="02070309020205020404" pitchFamily="49" charset="0"/>
                <a:cs typeface="Courier New" panose="02070309020205020404" pitchFamily="49" charset="0"/>
              </a:rPr>
              <a:t> () {</a:t>
            </a:r>
          </a:p>
          <a:p>
            <a:pPr lvl="0" algn="just" defTabSz="457200"/>
            <a:r>
              <a:rPr lang="en-US" sz="2800" dirty="0">
                <a:solidFill>
                  <a:prstClr val="white"/>
                </a:solidFill>
                <a:highlight>
                  <a:srgbClr val="1B6872"/>
                </a:highlight>
                <a:latin typeface="Courier New" panose="02070309020205020404" pitchFamily="49" charset="0"/>
                <a:cs typeface="Courier New" panose="02070309020205020404" pitchFamily="49" charset="0"/>
              </a:rPr>
              <a:t>		alert(“hello world”);</a:t>
            </a:r>
          </a:p>
          <a:p>
            <a:pPr lvl="0" algn="just" defTabSz="457200"/>
            <a:r>
              <a:rPr lang="en-US" sz="2800" dirty="0">
                <a:solidFill>
                  <a:prstClr val="white"/>
                </a:solidFill>
                <a:highlight>
                  <a:srgbClr val="1B6872"/>
                </a:highlight>
                <a:latin typeface="Courier New" panose="02070309020205020404" pitchFamily="49" charset="0"/>
                <a:cs typeface="Courier New" panose="02070309020205020404" pitchFamily="49" charset="0"/>
              </a:rPr>
              <a:t>	}	</a:t>
            </a:r>
          </a:p>
          <a:p>
            <a:pPr lvl="0" algn="just" defTabSz="457200"/>
            <a:r>
              <a:rPr lang="en-US" sz="2800" dirty="0">
                <a:solidFill>
                  <a:prstClr val="white"/>
                </a:solidFill>
                <a:highlight>
                  <a:srgbClr val="1B6872"/>
                </a:highlight>
                <a:latin typeface="Courier New" panose="02070309020205020404" pitchFamily="49" charset="0"/>
                <a:cs typeface="Courier New" panose="02070309020205020404" pitchFamily="49" charset="0"/>
              </a:rPr>
              <a:t>&lt;/script&gt;</a:t>
            </a:r>
            <a:endParaRPr kumimoji="0" lang="en-US" sz="4000" i="0" u="none" strike="noStrike" kern="1200" cap="none" spc="0" normalizeH="0" baseline="0" noProof="0" dirty="0">
              <a:ln>
                <a:noFill/>
              </a:ln>
              <a:solidFill>
                <a:prstClr val="white"/>
              </a:solidFill>
              <a:effectLst/>
              <a:highlight>
                <a:srgbClr val="1B6872"/>
              </a:highlight>
              <a:uLnTx/>
              <a:uFillTx/>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80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A8EB-3143-4482-AED2-A083A9B82DB1}"/>
              </a:ext>
            </a:extLst>
          </p:cNvPr>
          <p:cNvSpPr>
            <a:spLocks noGrp="1"/>
          </p:cNvSpPr>
          <p:nvPr>
            <p:ph type="title"/>
          </p:nvPr>
        </p:nvSpPr>
        <p:spPr>
          <a:xfrm>
            <a:off x="1" y="2267284"/>
            <a:ext cx="12191999" cy="1468800"/>
          </a:xfrm>
        </p:spPr>
        <p:txBody>
          <a:bodyPr>
            <a:normAutofit/>
          </a:bodyPr>
          <a:lstStyle/>
          <a:p>
            <a:pPr algn="ctr"/>
            <a:r>
              <a:rPr lang="en-US" sz="3700" b="1" dirty="0">
                <a:highlight>
                  <a:srgbClr val="1B6872"/>
                </a:highlight>
              </a:rPr>
              <a:t>https://www.w3schools.com/jsref/dom_obj_event.asp</a:t>
            </a:r>
          </a:p>
        </p:txBody>
      </p:sp>
      <p:sp>
        <p:nvSpPr>
          <p:cNvPr id="4" name="Slide Number Placeholder 3">
            <a:extLst>
              <a:ext uri="{FF2B5EF4-FFF2-40B4-BE49-F238E27FC236}">
                <a16:creationId xmlns:a16="http://schemas.microsoft.com/office/drawing/2014/main" id="{5B4AB435-BF76-40ED-A1BA-34636044C13A}"/>
              </a:ext>
            </a:extLst>
          </p:cNvPr>
          <p:cNvSpPr>
            <a:spLocks noGrp="1"/>
          </p:cNvSpPr>
          <p:nvPr>
            <p:ph type="sldNum" sz="quarter" idx="12"/>
          </p:nvPr>
        </p:nvSpPr>
        <p:spPr/>
        <p:txBody>
          <a:bodyPr/>
          <a:lstStyle/>
          <a:p>
            <a:fld id="{C263D6C4-4840-40CC-AC84-17E24B3B7BDE}" type="slidenum">
              <a:rPr lang="en-GB" smtClean="0"/>
              <a:pPr/>
              <a:t>16</a:t>
            </a:fld>
            <a:endParaRPr lang="en-GB" dirty="0"/>
          </a:p>
        </p:txBody>
      </p:sp>
    </p:spTree>
    <p:extLst>
      <p:ext uri="{BB962C8B-B14F-4D97-AF65-F5344CB8AC3E}">
        <p14:creationId xmlns:p14="http://schemas.microsoft.com/office/powerpoint/2010/main" val="226232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4E66219-DD19-4776-A661-5538EE74F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8" name="Rectangle 17">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524709-6F72-4DF0-93AB-28C0FD0F38E2}"/>
              </a:ext>
            </a:extLst>
          </p:cNvPr>
          <p:cNvPicPr>
            <a:picLocks noChangeAspect="1"/>
          </p:cNvPicPr>
          <p:nvPr/>
        </p:nvPicPr>
        <p:blipFill rotWithShape="1">
          <a:blip r:embed="rId3">
            <a:alphaModFix amt="35000"/>
            <a:extLst/>
          </a:blip>
          <a:srcRect l="17793" r="2207"/>
          <a:stretch/>
        </p:blipFill>
        <p:spPr>
          <a:xfrm>
            <a:off x="20" y="10"/>
            <a:ext cx="12191980" cy="6857990"/>
          </a:xfrm>
          <a:prstGeom prst="rect">
            <a:avLst/>
          </a:prstGeom>
        </p:spPr>
      </p:pic>
      <p:pic>
        <p:nvPicPr>
          <p:cNvPr id="20" name="Picture 19">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 name="Slide Number Placeholder 3">
            <a:extLst>
              <a:ext uri="{FF2B5EF4-FFF2-40B4-BE49-F238E27FC236}">
                <a16:creationId xmlns:a16="http://schemas.microsoft.com/office/drawing/2014/main" id="{CA95C837-DC10-4989-8B6A-63A0CE4440A0}"/>
              </a:ext>
            </a:extLst>
          </p:cNvPr>
          <p:cNvSpPr>
            <a:spLocks noGrp="1"/>
          </p:cNvSpPr>
          <p:nvPr>
            <p:ph type="sldNum" sz="quarter" idx="12"/>
          </p:nvPr>
        </p:nvSpPr>
        <p:spPr>
          <a:xfrm>
            <a:off x="10608958" y="5870575"/>
            <a:ext cx="551167" cy="3778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17</a:t>
            </a:fld>
            <a:endParaRPr lang="en-US"/>
          </a:p>
        </p:txBody>
      </p:sp>
      <p:sp>
        <p:nvSpPr>
          <p:cNvPr id="12" name="TextBox 11">
            <a:extLst>
              <a:ext uri="{FF2B5EF4-FFF2-40B4-BE49-F238E27FC236}">
                <a16:creationId xmlns:a16="http://schemas.microsoft.com/office/drawing/2014/main" id="{1AD8B67F-16DE-4AF5-BDD1-990BA603FE21}"/>
              </a:ext>
            </a:extLst>
          </p:cNvPr>
          <p:cNvSpPr txBox="1"/>
          <p:nvPr/>
        </p:nvSpPr>
        <p:spPr>
          <a:xfrm>
            <a:off x="4421774" y="5690155"/>
            <a:ext cx="6486584" cy="646331"/>
          </a:xfrm>
          <a:prstGeom prst="rect">
            <a:avLst/>
          </a:prstGeom>
          <a:noFill/>
        </p:spPr>
        <p:txBody>
          <a:bodyPr wrap="none" rtlCol="0">
            <a:spAutoFit/>
          </a:bodyPr>
          <a:lstStyle/>
          <a:p>
            <a:r>
              <a:rPr lang="en-US" sz="3600" dirty="0"/>
              <a:t>https://github.com/jquery/jquery</a:t>
            </a:r>
          </a:p>
        </p:txBody>
      </p:sp>
    </p:spTree>
    <p:extLst>
      <p:ext uri="{BB962C8B-B14F-4D97-AF65-F5344CB8AC3E}">
        <p14:creationId xmlns:p14="http://schemas.microsoft.com/office/powerpoint/2010/main" val="2707658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pPr defTabSz="914400">
                <a:spcAft>
                  <a:spcPts val="600"/>
                </a:spcAft>
              </a:pPr>
              <a:t>18</a:t>
            </a:fld>
            <a:endParaRPr lang="en-US"/>
          </a:p>
        </p:txBody>
      </p:sp>
      <p:sp>
        <p:nvSpPr>
          <p:cNvPr id="8" name="Title 3">
            <a:extLst>
              <a:ext uri="{FF2B5EF4-FFF2-40B4-BE49-F238E27FC236}">
                <a16:creationId xmlns:a16="http://schemas.microsoft.com/office/drawing/2014/main" id="{C5B3105D-A486-45A5-ADE2-9BB9D838234B}"/>
              </a:ext>
            </a:extLst>
          </p:cNvPr>
          <p:cNvSpPr txBox="1">
            <a:spLocks/>
          </p:cNvSpPr>
          <p:nvPr/>
        </p:nvSpPr>
        <p:spPr>
          <a:xfrm>
            <a:off x="381000" y="326923"/>
            <a:ext cx="10147300" cy="737367"/>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40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Roboto" panose="02000000000000000000" pitchFamily="2" charset="0"/>
                <a:ea typeface="Roboto" panose="02000000000000000000" pitchFamily="2" charset="0"/>
              </a:rPr>
              <a:t>S</a:t>
            </a:r>
            <a:r>
              <a:rPr lang="vi-VN" sz="4400" dirty="0">
                <a:latin typeface="Roboto" panose="02000000000000000000" pitchFamily="2" charset="0"/>
                <a:ea typeface="Roboto" panose="02000000000000000000" pitchFamily="2" charset="0"/>
              </a:rPr>
              <a:t>ơ</a:t>
            </a:r>
            <a:r>
              <a:rPr lang="en-US" sz="4400" dirty="0">
                <a:latin typeface="Roboto" panose="02000000000000000000" pitchFamily="2" charset="0"/>
                <a:ea typeface="Roboto" panose="02000000000000000000" pitchFamily="2" charset="0"/>
              </a:rPr>
              <a:t> l</a:t>
            </a:r>
            <a:r>
              <a:rPr lang="vi-VN" sz="4400" dirty="0">
                <a:latin typeface="Roboto" panose="02000000000000000000" pitchFamily="2" charset="0"/>
                <a:ea typeface="Roboto" panose="02000000000000000000" pitchFamily="2" charset="0"/>
              </a:rPr>
              <a:t>ư</a:t>
            </a:r>
            <a:r>
              <a:rPr lang="en-US" sz="4400" dirty="0" err="1">
                <a:latin typeface="Roboto" panose="02000000000000000000" pitchFamily="2" charset="0"/>
                <a:ea typeface="Roboto" panose="02000000000000000000" pitchFamily="2" charset="0"/>
              </a:rPr>
              <a:t>ợc</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về</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jquery</a:t>
            </a:r>
            <a:endParaRPr lang="en-US" sz="4400" dirty="0">
              <a:latin typeface="Roboto" panose="02000000000000000000" pitchFamily="2" charset="0"/>
              <a:ea typeface="Roboto" panose="02000000000000000000" pitchFamily="2" charset="0"/>
            </a:endParaRPr>
          </a:p>
        </p:txBody>
      </p:sp>
      <p:sp>
        <p:nvSpPr>
          <p:cNvPr id="6" name="Text Placeholder 5">
            <a:extLst>
              <a:ext uri="{FF2B5EF4-FFF2-40B4-BE49-F238E27FC236}">
                <a16:creationId xmlns:a16="http://schemas.microsoft.com/office/drawing/2014/main" id="{2168271B-9CF8-4EFE-B9E1-9351E6319379}"/>
              </a:ext>
            </a:extLst>
          </p:cNvPr>
          <p:cNvSpPr>
            <a:spLocks noGrp="1"/>
          </p:cNvSpPr>
          <p:nvPr>
            <p:ph type="body" idx="1"/>
          </p:nvPr>
        </p:nvSpPr>
        <p:spPr>
          <a:xfrm>
            <a:off x="474731" y="1161557"/>
            <a:ext cx="11221969" cy="701059"/>
          </a:xfrm>
        </p:spPr>
        <p:txBody>
          <a:bodyPr vert="horz" lIns="91440" tIns="45720" rIns="91440" bIns="45720" rtlCol="0" anchor="t">
            <a:normAutofit/>
          </a:bodyPr>
          <a:lstStyle/>
          <a:p>
            <a:r>
              <a:rPr lang="en-US" sz="2800" dirty="0" err="1">
                <a:solidFill>
                  <a:schemeClr val="tx2"/>
                </a:solidFill>
                <a:highlight>
                  <a:srgbClr val="00243A"/>
                </a:highlight>
                <a:latin typeface="+mj-lt"/>
              </a:rPr>
              <a:t>Giới</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thiệu</a:t>
            </a:r>
            <a:endParaRPr lang="en-US" sz="2800" dirty="0">
              <a:solidFill>
                <a:schemeClr val="tx2"/>
              </a:solidFill>
              <a:highlight>
                <a:srgbClr val="00243A"/>
              </a:highlight>
              <a:latin typeface="+mj-lt"/>
            </a:endParaRPr>
          </a:p>
        </p:txBody>
      </p:sp>
      <p:sp>
        <p:nvSpPr>
          <p:cNvPr id="9" name="TextBox 8">
            <a:extLst>
              <a:ext uri="{FF2B5EF4-FFF2-40B4-BE49-F238E27FC236}">
                <a16:creationId xmlns:a16="http://schemas.microsoft.com/office/drawing/2014/main" id="{5E268907-D6E7-41EA-AAB1-629FCFD56A6F}"/>
              </a:ext>
            </a:extLst>
          </p:cNvPr>
          <p:cNvSpPr txBox="1"/>
          <p:nvPr/>
        </p:nvSpPr>
        <p:spPr>
          <a:xfrm>
            <a:off x="474731" y="1722845"/>
            <a:ext cx="10934700" cy="4031873"/>
          </a:xfrm>
          <a:prstGeom prst="rect">
            <a:avLst/>
          </a:prstGeom>
          <a:noFill/>
        </p:spPr>
        <p:txBody>
          <a:bodyPr wrap="square" rtlCol="0">
            <a:spAutoFit/>
          </a:bodyPr>
          <a:lstStyle/>
          <a:p>
            <a:pPr algn="just"/>
            <a:r>
              <a:rPr lang="en-US" sz="3200" dirty="0">
                <a:latin typeface="+mj-lt"/>
                <a:cs typeface="Courier New" panose="02070309020205020404" pitchFamily="49" charset="0"/>
              </a:rPr>
              <a:t>jQuery </a:t>
            </a:r>
            <a:r>
              <a:rPr lang="en-US" sz="3200" dirty="0" err="1">
                <a:latin typeface="+mj-lt"/>
                <a:cs typeface="Courier New" panose="02070309020205020404" pitchFamily="49" charset="0"/>
              </a:rPr>
              <a:t>là</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một</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th</a:t>
            </a:r>
            <a:r>
              <a:rPr lang="vi-VN" sz="3200" dirty="0">
                <a:latin typeface="+mj-lt"/>
                <a:cs typeface="Courier New" panose="02070309020205020404" pitchFamily="49" charset="0"/>
              </a:rPr>
              <a:t>ư</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viện</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Javascript</a:t>
            </a:r>
            <a:r>
              <a:rPr lang="en-US" sz="3200" dirty="0">
                <a:latin typeface="+mj-lt"/>
                <a:cs typeface="Courier New" panose="02070309020205020404" pitchFamily="49" charset="0"/>
              </a:rPr>
              <a:t>.</a:t>
            </a:r>
          </a:p>
          <a:p>
            <a:pPr algn="just"/>
            <a:r>
              <a:rPr lang="en-US" sz="3200" dirty="0">
                <a:latin typeface="+mj-lt"/>
                <a:cs typeface="Courier New" panose="02070309020205020404" pitchFamily="49" charset="0"/>
              </a:rPr>
              <a:t>jQuery </a:t>
            </a:r>
            <a:r>
              <a:rPr lang="en-US" sz="3200" dirty="0" err="1">
                <a:latin typeface="+mj-lt"/>
                <a:cs typeface="Courier New" panose="02070309020205020404" pitchFamily="49" charset="0"/>
              </a:rPr>
              <a:t>là</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một</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ngôn</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ngữ</a:t>
            </a:r>
            <a:r>
              <a:rPr lang="en-US" sz="3200" dirty="0">
                <a:latin typeface="+mj-lt"/>
                <a:cs typeface="Courier New" panose="02070309020205020404" pitchFamily="49" charset="0"/>
              </a:rPr>
              <a:t> đ</a:t>
            </a:r>
            <a:r>
              <a:rPr lang="vi-VN" sz="3200" dirty="0">
                <a:latin typeface="+mj-lt"/>
                <a:cs typeface="Courier New" panose="02070309020205020404" pitchFamily="49" charset="0"/>
              </a:rPr>
              <a:t>ư</a:t>
            </a:r>
            <a:r>
              <a:rPr lang="en-US" sz="3200" dirty="0" err="1">
                <a:latin typeface="+mj-lt"/>
                <a:cs typeface="Courier New" panose="02070309020205020404" pitchFamily="49" charset="0"/>
              </a:rPr>
              <a:t>ợc</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cải</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tiến</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và</a:t>
            </a:r>
            <a:r>
              <a:rPr lang="en-US" sz="3200" dirty="0">
                <a:latin typeface="+mj-lt"/>
                <a:cs typeface="Courier New" panose="02070309020205020404" pitchFamily="49" charset="0"/>
              </a:rPr>
              <a:t> đ</a:t>
            </a:r>
            <a:r>
              <a:rPr lang="vi-VN" sz="3200" dirty="0">
                <a:latin typeface="+mj-lt"/>
                <a:cs typeface="Courier New" panose="02070309020205020404" pitchFamily="49" charset="0"/>
              </a:rPr>
              <a:t>ơ</a:t>
            </a:r>
            <a:r>
              <a:rPr lang="en-US" sz="3200" dirty="0">
                <a:latin typeface="+mj-lt"/>
                <a:cs typeface="Courier New" panose="02070309020205020404" pitchFamily="49" charset="0"/>
              </a:rPr>
              <a:t>n </a:t>
            </a:r>
            <a:r>
              <a:rPr lang="en-US" sz="3200" dirty="0" err="1">
                <a:latin typeface="+mj-lt"/>
                <a:cs typeface="Courier New" panose="02070309020205020404" pitchFamily="49" charset="0"/>
              </a:rPr>
              <a:t>giản</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hóa</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việc</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lập</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trình</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với</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Javascript</a:t>
            </a:r>
            <a:r>
              <a:rPr lang="en-US" sz="3200" dirty="0">
                <a:latin typeface="+mj-lt"/>
                <a:cs typeface="Courier New" panose="02070309020205020404" pitchFamily="49" charset="0"/>
              </a:rPr>
              <a:t>.</a:t>
            </a:r>
          </a:p>
          <a:p>
            <a:pPr algn="just"/>
            <a:r>
              <a:rPr lang="en-US" sz="3200" dirty="0" err="1">
                <a:latin typeface="+mj-lt"/>
                <a:cs typeface="Courier New" panose="02070309020205020404" pitchFamily="49" charset="0"/>
              </a:rPr>
              <a:t>Sử</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dụng</a:t>
            </a:r>
            <a:r>
              <a:rPr lang="en-US" sz="3200" dirty="0">
                <a:latin typeface="+mj-lt"/>
                <a:cs typeface="Courier New" panose="02070309020205020404" pitchFamily="49" charset="0"/>
              </a:rPr>
              <a:t>:</a:t>
            </a:r>
          </a:p>
          <a:p>
            <a:pPr algn="just"/>
            <a:r>
              <a:rPr lang="en-US" sz="3200" dirty="0" err="1">
                <a:latin typeface="+mj-lt"/>
                <a:cs typeface="Courier New" panose="02070309020205020404" pitchFamily="49" charset="0"/>
              </a:rPr>
              <a:t>Chèn</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đoạn</a:t>
            </a:r>
            <a:r>
              <a:rPr lang="en-US" sz="3200" dirty="0">
                <a:latin typeface="+mj-lt"/>
                <a:cs typeface="Courier New" panose="02070309020205020404" pitchFamily="49" charset="0"/>
              </a:rPr>
              <a:t> include external file JS </a:t>
            </a:r>
            <a:r>
              <a:rPr lang="en-US" sz="3200" dirty="0" err="1">
                <a:latin typeface="+mj-lt"/>
                <a:cs typeface="Courier New" panose="02070309020205020404" pitchFamily="49" charset="0"/>
              </a:rPr>
              <a:t>của</a:t>
            </a:r>
            <a:r>
              <a:rPr lang="en-US" sz="3200" dirty="0">
                <a:latin typeface="+mj-lt"/>
                <a:cs typeface="Courier New" panose="02070309020205020404" pitchFamily="49" charset="0"/>
              </a:rPr>
              <a:t> jQuery </a:t>
            </a:r>
            <a:r>
              <a:rPr lang="en-US" sz="3200" dirty="0" err="1">
                <a:latin typeface="+mj-lt"/>
                <a:cs typeface="Courier New" panose="02070309020205020404" pitchFamily="49" charset="0"/>
              </a:rPr>
              <a:t>vào</a:t>
            </a:r>
            <a:r>
              <a:rPr lang="en-US" sz="3200" dirty="0">
                <a:latin typeface="+mj-lt"/>
                <a:cs typeface="Courier New" panose="02070309020205020404" pitchFamily="49" charset="0"/>
              </a:rPr>
              <a:t> </a:t>
            </a:r>
            <a:r>
              <a:rPr lang="en-US" sz="3200" dirty="0" err="1">
                <a:latin typeface="+mj-lt"/>
                <a:cs typeface="Courier New" panose="02070309020205020404" pitchFamily="49" charset="0"/>
              </a:rPr>
              <a:t>trang</a:t>
            </a:r>
            <a:r>
              <a:rPr lang="en-US" sz="3200" dirty="0">
                <a:latin typeface="+mj-lt"/>
                <a:cs typeface="Courier New" panose="02070309020205020404" pitchFamily="49" charset="0"/>
              </a:rPr>
              <a:t> web:</a:t>
            </a:r>
          </a:p>
          <a:p>
            <a:pPr algn="just"/>
            <a:r>
              <a:rPr lang="en-US" sz="2400" dirty="0">
                <a:highlight>
                  <a:srgbClr val="0C4360"/>
                </a:highlight>
                <a:latin typeface="Courier New" panose="02070309020205020404" pitchFamily="49" charset="0"/>
                <a:cs typeface="Courier New" panose="02070309020205020404" pitchFamily="49" charset="0"/>
              </a:rPr>
              <a:t>&lt;script </a:t>
            </a:r>
            <a:r>
              <a:rPr lang="en-US" sz="2400" dirty="0" err="1">
                <a:highlight>
                  <a:srgbClr val="0C4360"/>
                </a:highlight>
                <a:latin typeface="Courier New" panose="02070309020205020404" pitchFamily="49" charset="0"/>
                <a:cs typeface="Courier New" panose="02070309020205020404" pitchFamily="49" charset="0"/>
              </a:rPr>
              <a:t>src</a:t>
            </a:r>
            <a:r>
              <a:rPr lang="en-US" sz="2400" dirty="0">
                <a:highlight>
                  <a:srgbClr val="0C4360"/>
                </a:highlight>
                <a:latin typeface="Courier New" panose="02070309020205020404" pitchFamily="49" charset="0"/>
                <a:cs typeface="Courier New" panose="02070309020205020404" pitchFamily="49" charset="0"/>
              </a:rPr>
              <a:t>="https://ajax.googleapis.com/ajax/libs/</a:t>
            </a:r>
            <a:r>
              <a:rPr lang="en-US" sz="2400" dirty="0" err="1">
                <a:highlight>
                  <a:srgbClr val="0C4360"/>
                </a:highlight>
                <a:latin typeface="Courier New" panose="02070309020205020404" pitchFamily="49" charset="0"/>
                <a:cs typeface="Courier New" panose="02070309020205020404" pitchFamily="49" charset="0"/>
              </a:rPr>
              <a:t>jquery</a:t>
            </a:r>
            <a:r>
              <a:rPr lang="en-US" sz="2400" dirty="0">
                <a:highlight>
                  <a:srgbClr val="0C4360"/>
                </a:highlight>
                <a:latin typeface="Courier New" panose="02070309020205020404" pitchFamily="49" charset="0"/>
                <a:cs typeface="Courier New" panose="02070309020205020404" pitchFamily="49" charset="0"/>
              </a:rPr>
              <a:t>/3.3.1/jquery.min.js"&gt;&lt;/script&gt;</a:t>
            </a:r>
          </a:p>
          <a:p>
            <a:pPr algn="just"/>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672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sz="4000" dirty="0">
                <a:solidFill>
                  <a:schemeClr val="tx1"/>
                </a:solidFill>
              </a:rPr>
              <a:t>TỔNG </a:t>
            </a:r>
            <a:r>
              <a:rPr lang="en-US" sz="4000" dirty="0" err="1">
                <a:solidFill>
                  <a:schemeClr val="tx1"/>
                </a:solidFill>
              </a:rPr>
              <a:t>kết</a:t>
            </a:r>
            <a:r>
              <a:rPr lang="en-US" sz="4000" dirty="0">
                <a:solidFill>
                  <a:schemeClr val="tx1"/>
                </a:solidFill>
              </a:rPr>
              <a:t> 2 </a:t>
            </a:r>
            <a:r>
              <a:rPr lang="en-US" sz="4000" dirty="0" err="1">
                <a:solidFill>
                  <a:schemeClr val="tx1"/>
                </a:solidFill>
              </a:rPr>
              <a:t>ngày</a:t>
            </a:r>
            <a:br>
              <a:rPr lang="en-US" sz="4000" dirty="0">
                <a:solidFill>
                  <a:schemeClr val="tx1"/>
                </a:solidFill>
              </a:rPr>
            </a:br>
            <a:r>
              <a:rPr lang="en-US" sz="4000" dirty="0" err="1">
                <a:solidFill>
                  <a:schemeClr val="tx1"/>
                </a:solidFill>
              </a:rPr>
              <a:t>khóa</a:t>
            </a:r>
            <a:r>
              <a:rPr lang="en-US" sz="4000" dirty="0">
                <a:solidFill>
                  <a:schemeClr val="tx1"/>
                </a:solidFill>
              </a:rPr>
              <a:t> server</a:t>
            </a:r>
          </a:p>
        </p:txBody>
      </p:sp>
      <p:pic>
        <p:nvPicPr>
          <p:cNvPr id="4" name="Picture 3">
            <a:extLst>
              <a:ext uri="{FF2B5EF4-FFF2-40B4-BE49-F238E27FC236}">
                <a16:creationId xmlns:a16="http://schemas.microsoft.com/office/drawing/2014/main" id="{2B162013-AF6C-4042-901E-3DBBC6EC4CBF}"/>
              </a:ext>
            </a:extLst>
          </p:cNvPr>
          <p:cNvPicPr>
            <a:picLocks noChangeAspect="1"/>
          </p:cNvPicPr>
          <p:nvPr/>
        </p:nvPicPr>
        <p:blipFill rotWithShape="1">
          <a:blip r:embed="rId2">
            <a:extLst/>
          </a:blip>
          <a:srcRect l="20804" r="17246"/>
          <a:stretch/>
        </p:blipFill>
        <p:spPr>
          <a:xfrm>
            <a:off x="20" y="975"/>
            <a:ext cx="7552924" cy="6858000"/>
          </a:xfrm>
          <a:prstGeom prst="rect">
            <a:avLst/>
          </a:prstGeom>
        </p:spPr>
      </p:pic>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865806" y="2251587"/>
            <a:ext cx="3706762" cy="3972232"/>
          </a:xfrm>
        </p:spPr>
        <p:txBody>
          <a:bodyPr vert="horz" lIns="91440" tIns="45720" rIns="91440" bIns="45720" rtlCol="0" anchor="ctr">
            <a:normAutofit fontScale="92500" lnSpcReduction="10000"/>
          </a:bodyPr>
          <a:lstStyle/>
          <a:p>
            <a:pPr marL="0" indent="0">
              <a:spcBef>
                <a:spcPts val="0"/>
              </a:spcBef>
              <a:spcAft>
                <a:spcPts val="1000"/>
              </a:spcAft>
            </a:pPr>
            <a:r>
              <a:rPr lang="en-US" sz="2400" dirty="0" err="1">
                <a:solidFill>
                  <a:schemeClr val="tx1"/>
                </a:solidFill>
                <a:highlight>
                  <a:srgbClr val="00243A"/>
                </a:highlight>
                <a:cs typeface="+mn-cs"/>
              </a:rPr>
              <a:t>Tạo</a:t>
            </a:r>
            <a:r>
              <a:rPr lang="en-US" sz="2400" dirty="0">
                <a:solidFill>
                  <a:schemeClr val="tx1"/>
                </a:solidFill>
                <a:highlight>
                  <a:srgbClr val="00243A"/>
                </a:highlight>
                <a:cs typeface="+mn-cs"/>
              </a:rPr>
              <a:t> 1 </a:t>
            </a:r>
            <a:r>
              <a:rPr lang="en-US" sz="2400" dirty="0" err="1">
                <a:solidFill>
                  <a:schemeClr val="tx1"/>
                </a:solidFill>
                <a:highlight>
                  <a:srgbClr val="00243A"/>
                </a:highlight>
                <a:cs typeface="+mn-cs"/>
              </a:rPr>
              <a:t>trang</a:t>
            </a:r>
            <a:r>
              <a:rPr lang="en-US" sz="2400" dirty="0">
                <a:solidFill>
                  <a:schemeClr val="tx1"/>
                </a:solidFill>
                <a:highlight>
                  <a:srgbClr val="00243A"/>
                </a:highlight>
                <a:cs typeface="+mn-cs"/>
              </a:rPr>
              <a:t> web </a:t>
            </a:r>
            <a:r>
              <a:rPr lang="en-US" sz="2400" dirty="0" err="1">
                <a:solidFill>
                  <a:schemeClr val="tx1"/>
                </a:solidFill>
                <a:highlight>
                  <a:srgbClr val="00243A"/>
                </a:highlight>
                <a:cs typeface="+mn-cs"/>
              </a:rPr>
              <a:t>hoàn</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chỉnh</a:t>
            </a:r>
            <a:r>
              <a:rPr lang="en-US" sz="2400" dirty="0">
                <a:solidFill>
                  <a:schemeClr val="tx1"/>
                </a:solidFill>
                <a:highlight>
                  <a:srgbClr val="00243A"/>
                </a:highlight>
                <a:cs typeface="+mn-cs"/>
              </a:rPr>
              <a:t> đ</a:t>
            </a:r>
            <a:r>
              <a:rPr lang="vi-VN" sz="2400" dirty="0">
                <a:solidFill>
                  <a:schemeClr val="tx1"/>
                </a:solidFill>
                <a:highlight>
                  <a:srgbClr val="00243A"/>
                </a:highlight>
                <a:cs typeface="+mn-cs"/>
              </a:rPr>
              <a:t>ư</a:t>
            </a:r>
            <a:r>
              <a:rPr lang="en-US" sz="2400" dirty="0" err="1">
                <a:solidFill>
                  <a:schemeClr val="tx1"/>
                </a:solidFill>
                <a:highlight>
                  <a:srgbClr val="00243A"/>
                </a:highlight>
                <a:cs typeface="+mn-cs"/>
              </a:rPr>
              <a:t>ợc</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phối</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hợp</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giữa</a:t>
            </a:r>
            <a:r>
              <a:rPr lang="en-US" sz="2400" dirty="0">
                <a:solidFill>
                  <a:schemeClr val="tx1"/>
                </a:solidFill>
                <a:highlight>
                  <a:srgbClr val="00243A"/>
                </a:highlight>
                <a:cs typeface="+mn-cs"/>
              </a:rPr>
              <a:t> HTML CSS </a:t>
            </a:r>
            <a:r>
              <a:rPr lang="en-US" sz="2400" dirty="0" err="1">
                <a:solidFill>
                  <a:schemeClr val="tx1"/>
                </a:solidFill>
                <a:highlight>
                  <a:srgbClr val="00243A"/>
                </a:highlight>
                <a:cs typeface="+mn-cs"/>
              </a:rPr>
              <a:t>và</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Javascript</a:t>
            </a:r>
            <a:r>
              <a:rPr lang="en-US" sz="2400" dirty="0">
                <a:solidFill>
                  <a:schemeClr val="tx1"/>
                </a:solidFill>
                <a:highlight>
                  <a:srgbClr val="00243A"/>
                </a:highlight>
                <a:cs typeface="+mn-cs"/>
              </a:rPr>
              <a:t>.</a:t>
            </a:r>
          </a:p>
          <a:p>
            <a:pPr marL="0" indent="0">
              <a:spcBef>
                <a:spcPts val="0"/>
              </a:spcBef>
              <a:spcAft>
                <a:spcPts val="1000"/>
              </a:spcAft>
            </a:pPr>
            <a:r>
              <a:rPr lang="en-US" sz="2400" dirty="0">
                <a:solidFill>
                  <a:schemeClr val="tx1"/>
                </a:solidFill>
                <a:highlight>
                  <a:srgbClr val="00243A"/>
                </a:highlight>
                <a:cs typeface="+mn-cs"/>
              </a:rPr>
              <a:t>-&gt; </a:t>
            </a:r>
            <a:r>
              <a:rPr lang="en-US" sz="2400" dirty="0" err="1">
                <a:solidFill>
                  <a:schemeClr val="tx1"/>
                </a:solidFill>
                <a:highlight>
                  <a:srgbClr val="00243A"/>
                </a:highlight>
                <a:cs typeface="+mn-cs"/>
              </a:rPr>
              <a:t>tạo</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một</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trang</a:t>
            </a:r>
            <a:r>
              <a:rPr lang="en-US" sz="2400" dirty="0">
                <a:solidFill>
                  <a:schemeClr val="tx1"/>
                </a:solidFill>
                <a:highlight>
                  <a:srgbClr val="00243A"/>
                </a:highlight>
                <a:cs typeface="+mn-cs"/>
              </a:rPr>
              <a:t> web </a:t>
            </a:r>
            <a:r>
              <a:rPr lang="en-US" sz="2400" dirty="0" err="1">
                <a:solidFill>
                  <a:schemeClr val="tx1"/>
                </a:solidFill>
                <a:highlight>
                  <a:srgbClr val="00243A"/>
                </a:highlight>
                <a:cs typeface="+mn-cs"/>
              </a:rPr>
              <a:t>có</a:t>
            </a:r>
            <a:r>
              <a:rPr lang="en-US" sz="2400" dirty="0">
                <a:solidFill>
                  <a:schemeClr val="tx1"/>
                </a:solidFill>
                <a:highlight>
                  <a:srgbClr val="00243A"/>
                </a:highlight>
                <a:cs typeface="+mn-cs"/>
              </a:rPr>
              <a:t> menu: </a:t>
            </a:r>
            <a:r>
              <a:rPr lang="en-US" sz="2400" dirty="0" err="1">
                <a:solidFill>
                  <a:schemeClr val="tx1"/>
                </a:solidFill>
                <a:highlight>
                  <a:srgbClr val="00243A"/>
                </a:highlight>
                <a:cs typeface="+mn-cs"/>
              </a:rPr>
              <a:t>chức</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năng</a:t>
            </a:r>
            <a:r>
              <a:rPr lang="en-US" sz="2400" dirty="0">
                <a:solidFill>
                  <a:schemeClr val="tx1"/>
                </a:solidFill>
                <a:highlight>
                  <a:srgbClr val="00243A"/>
                </a:highlight>
                <a:cs typeface="+mn-cs"/>
              </a:rPr>
              <a:t> 1, </a:t>
            </a:r>
            <a:r>
              <a:rPr lang="en-US" sz="2400" dirty="0" err="1">
                <a:solidFill>
                  <a:schemeClr val="tx1"/>
                </a:solidFill>
                <a:highlight>
                  <a:srgbClr val="00243A"/>
                </a:highlight>
                <a:cs typeface="+mn-cs"/>
              </a:rPr>
              <a:t>chức</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năng</a:t>
            </a:r>
            <a:r>
              <a:rPr lang="en-US" sz="2400" dirty="0">
                <a:solidFill>
                  <a:schemeClr val="tx1"/>
                </a:solidFill>
                <a:highlight>
                  <a:srgbClr val="00243A"/>
                </a:highlight>
                <a:cs typeface="+mn-cs"/>
              </a:rPr>
              <a:t> 2, </a:t>
            </a:r>
            <a:r>
              <a:rPr lang="en-US" sz="2400" dirty="0" err="1">
                <a:solidFill>
                  <a:schemeClr val="tx1"/>
                </a:solidFill>
                <a:highlight>
                  <a:srgbClr val="00243A"/>
                </a:highlight>
                <a:cs typeface="+mn-cs"/>
              </a:rPr>
              <a:t>chức</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năng</a:t>
            </a:r>
            <a:r>
              <a:rPr lang="en-US" sz="2400" dirty="0">
                <a:solidFill>
                  <a:schemeClr val="tx1"/>
                </a:solidFill>
                <a:highlight>
                  <a:srgbClr val="00243A"/>
                </a:highlight>
                <a:cs typeface="+mn-cs"/>
              </a:rPr>
              <a:t> 3. </a:t>
            </a:r>
          </a:p>
          <a:p>
            <a:pPr marL="0" indent="0">
              <a:spcBef>
                <a:spcPts val="0"/>
              </a:spcBef>
              <a:spcAft>
                <a:spcPts val="1000"/>
              </a:spcAft>
            </a:pPr>
            <a:r>
              <a:rPr lang="en-US" sz="2400" dirty="0">
                <a:solidFill>
                  <a:schemeClr val="tx1"/>
                </a:solidFill>
                <a:highlight>
                  <a:srgbClr val="00243A"/>
                </a:highlight>
                <a:cs typeface="+mn-cs"/>
              </a:rPr>
              <a:t>Ở </a:t>
            </a:r>
            <a:r>
              <a:rPr lang="en-US" sz="2400" dirty="0" err="1">
                <a:solidFill>
                  <a:schemeClr val="tx1"/>
                </a:solidFill>
                <a:highlight>
                  <a:srgbClr val="00243A"/>
                </a:highlight>
                <a:cs typeface="+mn-cs"/>
              </a:rPr>
              <a:t>giữa</a:t>
            </a:r>
            <a:r>
              <a:rPr lang="en-US" sz="2400" dirty="0">
                <a:solidFill>
                  <a:schemeClr val="tx1"/>
                </a:solidFill>
                <a:highlight>
                  <a:srgbClr val="00243A"/>
                </a:highlight>
                <a:cs typeface="+mn-cs"/>
              </a:rPr>
              <a:t> (body) </a:t>
            </a:r>
            <a:r>
              <a:rPr lang="en-US" sz="2400" dirty="0" err="1">
                <a:solidFill>
                  <a:schemeClr val="tx1"/>
                </a:solidFill>
                <a:highlight>
                  <a:srgbClr val="00243A"/>
                </a:highlight>
                <a:cs typeface="+mn-cs"/>
              </a:rPr>
              <a:t>trang</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là</a:t>
            </a:r>
            <a:r>
              <a:rPr lang="en-US" sz="2400" dirty="0">
                <a:solidFill>
                  <a:schemeClr val="tx1"/>
                </a:solidFill>
                <a:highlight>
                  <a:srgbClr val="00243A"/>
                </a:highlight>
                <a:cs typeface="+mn-cs"/>
              </a:rPr>
              <a:t> 1 </a:t>
            </a:r>
            <a:r>
              <a:rPr lang="en-US" sz="2400" dirty="0" err="1">
                <a:solidFill>
                  <a:schemeClr val="tx1"/>
                </a:solidFill>
                <a:highlight>
                  <a:srgbClr val="00243A"/>
                </a:highlight>
                <a:cs typeface="+mn-cs"/>
              </a:rPr>
              <a:t>tiêu</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đề</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lớn</a:t>
            </a:r>
            <a:r>
              <a:rPr lang="en-US" sz="2400" dirty="0">
                <a:solidFill>
                  <a:schemeClr val="tx1"/>
                </a:solidFill>
                <a:highlight>
                  <a:srgbClr val="00243A"/>
                </a:highlight>
                <a:cs typeface="+mn-cs"/>
              </a:rPr>
              <a:t>, 1 </a:t>
            </a:r>
            <a:r>
              <a:rPr lang="en-US" sz="2400" dirty="0" err="1">
                <a:solidFill>
                  <a:schemeClr val="tx1"/>
                </a:solidFill>
                <a:highlight>
                  <a:srgbClr val="00243A"/>
                </a:highlight>
                <a:cs typeface="+mn-cs"/>
              </a:rPr>
              <a:t>tiêu</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đề</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nhỏ</a:t>
            </a:r>
            <a:r>
              <a:rPr lang="en-US" sz="2400" dirty="0">
                <a:solidFill>
                  <a:schemeClr val="tx1"/>
                </a:solidFill>
                <a:highlight>
                  <a:srgbClr val="00243A"/>
                </a:highlight>
                <a:cs typeface="+mn-cs"/>
              </a:rPr>
              <a:t>, ở d</a:t>
            </a:r>
            <a:r>
              <a:rPr lang="vi-VN" sz="2400" dirty="0">
                <a:solidFill>
                  <a:schemeClr val="tx1"/>
                </a:solidFill>
                <a:highlight>
                  <a:srgbClr val="00243A"/>
                </a:highlight>
                <a:cs typeface="+mn-cs"/>
              </a:rPr>
              <a:t>ư</a:t>
            </a:r>
            <a:r>
              <a:rPr lang="en-US" sz="2400" dirty="0" err="1">
                <a:solidFill>
                  <a:schemeClr val="tx1"/>
                </a:solidFill>
                <a:highlight>
                  <a:srgbClr val="00243A"/>
                </a:highlight>
                <a:cs typeface="+mn-cs"/>
              </a:rPr>
              <a:t>ới</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là</a:t>
            </a:r>
            <a:r>
              <a:rPr lang="en-US" sz="2400" dirty="0">
                <a:solidFill>
                  <a:schemeClr val="tx1"/>
                </a:solidFill>
                <a:highlight>
                  <a:srgbClr val="00243A"/>
                </a:highlight>
                <a:cs typeface="+mn-cs"/>
              </a:rPr>
              <a:t> 1 input </a:t>
            </a:r>
            <a:r>
              <a:rPr lang="en-US" sz="2400" dirty="0" err="1">
                <a:solidFill>
                  <a:schemeClr val="tx1"/>
                </a:solidFill>
                <a:highlight>
                  <a:srgbClr val="00243A"/>
                </a:highlight>
                <a:cs typeface="+mn-cs"/>
              </a:rPr>
              <a:t>nhập</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họ</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tên</a:t>
            </a:r>
            <a:r>
              <a:rPr lang="en-US" sz="2400" dirty="0">
                <a:solidFill>
                  <a:schemeClr val="tx1"/>
                </a:solidFill>
                <a:highlight>
                  <a:srgbClr val="00243A"/>
                </a:highlight>
                <a:cs typeface="+mn-cs"/>
              </a:rPr>
              <a:t>, ở d</a:t>
            </a:r>
            <a:r>
              <a:rPr lang="vi-VN" sz="2400" dirty="0">
                <a:solidFill>
                  <a:schemeClr val="tx1"/>
                </a:solidFill>
                <a:highlight>
                  <a:srgbClr val="00243A"/>
                </a:highlight>
                <a:cs typeface="+mn-cs"/>
              </a:rPr>
              <a:t>ư</a:t>
            </a:r>
            <a:r>
              <a:rPr lang="en-US" sz="2400" dirty="0" err="1">
                <a:solidFill>
                  <a:schemeClr val="tx1"/>
                </a:solidFill>
                <a:highlight>
                  <a:srgbClr val="00243A"/>
                </a:highlight>
                <a:cs typeface="+mn-cs"/>
              </a:rPr>
              <a:t>ới</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là</a:t>
            </a:r>
            <a:r>
              <a:rPr lang="en-US" sz="2400" dirty="0">
                <a:solidFill>
                  <a:schemeClr val="tx1"/>
                </a:solidFill>
                <a:highlight>
                  <a:srgbClr val="00243A"/>
                </a:highlight>
                <a:cs typeface="+mn-cs"/>
              </a:rPr>
              <a:t> 1 </a:t>
            </a:r>
            <a:r>
              <a:rPr lang="en-US" sz="2400" dirty="0" err="1">
                <a:solidFill>
                  <a:schemeClr val="tx1"/>
                </a:solidFill>
                <a:highlight>
                  <a:srgbClr val="00243A"/>
                </a:highlight>
                <a:cs typeface="+mn-cs"/>
              </a:rPr>
              <a:t>nút</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nhấn</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Khi</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nhấn</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vào</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nút</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thì</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tiêu</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đề</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nhỏ</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thay</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đổi</a:t>
            </a:r>
            <a:r>
              <a:rPr lang="en-US" sz="2400" dirty="0">
                <a:solidFill>
                  <a:schemeClr val="tx1"/>
                </a:solidFill>
                <a:highlight>
                  <a:srgbClr val="00243A"/>
                </a:highlight>
                <a:cs typeface="+mn-cs"/>
              </a:rPr>
              <a:t> theo </a:t>
            </a:r>
            <a:r>
              <a:rPr lang="en-US" sz="2400" dirty="0" err="1">
                <a:solidFill>
                  <a:schemeClr val="tx1"/>
                </a:solidFill>
                <a:highlight>
                  <a:srgbClr val="00243A"/>
                </a:highlight>
                <a:cs typeface="+mn-cs"/>
              </a:rPr>
              <a:t>họ</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tên</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đã</a:t>
            </a:r>
            <a:r>
              <a:rPr lang="en-US" sz="2400" dirty="0">
                <a:solidFill>
                  <a:schemeClr val="tx1"/>
                </a:solidFill>
                <a:highlight>
                  <a:srgbClr val="00243A"/>
                </a:highlight>
                <a:cs typeface="+mn-cs"/>
              </a:rPr>
              <a:t> </a:t>
            </a:r>
            <a:r>
              <a:rPr lang="en-US" sz="2400" dirty="0" err="1">
                <a:solidFill>
                  <a:schemeClr val="tx1"/>
                </a:solidFill>
                <a:highlight>
                  <a:srgbClr val="00243A"/>
                </a:highlight>
                <a:cs typeface="+mn-cs"/>
              </a:rPr>
              <a:t>gõ</a:t>
            </a:r>
            <a:r>
              <a:rPr lang="en-US" sz="2400" dirty="0">
                <a:solidFill>
                  <a:schemeClr val="tx1"/>
                </a:solidFill>
                <a:highlight>
                  <a:srgbClr val="00243A"/>
                </a:highlight>
                <a:cs typeface="+mn-cs"/>
              </a:rPr>
              <a: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solidFill>
                  <a:schemeClr val="tx1"/>
                </a:solidFill>
                <a:latin typeface="+mn-lt"/>
              </a:rPr>
              <a:pPr defTabSz="914400">
                <a:spcAft>
                  <a:spcPts val="600"/>
                </a:spcAft>
              </a:pPr>
              <a:t>19</a:t>
            </a:fld>
            <a:endParaRPr lang="en-US">
              <a:solidFill>
                <a:schemeClr val="tx1"/>
              </a:solidFill>
              <a:latin typeface="+mn-lt"/>
            </a:endParaRPr>
          </a:p>
        </p:txBody>
      </p:sp>
    </p:spTree>
    <p:extLst>
      <p:ext uri="{BB962C8B-B14F-4D97-AF65-F5344CB8AC3E}">
        <p14:creationId xmlns:p14="http://schemas.microsoft.com/office/powerpoint/2010/main" val="68115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7" name="Picture 102">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14300" y="2732040"/>
            <a:ext cx="2857500" cy="1337731"/>
          </a:xfrm>
        </p:spPr>
        <p:txBody>
          <a:bodyPr vert="horz" lIns="91440" tIns="45720" rIns="91440" bIns="45720" rtlCol="0" anchor="b">
            <a:normAutofit fontScale="90000"/>
          </a:bodyPr>
          <a:lstStyle/>
          <a:p>
            <a:pPr algn="r"/>
            <a:r>
              <a:rPr lang="en-US" sz="6600" dirty="0"/>
              <a:t>NGÀY 02</a:t>
            </a:r>
          </a:p>
        </p:txBody>
      </p:sp>
      <p:sp>
        <p:nvSpPr>
          <p:cNvPr id="6" name="Text Placeholder 5">
            <a:extLst>
              <a:ext uri="{FF2B5EF4-FFF2-40B4-BE49-F238E27FC236}">
                <a16:creationId xmlns:a16="http://schemas.microsoft.com/office/drawing/2014/main" id="{2168271B-9CF8-4EFE-B9E1-9351E6319379}"/>
              </a:ext>
            </a:extLst>
          </p:cNvPr>
          <p:cNvSpPr>
            <a:spLocks noGrp="1"/>
          </p:cNvSpPr>
          <p:nvPr>
            <p:ph type="body" idx="1"/>
          </p:nvPr>
        </p:nvSpPr>
        <p:spPr>
          <a:xfrm>
            <a:off x="203200" y="4069771"/>
            <a:ext cx="3683000" cy="1828804"/>
          </a:xfrm>
        </p:spPr>
        <p:txBody>
          <a:bodyPr vert="horz" lIns="91440" tIns="45720" rIns="91440" bIns="45720" rtlCol="0" anchor="t">
            <a:normAutofit/>
          </a:bodyPr>
          <a:lstStyle/>
          <a:p>
            <a:pPr algn="r"/>
            <a:r>
              <a:rPr lang="en-US" sz="2800" dirty="0" err="1">
                <a:solidFill>
                  <a:schemeClr val="tx2"/>
                </a:solidFill>
                <a:highlight>
                  <a:srgbClr val="00243A"/>
                </a:highlight>
              </a:rPr>
              <a:t>Javascript</a:t>
            </a:r>
            <a:r>
              <a:rPr lang="en-US" sz="2800" dirty="0">
                <a:solidFill>
                  <a:schemeClr val="tx2"/>
                </a:solidFill>
                <a:highlight>
                  <a:srgbClr val="00243A"/>
                </a:highlight>
              </a:rPr>
              <a:t> front end</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C263D6C4-4840-40CC-AC84-17E24B3B7BDE}" type="slidenum">
              <a:rPr kumimoji="0" lang="en-US"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a:t>
            </a:fld>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410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solidFill>
                  <a:schemeClr val="tx1"/>
                </a:solidFill>
              </a:rPr>
              <a:t>Thank You</a:t>
            </a:r>
            <a:endParaRPr lang="en-GB" dirty="0">
              <a:solidFill>
                <a:schemeClr val="tx1"/>
              </a:solidFill>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42629" y="939341"/>
            <a:ext cx="10903565" cy="1504335"/>
          </a:xfrm>
        </p:spPr>
        <p:txBody>
          <a:bodyPr vert="horz" lIns="91440" tIns="45720" rIns="91440" bIns="45720" rtlCol="0" anchor="b">
            <a:normAutofit/>
          </a:bodyPr>
          <a:lstStyle/>
          <a:p>
            <a:pPr algn="ctr"/>
            <a:r>
              <a:rPr lang="en-US" sz="5400" dirty="0" err="1"/>
              <a:t>Thông</a:t>
            </a:r>
            <a:r>
              <a:rPr lang="en-US" sz="5400" dirty="0"/>
              <a:t> tin LIÊN HỆ</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139852" y="3238090"/>
            <a:ext cx="9645445" cy="2977983"/>
          </a:xfrm>
        </p:spPr>
        <p:txBody>
          <a:bodyPr vert="horz" lIns="91440" tIns="45720" rIns="91440" bIns="45720" rtlCol="0" anchor="t">
            <a:normAutofit/>
          </a:bodyPr>
          <a:lstStyle/>
          <a:p>
            <a:pPr algn="ctr"/>
            <a:r>
              <a:rPr lang="en-US" sz="2400" dirty="0">
                <a:solidFill>
                  <a:schemeClr val="tx2"/>
                </a:solidFill>
                <a:highlight>
                  <a:srgbClr val="00243A"/>
                </a:highlight>
              </a:rPr>
              <a:t>NGUYỄN VĂN PHÚ NHÀN</a:t>
            </a:r>
          </a:p>
          <a:p>
            <a:pPr algn="ctr"/>
            <a:r>
              <a:rPr lang="en-US" sz="2400" dirty="0">
                <a:solidFill>
                  <a:schemeClr val="tx2"/>
                </a:solidFill>
                <a:highlight>
                  <a:srgbClr val="00243A"/>
                </a:highlight>
              </a:rPr>
              <a:t>17520841 | MTCL2017.2</a:t>
            </a:r>
          </a:p>
          <a:p>
            <a:pPr algn="ctr"/>
            <a:r>
              <a:rPr lang="en-US" sz="2400" dirty="0">
                <a:solidFill>
                  <a:schemeClr val="tx2"/>
                </a:solidFill>
                <a:highlight>
                  <a:srgbClr val="00243A"/>
                </a:highlight>
              </a:rPr>
              <a:t>FB.COM/VNNG.PNNG | 17520841@GM.UIT.EDU.VN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pPr defTabSz="914400">
                <a:spcAft>
                  <a:spcPts val="600"/>
                </a:spcAft>
              </a:pPr>
              <a:t>21</a:t>
            </a:fld>
            <a:endParaRPr lang="en-US"/>
          </a:p>
        </p:txBody>
      </p:sp>
    </p:spTree>
    <p:extLst>
      <p:ext uri="{BB962C8B-B14F-4D97-AF65-F5344CB8AC3E}">
        <p14:creationId xmlns:p14="http://schemas.microsoft.com/office/powerpoint/2010/main" val="309250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14" name="Picture 111">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71727" y="429431"/>
            <a:ext cx="4789678" cy="3746634"/>
          </a:xfrm>
        </p:spPr>
        <p:txBody>
          <a:bodyPr vert="horz" lIns="91440" tIns="45720" rIns="91440" bIns="45720" rtlCol="0" anchor="b">
            <a:normAutofit/>
          </a:bodyPr>
          <a:lstStyle/>
          <a:p>
            <a:pPr algn="r"/>
            <a:r>
              <a:rPr lang="en-US" sz="4800" dirty="0">
                <a:solidFill>
                  <a:schemeClr val="tx1"/>
                </a:solidFill>
                <a:latin typeface="Roboto" panose="02000000000000000000" pitchFamily="2" charset="0"/>
                <a:ea typeface="Roboto" panose="02000000000000000000" pitchFamily="2" charset="0"/>
              </a:rPr>
              <a:t>TỔNG QUAN VỀ </a:t>
            </a:r>
            <a:r>
              <a:rPr lang="en-US" sz="4800" dirty="0" err="1">
                <a:solidFill>
                  <a:schemeClr val="tx1"/>
                </a:solidFill>
                <a:latin typeface="Roboto" panose="02000000000000000000" pitchFamily="2" charset="0"/>
                <a:ea typeface="Roboto" panose="02000000000000000000" pitchFamily="2" charset="0"/>
              </a:rPr>
              <a:t>javascript</a:t>
            </a:r>
            <a:endParaRPr lang="en-US" sz="4800" dirty="0">
              <a:solidFill>
                <a:schemeClr val="tx1"/>
              </a:solidFill>
              <a:latin typeface="Roboto" panose="02000000000000000000" pitchFamily="2" charset="0"/>
              <a:ea typeface="Roboto" panose="02000000000000000000" pitchFamily="2" charset="0"/>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87827" y="4277665"/>
            <a:ext cx="6149232" cy="1838087"/>
          </a:xfrm>
        </p:spPr>
        <p:txBody>
          <a:bodyPr vert="horz" lIns="91440" tIns="45720" rIns="91440" bIns="45720" rtlCol="0" anchor="t">
            <a:normAutofit/>
          </a:bodyPr>
          <a:lstStyle/>
          <a:p>
            <a:pPr marL="0" indent="0" algn="r">
              <a:spcBef>
                <a:spcPts val="0"/>
              </a:spcBef>
              <a:spcAft>
                <a:spcPts val="1000"/>
              </a:spcAft>
              <a:buNone/>
            </a:pPr>
            <a:r>
              <a:rPr lang="en-US" sz="2300" cap="all" dirty="0">
                <a:solidFill>
                  <a:schemeClr val="tx2"/>
                </a:solidFill>
                <a:highlight>
                  <a:srgbClr val="00243A"/>
                </a:highlight>
                <a:latin typeface="Roboto" panose="02000000000000000000" pitchFamily="2" charset="0"/>
                <a:ea typeface="Roboto" panose="02000000000000000000" pitchFamily="2" charset="0"/>
                <a:cs typeface="Ebrima" panose="02000000000000000000" pitchFamily="2" charset="0"/>
              </a:rPr>
              <a:t>Front-end &amp; back-end </a:t>
            </a:r>
            <a:r>
              <a:rPr lang="en-US" sz="2300" cap="all" dirty="0" err="1">
                <a:solidFill>
                  <a:schemeClr val="tx2"/>
                </a:solidFill>
                <a:highlight>
                  <a:srgbClr val="00243A"/>
                </a:highlight>
                <a:latin typeface="Roboto" panose="02000000000000000000" pitchFamily="2" charset="0"/>
                <a:ea typeface="Roboto" panose="02000000000000000000" pitchFamily="2" charset="0"/>
                <a:cs typeface="Ebrima" panose="02000000000000000000" pitchFamily="2" charset="0"/>
              </a:rPr>
              <a:t>javascript</a:t>
            </a:r>
            <a:r>
              <a:rPr lang="en-US" sz="2300" cap="all" dirty="0">
                <a:solidFill>
                  <a:schemeClr val="tx2"/>
                </a:solidFill>
                <a:highlight>
                  <a:srgbClr val="00243A"/>
                </a:highlight>
                <a:latin typeface="Roboto" panose="02000000000000000000" pitchFamily="2" charset="0"/>
                <a:ea typeface="Roboto" panose="02000000000000000000" pitchFamily="2" charset="0"/>
                <a:cs typeface="Ebrima" panose="02000000000000000000" pitchFamily="2" charset="0"/>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C263D6C4-4840-40CC-AC84-17E24B3B7BDE}" type="slidenum">
              <a:rPr kumimoji="0" lang="en-US"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a:t>
            </a:fld>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326D83-77F8-4A9E-B5A5-4E563DD6A52D}"/>
              </a:ext>
            </a:extLst>
          </p:cNvPr>
          <p:cNvPicPr>
            <a:picLocks noChangeAspect="1"/>
          </p:cNvPicPr>
          <p:nvPr/>
        </p:nvPicPr>
        <p:blipFill>
          <a:blip r:embed="rId4"/>
          <a:stretch>
            <a:fillRect/>
          </a:stretch>
        </p:blipFill>
        <p:spPr>
          <a:xfrm>
            <a:off x="6076606" y="1141018"/>
            <a:ext cx="4574177" cy="45741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54E66219-DD19-4776-A661-5538EE74F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2" name="Rectangle 101">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A1DB122-C7E6-48EA-A68E-22A110974AA3}"/>
              </a:ext>
            </a:extLst>
          </p:cNvPr>
          <p:cNvPicPr>
            <a:picLocks noChangeAspect="1"/>
          </p:cNvPicPr>
          <p:nvPr/>
        </p:nvPicPr>
        <p:blipFill rotWithShape="1">
          <a:blip r:embed="rId3">
            <a:alphaModFix amt="35000"/>
            <a:extLst/>
          </a:blip>
          <a:srcRect l="13863" r="10137" b="-1"/>
          <a:stretch/>
        </p:blipFill>
        <p:spPr>
          <a:xfrm>
            <a:off x="20" y="10"/>
            <a:ext cx="12191980" cy="6857990"/>
          </a:xfrm>
          <a:prstGeom prst="rect">
            <a:avLst/>
          </a:prstGeom>
        </p:spPr>
      </p:pic>
      <p:pic>
        <p:nvPicPr>
          <p:cNvPr id="104" name="Picture 103">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5829FA01-6914-4027-A17C-C305D7FACF57}"/>
              </a:ext>
            </a:extLst>
          </p:cNvPr>
          <p:cNvSpPr>
            <a:spLocks noGrp="1"/>
          </p:cNvSpPr>
          <p:nvPr>
            <p:ph type="title"/>
          </p:nvPr>
        </p:nvSpPr>
        <p:spPr>
          <a:xfrm>
            <a:off x="262707" y="219892"/>
            <a:ext cx="7197726" cy="2051814"/>
          </a:xfrm>
        </p:spPr>
        <p:txBody>
          <a:bodyPr vert="horz" lIns="91440" tIns="45720" rIns="91440" bIns="45720" rtlCol="0" anchor="b">
            <a:normAutofit/>
          </a:bodyPr>
          <a:lstStyle/>
          <a:p>
            <a:r>
              <a:rPr lang="en-US" sz="5400" dirty="0">
                <a:solidFill>
                  <a:schemeClr val="tx1"/>
                </a:solidFill>
              </a:rPr>
              <a:t>Back end </a:t>
            </a:r>
            <a:r>
              <a:rPr lang="en-US" sz="5400" dirty="0" err="1">
                <a:solidFill>
                  <a:schemeClr val="tx1"/>
                </a:solidFill>
              </a:rPr>
              <a:t>javascript</a:t>
            </a:r>
            <a:r>
              <a:rPr lang="en-US" sz="5400" dirty="0">
                <a:solidFill>
                  <a:schemeClr val="tx1"/>
                </a:solidFill>
              </a:rPr>
              <a:t> framework</a:t>
            </a:r>
          </a:p>
        </p:txBody>
      </p:sp>
      <p:sp>
        <p:nvSpPr>
          <p:cNvPr id="3" name="Slide Number Placeholder 2">
            <a:extLst>
              <a:ext uri="{FF2B5EF4-FFF2-40B4-BE49-F238E27FC236}">
                <a16:creationId xmlns:a16="http://schemas.microsoft.com/office/drawing/2014/main" id="{4C586D3B-49A5-44F5-8736-206BE5CF6989}"/>
              </a:ext>
            </a:extLst>
          </p:cNvPr>
          <p:cNvSpPr>
            <a:spLocks noGrp="1"/>
          </p:cNvSpPr>
          <p:nvPr>
            <p:ph type="sldNum" sz="quarter" idx="12"/>
          </p:nvPr>
        </p:nvSpPr>
        <p:spPr>
          <a:xfrm>
            <a:off x="10608958" y="5870575"/>
            <a:ext cx="551167" cy="3778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263D6C4-4840-40CC-AC84-17E24B3B7BDE}" type="slidenum">
              <a:rPr kumimoji="0" lang="en-US" u="none" strike="noStrike" cap="none" spc="0" normalizeH="0" baseline="0" noProof="0" smtClean="0">
                <a:ln>
                  <a:noFill/>
                </a:ln>
                <a:solidFill>
                  <a:schemeClr val="tx1"/>
                </a:solidFill>
                <a:uLnTx/>
                <a:uFillTx/>
                <a:latin typeface="+mn-lt"/>
              </a:rPr>
              <a:pPr marR="0" lvl="0" indent="0" fontAlgn="auto">
                <a:spcBef>
                  <a:spcPts val="0"/>
                </a:spcBef>
                <a:spcAft>
                  <a:spcPts val="600"/>
                </a:spcAft>
                <a:buClrTx/>
                <a:buSzTx/>
                <a:buFontTx/>
                <a:buNone/>
                <a:tabLst/>
                <a:defRPr/>
              </a:pPr>
              <a:t>4</a:t>
            </a:fld>
            <a:endParaRPr kumimoji="0" lang="en-US" u="none" strike="noStrike" cap="none" spc="0" normalizeH="0" baseline="0" noProof="0">
              <a:ln>
                <a:noFill/>
              </a:ln>
              <a:solidFill>
                <a:schemeClr val="tx1"/>
              </a:solidFill>
              <a:uLnTx/>
              <a:uFillTx/>
              <a:latin typeface="+mn-lt"/>
            </a:endParaRPr>
          </a:p>
        </p:txBody>
      </p:sp>
    </p:spTree>
    <p:extLst>
      <p:ext uri="{BB962C8B-B14F-4D97-AF65-F5344CB8AC3E}">
        <p14:creationId xmlns:p14="http://schemas.microsoft.com/office/powerpoint/2010/main" val="296852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7" name="Picture 102">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C263D6C4-4840-40CC-AC84-17E24B3B7BDE}" type="slidenum">
              <a:rPr kumimoji="0" lang="en-US"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5</a:t>
            </a:fld>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3">
            <a:extLst>
              <a:ext uri="{FF2B5EF4-FFF2-40B4-BE49-F238E27FC236}">
                <a16:creationId xmlns:a16="http://schemas.microsoft.com/office/drawing/2014/main" id="{C5B3105D-A486-45A5-ADE2-9BB9D838234B}"/>
              </a:ext>
            </a:extLst>
          </p:cNvPr>
          <p:cNvSpPr txBox="1">
            <a:spLocks/>
          </p:cNvSpPr>
          <p:nvPr/>
        </p:nvSpPr>
        <p:spPr>
          <a:xfrm>
            <a:off x="381000" y="326923"/>
            <a:ext cx="11533504" cy="737367"/>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40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err="1">
                <a:ln w="3175" cmpd="sng">
                  <a:noFill/>
                </a:ln>
                <a:solidFill>
                  <a:prstClr val="white"/>
                </a:solidFill>
                <a:effectLst/>
                <a:uLnTx/>
                <a:uFillTx/>
                <a:latin typeface="Roboto" panose="02000000000000000000" pitchFamily="2" charset="0"/>
                <a:ea typeface="Roboto" panose="02000000000000000000" pitchFamily="2" charset="0"/>
                <a:cs typeface="+mj-cs"/>
              </a:rPr>
              <a:t>Giới</a:t>
            </a:r>
            <a:r>
              <a:rPr kumimoji="0" lang="en-US" sz="4400" b="0" i="0" u="none" strike="noStrike" kern="1200" cap="all" spc="0" normalizeH="0" baseline="0" noProof="0" dirty="0">
                <a:ln w="3175" cmpd="sng">
                  <a:noFill/>
                </a:ln>
                <a:solidFill>
                  <a:prstClr val="white"/>
                </a:solidFill>
                <a:effectLst/>
                <a:uLnTx/>
                <a:uFillTx/>
                <a:latin typeface="Roboto" panose="02000000000000000000" pitchFamily="2" charset="0"/>
                <a:ea typeface="Roboto" panose="02000000000000000000" pitchFamily="2" charset="0"/>
                <a:cs typeface="+mj-cs"/>
              </a:rPr>
              <a:t> </a:t>
            </a:r>
            <a:r>
              <a:rPr kumimoji="0" lang="en-US" sz="4400" b="0" i="0" u="none" strike="noStrike" kern="1200" cap="all" spc="0" normalizeH="0" baseline="0" noProof="0" dirty="0" err="1">
                <a:ln w="3175" cmpd="sng">
                  <a:noFill/>
                </a:ln>
                <a:solidFill>
                  <a:prstClr val="white"/>
                </a:solidFill>
                <a:effectLst/>
                <a:uLnTx/>
                <a:uFillTx/>
                <a:latin typeface="Roboto" panose="02000000000000000000" pitchFamily="2" charset="0"/>
                <a:ea typeface="Roboto" panose="02000000000000000000" pitchFamily="2" charset="0"/>
                <a:cs typeface="+mj-cs"/>
              </a:rPr>
              <a:t>thiệu</a:t>
            </a:r>
            <a:r>
              <a:rPr kumimoji="0" lang="en-US" sz="4400" b="0" i="0" u="none" strike="noStrike" kern="1200" cap="all" spc="0" normalizeH="0" baseline="0" noProof="0" dirty="0">
                <a:ln w="3175" cmpd="sng">
                  <a:noFill/>
                </a:ln>
                <a:solidFill>
                  <a:prstClr val="white"/>
                </a:solidFill>
                <a:effectLst/>
                <a:uLnTx/>
                <a:uFillTx/>
                <a:latin typeface="Roboto" panose="02000000000000000000" pitchFamily="2" charset="0"/>
                <a:ea typeface="Roboto" panose="02000000000000000000" pitchFamily="2" charset="0"/>
                <a:cs typeface="+mj-cs"/>
              </a:rPr>
              <a:t> </a:t>
            </a:r>
            <a:r>
              <a:rPr kumimoji="0" lang="en-US" sz="4400" b="0" i="0" u="none" strike="noStrike" kern="1200" cap="all" spc="0" normalizeH="0" baseline="0" noProof="0" dirty="0" err="1">
                <a:ln w="3175" cmpd="sng">
                  <a:noFill/>
                </a:ln>
                <a:solidFill>
                  <a:prstClr val="white"/>
                </a:solidFill>
                <a:effectLst/>
                <a:uLnTx/>
                <a:uFillTx/>
                <a:latin typeface="Roboto" panose="02000000000000000000" pitchFamily="2" charset="0"/>
                <a:ea typeface="Roboto" panose="02000000000000000000" pitchFamily="2" charset="0"/>
                <a:cs typeface="+mj-cs"/>
              </a:rPr>
              <a:t>về</a:t>
            </a:r>
            <a:r>
              <a:rPr kumimoji="0" lang="en-US" sz="4400" b="0" i="0" u="none" strike="noStrike" kern="1200" cap="all" spc="0" normalizeH="0" baseline="0" noProof="0" dirty="0">
                <a:ln w="3175" cmpd="sng">
                  <a:noFill/>
                </a:ln>
                <a:solidFill>
                  <a:prstClr val="white"/>
                </a:solidFill>
                <a:effectLst/>
                <a:uLnTx/>
                <a:uFillTx/>
                <a:latin typeface="Roboto" panose="02000000000000000000" pitchFamily="2" charset="0"/>
                <a:ea typeface="Roboto" panose="02000000000000000000" pitchFamily="2" charset="0"/>
                <a:cs typeface="+mj-cs"/>
              </a:rPr>
              <a:t> </a:t>
            </a:r>
            <a:r>
              <a:rPr kumimoji="0" lang="en-US" sz="4400" b="0" i="0" u="none" strike="noStrike" kern="1200" cap="all" spc="0" normalizeH="0" baseline="0" noProof="0" dirty="0" err="1">
                <a:ln w="3175" cmpd="sng">
                  <a:noFill/>
                </a:ln>
                <a:solidFill>
                  <a:prstClr val="white"/>
                </a:solidFill>
                <a:effectLst/>
                <a:uLnTx/>
                <a:uFillTx/>
                <a:latin typeface="Roboto" panose="02000000000000000000" pitchFamily="2" charset="0"/>
                <a:ea typeface="Roboto" panose="02000000000000000000" pitchFamily="2" charset="0"/>
                <a:cs typeface="+mj-cs"/>
              </a:rPr>
              <a:t>javascript</a:t>
            </a:r>
            <a:endParaRPr kumimoji="0" lang="en-US" sz="4400" b="0" i="0" u="none" strike="noStrike" kern="1200" cap="all" spc="0" normalizeH="0" baseline="0" noProof="0" dirty="0">
              <a:ln w="3175" cmpd="sng">
                <a:noFill/>
              </a:ln>
              <a:solidFill>
                <a:prstClr val="white"/>
              </a:solidFill>
              <a:effectLst/>
              <a:uLnTx/>
              <a:uFillTx/>
              <a:latin typeface="Roboto" panose="02000000000000000000" pitchFamily="2" charset="0"/>
              <a:ea typeface="Roboto" panose="02000000000000000000" pitchFamily="2" charset="0"/>
              <a:cs typeface="+mj-cs"/>
            </a:endParaRPr>
          </a:p>
        </p:txBody>
      </p:sp>
      <p:sp>
        <p:nvSpPr>
          <p:cNvPr id="6" name="Text Placeholder 5">
            <a:extLst>
              <a:ext uri="{FF2B5EF4-FFF2-40B4-BE49-F238E27FC236}">
                <a16:creationId xmlns:a16="http://schemas.microsoft.com/office/drawing/2014/main" id="{2168271B-9CF8-4EFE-B9E1-9351E6319379}"/>
              </a:ext>
            </a:extLst>
          </p:cNvPr>
          <p:cNvSpPr>
            <a:spLocks noGrp="1"/>
          </p:cNvSpPr>
          <p:nvPr>
            <p:ph type="body" idx="1"/>
          </p:nvPr>
        </p:nvSpPr>
        <p:spPr>
          <a:xfrm>
            <a:off x="474731" y="1161558"/>
            <a:ext cx="11221969" cy="701058"/>
          </a:xfrm>
        </p:spPr>
        <p:txBody>
          <a:bodyPr vert="horz" lIns="91440" tIns="45720" rIns="91440" bIns="45720" rtlCol="0" anchor="t">
            <a:normAutofit/>
          </a:bodyPr>
          <a:lstStyle/>
          <a:p>
            <a:r>
              <a:rPr lang="en-US" sz="2800" b="1" dirty="0" err="1">
                <a:solidFill>
                  <a:schemeClr val="tx2"/>
                </a:solidFill>
                <a:highlight>
                  <a:srgbClr val="00243A"/>
                </a:highlight>
                <a:latin typeface="+mj-lt"/>
              </a:rPr>
              <a:t>Javascript</a:t>
            </a:r>
            <a:r>
              <a:rPr lang="en-US" sz="2800" b="1" dirty="0">
                <a:solidFill>
                  <a:schemeClr val="tx2"/>
                </a:solidFill>
                <a:highlight>
                  <a:srgbClr val="00243A"/>
                </a:highlight>
                <a:latin typeface="+mj-lt"/>
              </a:rPr>
              <a:t> </a:t>
            </a:r>
            <a:r>
              <a:rPr lang="en-US" sz="2800" b="1" dirty="0" err="1">
                <a:solidFill>
                  <a:schemeClr val="tx2"/>
                </a:solidFill>
                <a:highlight>
                  <a:srgbClr val="00243A"/>
                </a:highlight>
                <a:latin typeface="+mj-lt"/>
              </a:rPr>
              <a:t>là</a:t>
            </a:r>
            <a:r>
              <a:rPr lang="en-US" sz="2800" b="1" dirty="0">
                <a:solidFill>
                  <a:schemeClr val="tx2"/>
                </a:solidFill>
                <a:highlight>
                  <a:srgbClr val="00243A"/>
                </a:highlight>
                <a:latin typeface="+mj-lt"/>
              </a:rPr>
              <a:t> </a:t>
            </a:r>
            <a:r>
              <a:rPr lang="en-US" sz="2800" b="1" dirty="0" err="1">
                <a:solidFill>
                  <a:schemeClr val="tx2"/>
                </a:solidFill>
                <a:highlight>
                  <a:srgbClr val="00243A"/>
                </a:highlight>
                <a:latin typeface="+mj-lt"/>
              </a:rPr>
              <a:t>gì</a:t>
            </a:r>
            <a:r>
              <a:rPr lang="en-US" sz="2800" b="1" dirty="0">
                <a:solidFill>
                  <a:schemeClr val="tx2"/>
                </a:solidFill>
                <a:highlight>
                  <a:srgbClr val="00243A"/>
                </a:highlight>
                <a:latin typeface="+mj-lt"/>
              </a:rPr>
              <a:t> ?</a:t>
            </a:r>
          </a:p>
        </p:txBody>
      </p:sp>
      <p:sp>
        <p:nvSpPr>
          <p:cNvPr id="9" name="TextBox 8">
            <a:extLst>
              <a:ext uri="{FF2B5EF4-FFF2-40B4-BE49-F238E27FC236}">
                <a16:creationId xmlns:a16="http://schemas.microsoft.com/office/drawing/2014/main" id="{5E268907-D6E7-41EA-AAB1-629FCFD56A6F}"/>
              </a:ext>
            </a:extLst>
          </p:cNvPr>
          <p:cNvSpPr txBox="1"/>
          <p:nvPr/>
        </p:nvSpPr>
        <p:spPr>
          <a:xfrm>
            <a:off x="474731" y="1862616"/>
            <a:ext cx="10934700" cy="2062103"/>
          </a:xfrm>
          <a:prstGeom prst="rect">
            <a:avLst/>
          </a:prstGeom>
          <a:noFill/>
        </p:spPr>
        <p:txBody>
          <a:bodyPr wrap="square" rtlCol="0">
            <a:spAutoFit/>
          </a:bodyPr>
          <a:lstStyle/>
          <a:p>
            <a:pPr lvl="0" algn="just" defTabSz="457200"/>
            <a:r>
              <a:rPr lang="vi-VN" sz="3200" dirty="0">
                <a:solidFill>
                  <a:prstClr val="white"/>
                </a:solidFill>
                <a:highlight>
                  <a:srgbClr val="103350"/>
                </a:highlight>
                <a:latin typeface="Calibri Light" panose="020F0302020204030204"/>
              </a:rPr>
              <a:t>JavaScript (viết tắt là "js") là một ngôn ngữ lập trình mang đầy đủ tính năng của một ngôn ngữ lập trình động mà khi nó được áp dụng vào một tài liệu HTML, nó có thể đem lại khả năng tương tác động trên các trang web.</a:t>
            </a:r>
            <a:endParaRPr kumimoji="0" lang="en-US" sz="3200" b="0" i="0" u="none" strike="noStrike" kern="1200" cap="none" spc="0" normalizeH="0" baseline="0" noProof="0" dirty="0">
              <a:ln>
                <a:noFill/>
              </a:ln>
              <a:solidFill>
                <a:prstClr val="white"/>
              </a:solidFill>
              <a:effectLst/>
              <a:highlight>
                <a:srgbClr val="103350"/>
              </a:highlight>
              <a:uLnTx/>
              <a:uFillTx/>
              <a:latin typeface="Calibri Light" panose="020F0302020204030204"/>
              <a:ea typeface="+mn-ea"/>
              <a:cs typeface="+mn-cs"/>
            </a:endParaRPr>
          </a:p>
        </p:txBody>
      </p:sp>
      <p:pic>
        <p:nvPicPr>
          <p:cNvPr id="10" name="Picture 9">
            <a:extLst>
              <a:ext uri="{FF2B5EF4-FFF2-40B4-BE49-F238E27FC236}">
                <a16:creationId xmlns:a16="http://schemas.microsoft.com/office/drawing/2014/main" id="{E8E97BAE-465F-4F25-AC15-86A84F760EFC}"/>
              </a:ext>
            </a:extLst>
          </p:cNvPr>
          <p:cNvPicPr>
            <a:picLocks noChangeAspect="1"/>
          </p:cNvPicPr>
          <p:nvPr/>
        </p:nvPicPr>
        <p:blipFill>
          <a:blip r:embed="rId4"/>
          <a:stretch>
            <a:fillRect/>
          </a:stretch>
        </p:blipFill>
        <p:spPr>
          <a:xfrm>
            <a:off x="8236058" y="3429000"/>
            <a:ext cx="3173373" cy="3173373"/>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7959E196-BD49-450E-A50E-D3418AF93960}"/>
              </a:ext>
            </a:extLst>
          </p:cNvPr>
          <p:cNvSpPr txBox="1"/>
          <p:nvPr/>
        </p:nvSpPr>
        <p:spPr>
          <a:xfrm>
            <a:off x="474731" y="4061579"/>
            <a:ext cx="8516869" cy="1077218"/>
          </a:xfrm>
          <a:prstGeom prst="rect">
            <a:avLst/>
          </a:prstGeom>
          <a:noFill/>
        </p:spPr>
        <p:txBody>
          <a:bodyPr wrap="square" rtlCol="0">
            <a:spAutoFit/>
          </a:bodyPr>
          <a:lstStyle/>
          <a:p>
            <a:pPr lvl="0" algn="just" defTabSz="457200"/>
            <a:r>
              <a:rPr lang="en-US" sz="3200" dirty="0">
                <a:highlight>
                  <a:srgbClr val="103350"/>
                </a:highlight>
                <a:latin typeface="Calibri Light" panose="020F0302020204030204" pitchFamily="34" charset="0"/>
                <a:cs typeface="Calibri Light" panose="020F0302020204030204" pitchFamily="34" charset="0"/>
              </a:rPr>
              <a:t>-&gt; </a:t>
            </a:r>
            <a:r>
              <a:rPr lang="vi-VN" sz="3200" dirty="0">
                <a:highlight>
                  <a:srgbClr val="103350"/>
                </a:highlight>
                <a:latin typeface="Calibri Light" panose="020F0302020204030204" pitchFamily="34" charset="0"/>
                <a:cs typeface="Calibri Light" panose="020F0302020204030204" pitchFamily="34" charset="0"/>
              </a:rPr>
              <a:t>JavaScript là một ngôn ngữ gia thêm khả năng tương tác cho website</a:t>
            </a:r>
            <a:r>
              <a:rPr lang="en-US" sz="3200" dirty="0">
                <a:highlight>
                  <a:srgbClr val="103350"/>
                </a:highlight>
                <a:latin typeface="Calibri Light" panose="020F0302020204030204" pitchFamily="34" charset="0"/>
                <a:cs typeface="Calibri Light" panose="020F0302020204030204" pitchFamily="34" charset="0"/>
              </a:rPr>
              <a:t>.</a:t>
            </a:r>
            <a:r>
              <a:rPr lang="vi-VN" sz="3200" dirty="0">
                <a:highlight>
                  <a:srgbClr val="103350"/>
                </a:highlight>
                <a:latin typeface="Calibri Light" panose="020F0302020204030204" pitchFamily="34" charset="0"/>
                <a:cs typeface="Calibri Light" panose="020F0302020204030204" pitchFamily="34" charset="0"/>
              </a:rPr>
              <a:t> </a:t>
            </a:r>
            <a:endParaRPr kumimoji="0" lang="en-US" sz="3200" b="0" i="0" u="none" strike="noStrike" kern="1200" cap="none" spc="0" normalizeH="0" baseline="0" noProof="0" dirty="0">
              <a:ln>
                <a:noFill/>
              </a:ln>
              <a:solidFill>
                <a:prstClr val="white"/>
              </a:solidFill>
              <a:effectLst/>
              <a:highlight>
                <a:srgbClr val="103350"/>
              </a:highlight>
              <a:uLnTx/>
              <a:uFillTx/>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5313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C263D6C4-4840-40CC-AC84-17E24B3B7BDE}" type="slidenum">
              <a:rPr lang="en-US" smtClean="0"/>
              <a:pPr defTabSz="914400">
                <a:spcAft>
                  <a:spcPts val="600"/>
                </a:spcAft>
              </a:pPr>
              <a:t>6</a:t>
            </a:fld>
            <a:endParaRPr lang="en-US"/>
          </a:p>
        </p:txBody>
      </p:sp>
      <p:sp>
        <p:nvSpPr>
          <p:cNvPr id="8" name="Title 3">
            <a:extLst>
              <a:ext uri="{FF2B5EF4-FFF2-40B4-BE49-F238E27FC236}">
                <a16:creationId xmlns:a16="http://schemas.microsoft.com/office/drawing/2014/main" id="{C5B3105D-A486-45A5-ADE2-9BB9D838234B}"/>
              </a:ext>
            </a:extLst>
          </p:cNvPr>
          <p:cNvSpPr txBox="1">
            <a:spLocks/>
          </p:cNvSpPr>
          <p:nvPr/>
        </p:nvSpPr>
        <p:spPr>
          <a:xfrm>
            <a:off x="381000" y="326923"/>
            <a:ext cx="10147300" cy="737367"/>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40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err="1">
                <a:latin typeface="Roboto" panose="02000000000000000000" pitchFamily="2" charset="0"/>
                <a:ea typeface="Roboto" panose="02000000000000000000" pitchFamily="2" charset="0"/>
              </a:rPr>
              <a:t>Giới</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thiệu</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về</a:t>
            </a:r>
            <a:r>
              <a:rPr lang="en-US" sz="4400" dirty="0">
                <a:latin typeface="Roboto" panose="02000000000000000000" pitchFamily="2" charset="0"/>
                <a:ea typeface="Roboto" panose="02000000000000000000" pitchFamily="2" charset="0"/>
              </a:rPr>
              <a:t> </a:t>
            </a:r>
            <a:r>
              <a:rPr lang="en-US" sz="4400" dirty="0" err="1">
                <a:latin typeface="Roboto" panose="02000000000000000000" pitchFamily="2" charset="0"/>
                <a:ea typeface="Roboto" panose="02000000000000000000" pitchFamily="2" charset="0"/>
              </a:rPr>
              <a:t>javascript</a:t>
            </a:r>
            <a:endParaRPr lang="en-US" sz="4400" dirty="0">
              <a:latin typeface="Roboto" panose="02000000000000000000" pitchFamily="2" charset="0"/>
              <a:ea typeface="Roboto" panose="02000000000000000000" pitchFamily="2" charset="0"/>
            </a:endParaRPr>
          </a:p>
        </p:txBody>
      </p:sp>
      <p:sp>
        <p:nvSpPr>
          <p:cNvPr id="6" name="Text Placeholder 5">
            <a:extLst>
              <a:ext uri="{FF2B5EF4-FFF2-40B4-BE49-F238E27FC236}">
                <a16:creationId xmlns:a16="http://schemas.microsoft.com/office/drawing/2014/main" id="{2168271B-9CF8-4EFE-B9E1-9351E6319379}"/>
              </a:ext>
            </a:extLst>
          </p:cNvPr>
          <p:cNvSpPr>
            <a:spLocks noGrp="1"/>
          </p:cNvSpPr>
          <p:nvPr>
            <p:ph type="body" idx="1"/>
          </p:nvPr>
        </p:nvSpPr>
        <p:spPr>
          <a:xfrm>
            <a:off x="474731" y="1161557"/>
            <a:ext cx="11221969" cy="701059"/>
          </a:xfrm>
        </p:spPr>
        <p:txBody>
          <a:bodyPr vert="horz" lIns="91440" tIns="45720" rIns="91440" bIns="45720" rtlCol="0" anchor="t">
            <a:normAutofit/>
          </a:bodyPr>
          <a:lstStyle/>
          <a:p>
            <a:r>
              <a:rPr lang="en-US" sz="2800" dirty="0" err="1">
                <a:solidFill>
                  <a:schemeClr val="tx2"/>
                </a:solidFill>
                <a:highlight>
                  <a:srgbClr val="00243A"/>
                </a:highlight>
                <a:latin typeface="+mj-lt"/>
              </a:rPr>
              <a:t>Các</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cách</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sử</a:t>
            </a:r>
            <a:r>
              <a:rPr lang="en-US" sz="2800" dirty="0">
                <a:solidFill>
                  <a:schemeClr val="tx2"/>
                </a:solidFill>
                <a:highlight>
                  <a:srgbClr val="00243A"/>
                </a:highlight>
                <a:latin typeface="+mj-lt"/>
              </a:rPr>
              <a:t> </a:t>
            </a:r>
            <a:r>
              <a:rPr lang="en-US" sz="2800" dirty="0" err="1">
                <a:solidFill>
                  <a:schemeClr val="tx2"/>
                </a:solidFill>
                <a:highlight>
                  <a:srgbClr val="00243A"/>
                </a:highlight>
                <a:latin typeface="+mj-lt"/>
              </a:rPr>
              <a:t>dụng</a:t>
            </a:r>
            <a:r>
              <a:rPr lang="en-US" sz="2800" dirty="0">
                <a:solidFill>
                  <a:schemeClr val="tx2"/>
                </a:solidFill>
                <a:highlight>
                  <a:srgbClr val="00243A"/>
                </a:highlight>
                <a:latin typeface="+mj-lt"/>
              </a:rPr>
              <a:t> frontend </a:t>
            </a:r>
            <a:r>
              <a:rPr lang="en-US" sz="2800" dirty="0" err="1">
                <a:solidFill>
                  <a:schemeClr val="tx2"/>
                </a:solidFill>
                <a:highlight>
                  <a:srgbClr val="00243A"/>
                </a:highlight>
                <a:latin typeface="+mj-lt"/>
              </a:rPr>
              <a:t>javascript</a:t>
            </a:r>
            <a:endParaRPr lang="en-US" sz="2800" dirty="0">
              <a:solidFill>
                <a:schemeClr val="tx2"/>
              </a:solidFill>
              <a:highlight>
                <a:srgbClr val="00243A"/>
              </a:highlight>
              <a:latin typeface="+mj-lt"/>
            </a:endParaRPr>
          </a:p>
          <a:p>
            <a:endParaRPr lang="en-US" sz="2800" dirty="0">
              <a:solidFill>
                <a:schemeClr val="tx2"/>
              </a:solidFill>
              <a:highlight>
                <a:srgbClr val="00243A"/>
              </a:highlight>
              <a:latin typeface="+mj-lt"/>
            </a:endParaRPr>
          </a:p>
        </p:txBody>
      </p:sp>
      <p:sp>
        <p:nvSpPr>
          <p:cNvPr id="9" name="TextBox 8">
            <a:extLst>
              <a:ext uri="{FF2B5EF4-FFF2-40B4-BE49-F238E27FC236}">
                <a16:creationId xmlns:a16="http://schemas.microsoft.com/office/drawing/2014/main" id="{5E268907-D6E7-41EA-AAB1-629FCFD56A6F}"/>
              </a:ext>
            </a:extLst>
          </p:cNvPr>
          <p:cNvSpPr txBox="1"/>
          <p:nvPr/>
        </p:nvSpPr>
        <p:spPr>
          <a:xfrm>
            <a:off x="474731" y="1722845"/>
            <a:ext cx="10934700" cy="4893647"/>
          </a:xfrm>
          <a:prstGeom prst="rect">
            <a:avLst/>
          </a:prstGeom>
          <a:noFill/>
        </p:spPr>
        <p:txBody>
          <a:bodyPr wrap="square" rtlCol="0">
            <a:spAutoFit/>
          </a:bodyPr>
          <a:lstStyle/>
          <a:p>
            <a:pPr marL="514350" indent="-514350" algn="just">
              <a:buFont typeface="+mj-lt"/>
              <a:buAutoNum type="arabicPeriod"/>
            </a:pPr>
            <a:r>
              <a:rPr lang="en-US" sz="3200" dirty="0">
                <a:highlight>
                  <a:srgbClr val="00243A"/>
                </a:highlight>
                <a:latin typeface="+mj-lt"/>
              </a:rPr>
              <a:t>Internal JS: </a:t>
            </a:r>
            <a:r>
              <a:rPr lang="en-US" sz="3200" dirty="0" err="1">
                <a:highlight>
                  <a:srgbClr val="00243A"/>
                </a:highlight>
                <a:latin typeface="+mj-lt"/>
              </a:rPr>
              <a:t>Đặt</a:t>
            </a:r>
            <a:r>
              <a:rPr lang="en-US" sz="3200" dirty="0">
                <a:highlight>
                  <a:srgbClr val="00243A"/>
                </a:highlight>
                <a:latin typeface="+mj-lt"/>
              </a:rPr>
              <a:t> code </a:t>
            </a:r>
            <a:r>
              <a:rPr lang="en-US" sz="3200" dirty="0" err="1">
                <a:highlight>
                  <a:srgbClr val="00243A"/>
                </a:highlight>
                <a:latin typeface="+mj-lt"/>
              </a:rPr>
              <a:t>Javascript</a:t>
            </a:r>
            <a:r>
              <a:rPr lang="en-US" sz="3200" dirty="0">
                <a:highlight>
                  <a:srgbClr val="00243A"/>
                </a:highlight>
                <a:latin typeface="+mj-lt"/>
              </a:rPr>
              <a:t> ở </a:t>
            </a:r>
            <a:r>
              <a:rPr lang="en-US" sz="3200" dirty="0" err="1">
                <a:highlight>
                  <a:srgbClr val="00243A"/>
                </a:highlight>
                <a:latin typeface="+mj-lt"/>
              </a:rPr>
              <a:t>cuối</a:t>
            </a:r>
            <a:r>
              <a:rPr lang="en-US" sz="3200" dirty="0">
                <a:highlight>
                  <a:srgbClr val="00243A"/>
                </a:highlight>
                <a:latin typeface="+mj-lt"/>
              </a:rPr>
              <a:t> </a:t>
            </a:r>
            <a:r>
              <a:rPr lang="en-US" sz="3200" dirty="0" err="1">
                <a:highlight>
                  <a:srgbClr val="00243A"/>
                </a:highlight>
                <a:latin typeface="+mj-lt"/>
              </a:rPr>
              <a:t>trang</a:t>
            </a:r>
            <a:r>
              <a:rPr lang="en-US" sz="3200" dirty="0">
                <a:highlight>
                  <a:srgbClr val="00243A"/>
                </a:highlight>
                <a:latin typeface="+mj-lt"/>
              </a:rPr>
              <a:t> web </a:t>
            </a:r>
            <a:r>
              <a:rPr lang="en-US" sz="3200" dirty="0" err="1">
                <a:highlight>
                  <a:srgbClr val="00243A"/>
                </a:highlight>
                <a:latin typeface="+mj-lt"/>
              </a:rPr>
              <a:t>để</a:t>
            </a:r>
            <a:r>
              <a:rPr lang="en-US" sz="3200" dirty="0">
                <a:highlight>
                  <a:srgbClr val="00243A"/>
                </a:highlight>
                <a:latin typeface="+mj-lt"/>
              </a:rPr>
              <a:t> </a:t>
            </a:r>
            <a:r>
              <a:rPr lang="en-US" sz="3200" dirty="0" err="1">
                <a:highlight>
                  <a:srgbClr val="00243A"/>
                </a:highlight>
                <a:latin typeface="+mj-lt"/>
              </a:rPr>
              <a:t>các</a:t>
            </a:r>
            <a:r>
              <a:rPr lang="en-US" sz="3200" dirty="0">
                <a:highlight>
                  <a:srgbClr val="00243A"/>
                </a:highlight>
                <a:latin typeface="+mj-lt"/>
              </a:rPr>
              <a:t> </a:t>
            </a:r>
            <a:r>
              <a:rPr lang="en-US" sz="3200" dirty="0" err="1">
                <a:highlight>
                  <a:srgbClr val="00243A"/>
                </a:highlight>
                <a:latin typeface="+mj-lt"/>
              </a:rPr>
              <a:t>thành</a:t>
            </a:r>
            <a:r>
              <a:rPr lang="en-US" sz="3200" dirty="0">
                <a:highlight>
                  <a:srgbClr val="00243A"/>
                </a:highlight>
                <a:latin typeface="+mj-lt"/>
              </a:rPr>
              <a:t> </a:t>
            </a:r>
            <a:r>
              <a:rPr lang="en-US" sz="3200" dirty="0" err="1">
                <a:highlight>
                  <a:srgbClr val="00243A"/>
                </a:highlight>
                <a:latin typeface="+mj-lt"/>
              </a:rPr>
              <a:t>phần</a:t>
            </a:r>
            <a:r>
              <a:rPr lang="en-US" sz="3200" dirty="0">
                <a:highlight>
                  <a:srgbClr val="00243A"/>
                </a:highlight>
                <a:latin typeface="+mj-lt"/>
              </a:rPr>
              <a:t> html </a:t>
            </a:r>
            <a:r>
              <a:rPr lang="en-US" sz="3200" dirty="0" err="1">
                <a:highlight>
                  <a:srgbClr val="00243A"/>
                </a:highlight>
                <a:latin typeface="+mj-lt"/>
              </a:rPr>
              <a:t>trên</a:t>
            </a:r>
            <a:r>
              <a:rPr lang="en-US" sz="3200" dirty="0">
                <a:highlight>
                  <a:srgbClr val="00243A"/>
                </a:highlight>
                <a:latin typeface="+mj-lt"/>
              </a:rPr>
              <a:t> </a:t>
            </a:r>
            <a:r>
              <a:rPr lang="en-US" sz="3200" dirty="0" err="1">
                <a:highlight>
                  <a:srgbClr val="00243A"/>
                </a:highlight>
                <a:latin typeface="+mj-lt"/>
              </a:rPr>
              <a:t>có</a:t>
            </a:r>
            <a:r>
              <a:rPr lang="en-US" sz="3200" dirty="0">
                <a:highlight>
                  <a:srgbClr val="00243A"/>
                </a:highlight>
                <a:latin typeface="+mj-lt"/>
              </a:rPr>
              <a:t> </a:t>
            </a:r>
            <a:r>
              <a:rPr lang="en-US" sz="3200" dirty="0" err="1">
                <a:highlight>
                  <a:srgbClr val="00243A"/>
                </a:highlight>
                <a:latin typeface="+mj-lt"/>
              </a:rPr>
              <a:t>thể</a:t>
            </a:r>
            <a:r>
              <a:rPr lang="en-US" sz="3200" dirty="0">
                <a:highlight>
                  <a:srgbClr val="00243A"/>
                </a:highlight>
                <a:latin typeface="+mj-lt"/>
              </a:rPr>
              <a:t> </a:t>
            </a:r>
            <a:r>
              <a:rPr lang="en-US" sz="3200" dirty="0" err="1">
                <a:highlight>
                  <a:srgbClr val="00243A"/>
                </a:highlight>
                <a:latin typeface="+mj-lt"/>
              </a:rPr>
              <a:t>chạy</a:t>
            </a:r>
            <a:r>
              <a:rPr lang="en-US" sz="3200" dirty="0">
                <a:highlight>
                  <a:srgbClr val="00243A"/>
                </a:highlight>
                <a:latin typeface="+mj-lt"/>
              </a:rPr>
              <a:t> đ</a:t>
            </a:r>
            <a:r>
              <a:rPr lang="vi-VN" sz="3200" dirty="0">
                <a:highlight>
                  <a:srgbClr val="00243A"/>
                </a:highlight>
                <a:latin typeface="+mj-lt"/>
              </a:rPr>
              <a:t>ư</a:t>
            </a:r>
            <a:r>
              <a:rPr lang="en-US" sz="3200" dirty="0" err="1">
                <a:highlight>
                  <a:srgbClr val="00243A"/>
                </a:highlight>
                <a:latin typeface="+mj-lt"/>
              </a:rPr>
              <a:t>ợc</a:t>
            </a:r>
            <a:r>
              <a:rPr lang="en-US" sz="3200" dirty="0">
                <a:highlight>
                  <a:srgbClr val="00243A"/>
                </a:highlight>
                <a:latin typeface="+mj-lt"/>
              </a:rPr>
              <a:t> </a:t>
            </a:r>
            <a:r>
              <a:rPr lang="en-US" sz="3200" dirty="0" err="1">
                <a:highlight>
                  <a:srgbClr val="00243A"/>
                </a:highlight>
                <a:latin typeface="+mj-lt"/>
              </a:rPr>
              <a:t>các</a:t>
            </a:r>
            <a:r>
              <a:rPr lang="en-US" sz="3200" dirty="0">
                <a:highlight>
                  <a:srgbClr val="00243A"/>
                </a:highlight>
                <a:latin typeface="+mj-lt"/>
              </a:rPr>
              <a:t> </a:t>
            </a:r>
            <a:r>
              <a:rPr lang="en-US" sz="3200" dirty="0" err="1">
                <a:highlight>
                  <a:srgbClr val="00243A"/>
                </a:highlight>
                <a:latin typeface="+mj-lt"/>
              </a:rPr>
              <a:t>hàm</a:t>
            </a:r>
            <a:r>
              <a:rPr lang="en-US" sz="3200" dirty="0">
                <a:highlight>
                  <a:srgbClr val="00243A"/>
                </a:highlight>
                <a:latin typeface="+mj-lt"/>
              </a:rPr>
              <a:t> </a:t>
            </a:r>
            <a:r>
              <a:rPr lang="en-US" sz="3200" dirty="0" err="1">
                <a:highlight>
                  <a:srgbClr val="00243A"/>
                </a:highlight>
                <a:latin typeface="+mj-lt"/>
              </a:rPr>
              <a:t>js</a:t>
            </a:r>
            <a:r>
              <a:rPr lang="en-US" sz="3200" dirty="0">
                <a:highlight>
                  <a:srgbClr val="00243A"/>
                </a:highlight>
                <a:latin typeface="+mj-lt"/>
              </a:rPr>
              <a:t> </a:t>
            </a:r>
            <a:r>
              <a:rPr lang="en-US" sz="3200" dirty="0" err="1">
                <a:highlight>
                  <a:srgbClr val="00243A"/>
                </a:highlight>
                <a:latin typeface="+mj-lt"/>
              </a:rPr>
              <a:t>đã</a:t>
            </a:r>
            <a:r>
              <a:rPr lang="en-US" sz="3200" dirty="0">
                <a:highlight>
                  <a:srgbClr val="00243A"/>
                </a:highlight>
                <a:latin typeface="+mj-lt"/>
              </a:rPr>
              <a:t> đ</a:t>
            </a:r>
            <a:r>
              <a:rPr lang="vi-VN" sz="3200" dirty="0">
                <a:highlight>
                  <a:srgbClr val="00243A"/>
                </a:highlight>
                <a:latin typeface="+mj-lt"/>
              </a:rPr>
              <a:t>ư</a:t>
            </a:r>
            <a:r>
              <a:rPr lang="en-US" sz="3200" dirty="0" err="1">
                <a:highlight>
                  <a:srgbClr val="00243A"/>
                </a:highlight>
                <a:latin typeface="+mj-lt"/>
              </a:rPr>
              <a:t>ợc</a:t>
            </a:r>
            <a:r>
              <a:rPr lang="en-US" sz="3200" dirty="0">
                <a:highlight>
                  <a:srgbClr val="00243A"/>
                </a:highlight>
                <a:latin typeface="+mj-lt"/>
              </a:rPr>
              <a:t> </a:t>
            </a:r>
            <a:r>
              <a:rPr lang="en-US" sz="3200" dirty="0" err="1">
                <a:highlight>
                  <a:srgbClr val="00243A"/>
                </a:highlight>
                <a:latin typeface="+mj-lt"/>
              </a:rPr>
              <a:t>định</a:t>
            </a:r>
            <a:r>
              <a:rPr lang="en-US" sz="3200" dirty="0">
                <a:highlight>
                  <a:srgbClr val="00243A"/>
                </a:highlight>
                <a:latin typeface="+mj-lt"/>
              </a:rPr>
              <a:t> </a:t>
            </a:r>
            <a:r>
              <a:rPr lang="en-US" sz="3200" dirty="0" err="1">
                <a:highlight>
                  <a:srgbClr val="00243A"/>
                </a:highlight>
                <a:latin typeface="+mj-lt"/>
              </a:rPr>
              <a:t>nghĩa</a:t>
            </a:r>
            <a:r>
              <a:rPr lang="en-US" sz="3200" dirty="0">
                <a:highlight>
                  <a:srgbClr val="00243A"/>
                </a:highlight>
                <a:latin typeface="+mj-lt"/>
              </a:rPr>
              <a:t>.</a:t>
            </a:r>
            <a:endParaRPr lang="en-US" sz="3200" dirty="0">
              <a:latin typeface="+mj-lt"/>
            </a:endParaRPr>
          </a:p>
          <a:p>
            <a:pPr algn="just"/>
            <a:r>
              <a:rPr lang="en-US" sz="3200" dirty="0">
                <a:latin typeface="+mj-lt"/>
              </a:rPr>
              <a:t>			</a:t>
            </a:r>
            <a:r>
              <a:rPr lang="en-US" sz="2400" dirty="0">
                <a:highlight>
                  <a:srgbClr val="1B6872"/>
                </a:highlight>
                <a:latin typeface="Courier New" panose="02070309020205020404" pitchFamily="49" charset="0"/>
                <a:cs typeface="Courier New" panose="02070309020205020404" pitchFamily="49" charset="0"/>
              </a:rPr>
              <a:t>&lt;script type="text/</a:t>
            </a:r>
            <a:r>
              <a:rPr lang="en-US" sz="2400" dirty="0" err="1">
                <a:highlight>
                  <a:srgbClr val="1B6872"/>
                </a:highlight>
                <a:latin typeface="Courier New" panose="02070309020205020404" pitchFamily="49" charset="0"/>
                <a:cs typeface="Courier New" panose="02070309020205020404" pitchFamily="49" charset="0"/>
              </a:rPr>
              <a:t>javascript</a:t>
            </a:r>
            <a:r>
              <a:rPr lang="en-US" sz="2400" dirty="0">
                <a:highlight>
                  <a:srgbClr val="1B6872"/>
                </a:highlight>
                <a:latin typeface="Courier New" panose="02070309020205020404" pitchFamily="49" charset="0"/>
                <a:cs typeface="Courier New" panose="02070309020205020404" pitchFamily="49" charset="0"/>
              </a:rPr>
              <a:t>"&gt;</a:t>
            </a:r>
          </a:p>
          <a:p>
            <a:pPr algn="just"/>
            <a:r>
              <a:rPr lang="en-US" sz="2400" dirty="0">
                <a:latin typeface="Courier New" panose="02070309020205020404" pitchFamily="49" charset="0"/>
                <a:cs typeface="Courier New" panose="02070309020205020404" pitchFamily="49" charset="0"/>
              </a:rPr>
              <a:t>			</a:t>
            </a:r>
            <a:r>
              <a:rPr lang="en-US" sz="2400" dirty="0">
                <a:highlight>
                  <a:srgbClr val="1B6872"/>
                </a:highlight>
                <a:latin typeface="Courier New" panose="02070309020205020404" pitchFamily="49" charset="0"/>
                <a:cs typeface="Courier New" panose="02070309020205020404" pitchFamily="49" charset="0"/>
              </a:rPr>
              <a:t>	function click1 () {</a:t>
            </a:r>
          </a:p>
          <a:p>
            <a:pPr algn="just"/>
            <a:r>
              <a:rPr lang="en-US" sz="2400" dirty="0">
                <a:latin typeface="Courier New" panose="02070309020205020404" pitchFamily="49" charset="0"/>
                <a:cs typeface="Courier New" panose="02070309020205020404" pitchFamily="49" charset="0"/>
              </a:rPr>
              <a:t>			</a:t>
            </a:r>
            <a:r>
              <a:rPr lang="en-US" sz="2400" dirty="0">
                <a:highlight>
                  <a:srgbClr val="1B6872"/>
                </a:highlight>
                <a:latin typeface="Courier New" panose="02070309020205020404" pitchFamily="49" charset="0"/>
                <a:cs typeface="Courier New" panose="02070309020205020404" pitchFamily="49" charset="0"/>
              </a:rPr>
              <a:t>	alert("hello from </a:t>
            </a:r>
            <a:r>
              <a:rPr lang="en-US" sz="2400" dirty="0" err="1">
                <a:highlight>
                  <a:srgbClr val="1B6872"/>
                </a:highlight>
                <a:latin typeface="Courier New" panose="02070309020205020404" pitchFamily="49" charset="0"/>
                <a:cs typeface="Courier New" panose="02070309020205020404" pitchFamily="49" charset="0"/>
              </a:rPr>
              <a:t>javascript</a:t>
            </a:r>
            <a:r>
              <a:rPr lang="en-US" sz="2400" dirty="0">
                <a:highlight>
                  <a:srgbClr val="1B6872"/>
                </a:highlight>
                <a:latin typeface="Courier New" panose="02070309020205020404" pitchFamily="49" charset="0"/>
                <a:cs typeface="Courier New" panose="02070309020205020404" pitchFamily="49" charset="0"/>
              </a:rPr>
              <a:t>");</a:t>
            </a:r>
          </a:p>
          <a:p>
            <a:pPr algn="just"/>
            <a:r>
              <a:rPr lang="en-US" sz="2400" dirty="0">
                <a:latin typeface="Courier New" panose="02070309020205020404" pitchFamily="49" charset="0"/>
                <a:cs typeface="Courier New" panose="02070309020205020404" pitchFamily="49" charset="0"/>
              </a:rPr>
              <a:t>			</a:t>
            </a:r>
            <a:r>
              <a:rPr lang="en-US" sz="2400" dirty="0">
                <a:highlight>
                  <a:srgbClr val="1B6872"/>
                </a:highlight>
                <a:latin typeface="Courier New" panose="02070309020205020404" pitchFamily="49" charset="0"/>
                <a:cs typeface="Courier New" panose="02070309020205020404" pitchFamily="49" charset="0"/>
              </a:rPr>
              <a:t>	}</a:t>
            </a:r>
          </a:p>
          <a:p>
            <a:pPr algn="just"/>
            <a:r>
              <a:rPr lang="en-US" sz="2400" dirty="0">
                <a:latin typeface="Courier New" panose="02070309020205020404" pitchFamily="49" charset="0"/>
                <a:cs typeface="Courier New" panose="02070309020205020404" pitchFamily="49" charset="0"/>
              </a:rPr>
              <a:t>			</a:t>
            </a:r>
            <a:r>
              <a:rPr lang="en-US" sz="2400" dirty="0">
                <a:highlight>
                  <a:srgbClr val="1B6872"/>
                </a:highlight>
                <a:latin typeface="Courier New" panose="02070309020205020404" pitchFamily="49" charset="0"/>
                <a:cs typeface="Courier New" panose="02070309020205020404" pitchFamily="49" charset="0"/>
              </a:rPr>
              <a:t>&lt;/script&gt;</a:t>
            </a:r>
          </a:p>
          <a:p>
            <a:pPr algn="just"/>
            <a:r>
              <a:rPr lang="en-US" sz="3200" dirty="0">
                <a:latin typeface="+mj-lt"/>
                <a:cs typeface="Courier New" panose="02070309020205020404" pitchFamily="49" charset="0"/>
              </a:rPr>
              <a:t>2.    </a:t>
            </a:r>
            <a:r>
              <a:rPr lang="en-US" sz="3200" dirty="0">
                <a:highlight>
                  <a:srgbClr val="00243A"/>
                </a:highlight>
                <a:latin typeface="+mj-lt"/>
                <a:cs typeface="Courier New" panose="02070309020205020404" pitchFamily="49" charset="0"/>
              </a:rPr>
              <a:t>External JS: </a:t>
            </a:r>
            <a:r>
              <a:rPr lang="en-US" sz="3200" dirty="0" err="1">
                <a:highlight>
                  <a:srgbClr val="00243A"/>
                </a:highlight>
                <a:latin typeface="+mj-lt"/>
                <a:cs typeface="Courier New" panose="02070309020205020404" pitchFamily="49" charset="0"/>
              </a:rPr>
              <a:t>Đặt</a:t>
            </a:r>
            <a:r>
              <a:rPr lang="en-US" sz="3200" dirty="0">
                <a:highlight>
                  <a:srgbClr val="00243A"/>
                </a:highlight>
                <a:latin typeface="+mj-lt"/>
                <a:cs typeface="Courier New" panose="02070309020205020404" pitchFamily="49" charset="0"/>
              </a:rPr>
              <a:t> code </a:t>
            </a:r>
            <a:r>
              <a:rPr lang="en-US" sz="3200" dirty="0" err="1">
                <a:highlight>
                  <a:srgbClr val="00243A"/>
                </a:highlight>
                <a:latin typeface="+mj-lt"/>
                <a:cs typeface="Courier New" panose="02070309020205020404" pitchFamily="49" charset="0"/>
              </a:rPr>
              <a:t>javascript</a:t>
            </a:r>
            <a:r>
              <a:rPr lang="en-US" sz="3200" dirty="0">
                <a:highlight>
                  <a:srgbClr val="00243A"/>
                </a:highlight>
                <a:latin typeface="+mj-lt"/>
                <a:cs typeface="Courier New" panose="02070309020205020404" pitchFamily="49" charset="0"/>
              </a:rPr>
              <a:t> </a:t>
            </a:r>
            <a:r>
              <a:rPr lang="en-US" sz="3200" dirty="0" err="1">
                <a:highlight>
                  <a:srgbClr val="00243A"/>
                </a:highlight>
                <a:latin typeface="+mj-lt"/>
                <a:cs typeface="Courier New" panose="02070309020205020404" pitchFamily="49" charset="0"/>
              </a:rPr>
              <a:t>vào</a:t>
            </a:r>
            <a:r>
              <a:rPr lang="en-US" sz="3200" dirty="0">
                <a:highlight>
                  <a:srgbClr val="00243A"/>
                </a:highlight>
                <a:latin typeface="+mj-lt"/>
                <a:cs typeface="Courier New" panose="02070309020205020404" pitchFamily="49" charset="0"/>
              </a:rPr>
              <a:t> </a:t>
            </a:r>
            <a:r>
              <a:rPr lang="en-US" sz="3200" dirty="0" err="1">
                <a:highlight>
                  <a:srgbClr val="00243A"/>
                </a:highlight>
                <a:latin typeface="+mj-lt"/>
                <a:cs typeface="Courier New" panose="02070309020205020404" pitchFamily="49" charset="0"/>
              </a:rPr>
              <a:t>một</a:t>
            </a:r>
            <a:r>
              <a:rPr lang="en-US" sz="3200" dirty="0">
                <a:highlight>
                  <a:srgbClr val="00243A"/>
                </a:highlight>
                <a:latin typeface="+mj-lt"/>
                <a:cs typeface="Courier New" panose="02070309020205020404" pitchFamily="49" charset="0"/>
              </a:rPr>
              <a:t> </a:t>
            </a:r>
            <a:r>
              <a:rPr lang="en-US" sz="3200" dirty="0" err="1">
                <a:highlight>
                  <a:srgbClr val="00243A"/>
                </a:highlight>
                <a:latin typeface="+mj-lt"/>
                <a:cs typeface="Courier New" panose="02070309020205020404" pitchFamily="49" charset="0"/>
              </a:rPr>
              <a:t>tệp</a:t>
            </a:r>
            <a:r>
              <a:rPr lang="en-US" sz="3200" dirty="0">
                <a:highlight>
                  <a:srgbClr val="00243A"/>
                </a:highlight>
                <a:latin typeface="+mj-lt"/>
                <a:cs typeface="Courier New" panose="02070309020205020404" pitchFamily="49" charset="0"/>
              </a:rPr>
              <a:t> tin </a:t>
            </a:r>
            <a:r>
              <a:rPr lang="en-US" sz="3200" dirty="0" err="1">
                <a:highlight>
                  <a:srgbClr val="00243A"/>
                </a:highlight>
                <a:latin typeface="+mj-lt"/>
                <a:cs typeface="Courier New" panose="02070309020205020404" pitchFamily="49" charset="0"/>
              </a:rPr>
              <a:t>riêng</a:t>
            </a:r>
            <a:r>
              <a:rPr lang="en-US" sz="3200" dirty="0">
                <a:highlight>
                  <a:srgbClr val="00243A"/>
                </a:highlight>
                <a:latin typeface="+mj-lt"/>
                <a:cs typeface="Courier New" panose="02070309020205020404" pitchFamily="49" charset="0"/>
              </a:rPr>
              <a:t> </a:t>
            </a:r>
            <a:r>
              <a:rPr lang="en-US" sz="3200" dirty="0" err="1">
                <a:highlight>
                  <a:srgbClr val="00243A"/>
                </a:highlight>
                <a:latin typeface="+mj-lt"/>
                <a:cs typeface="Courier New" panose="02070309020205020404" pitchFamily="49" charset="0"/>
              </a:rPr>
              <a:t>biệt</a:t>
            </a:r>
            <a:r>
              <a:rPr lang="en-US" sz="3200" dirty="0">
                <a:highlight>
                  <a:srgbClr val="00243A"/>
                </a:highlight>
                <a:latin typeface="+mj-lt"/>
                <a:cs typeface="Courier New" panose="02070309020205020404" pitchFamily="49" charset="0"/>
              </a:rPr>
              <a:t> (*.</a:t>
            </a:r>
            <a:r>
              <a:rPr lang="en-US" sz="3200" dirty="0" err="1">
                <a:highlight>
                  <a:srgbClr val="00243A"/>
                </a:highlight>
                <a:latin typeface="+mj-lt"/>
                <a:cs typeface="Courier New" panose="02070309020205020404" pitchFamily="49" charset="0"/>
              </a:rPr>
              <a:t>js</a:t>
            </a:r>
            <a:r>
              <a:rPr lang="en-US" sz="3200" dirty="0">
                <a:highlight>
                  <a:srgbClr val="00243A"/>
                </a:highlight>
                <a:latin typeface="+mj-lt"/>
                <a:cs typeface="Courier New" panose="02070309020205020404" pitchFamily="49" charset="0"/>
              </a:rPr>
              <a:t>) </a:t>
            </a:r>
            <a:r>
              <a:rPr lang="en-US" sz="3200" dirty="0" err="1">
                <a:highlight>
                  <a:srgbClr val="00243A"/>
                </a:highlight>
                <a:latin typeface="+mj-lt"/>
                <a:cs typeface="Courier New" panose="02070309020205020404" pitchFamily="49" charset="0"/>
              </a:rPr>
              <a:t>và</a:t>
            </a:r>
            <a:r>
              <a:rPr lang="en-US" sz="3200" dirty="0">
                <a:highlight>
                  <a:srgbClr val="00243A"/>
                </a:highlight>
                <a:latin typeface="+mj-lt"/>
                <a:cs typeface="Courier New" panose="02070309020205020404" pitchFamily="49" charset="0"/>
              </a:rPr>
              <a:t> </a:t>
            </a:r>
            <a:r>
              <a:rPr lang="en-US" sz="3200" dirty="0" err="1">
                <a:highlight>
                  <a:srgbClr val="00243A"/>
                </a:highlight>
                <a:latin typeface="+mj-lt"/>
                <a:cs typeface="Courier New" panose="02070309020205020404" pitchFamily="49" charset="0"/>
              </a:rPr>
              <a:t>chèn</a:t>
            </a:r>
            <a:r>
              <a:rPr lang="en-US" sz="3200" dirty="0">
                <a:highlight>
                  <a:srgbClr val="00243A"/>
                </a:highlight>
                <a:latin typeface="+mj-lt"/>
                <a:cs typeface="Courier New" panose="02070309020205020404" pitchFamily="49" charset="0"/>
              </a:rPr>
              <a:t> </a:t>
            </a:r>
            <a:r>
              <a:rPr lang="en-US" sz="3200" dirty="0" err="1">
                <a:highlight>
                  <a:srgbClr val="00243A"/>
                </a:highlight>
                <a:latin typeface="+mj-lt"/>
                <a:cs typeface="Courier New" panose="02070309020205020404" pitchFamily="49" charset="0"/>
              </a:rPr>
              <a:t>dòng</a:t>
            </a:r>
            <a:r>
              <a:rPr lang="en-US" sz="3200" dirty="0">
                <a:highlight>
                  <a:srgbClr val="00243A"/>
                </a:highlight>
                <a:latin typeface="+mj-lt"/>
                <a:cs typeface="Courier New" panose="02070309020205020404" pitchFamily="49" charset="0"/>
              </a:rPr>
              <a:t> include file </a:t>
            </a:r>
            <a:r>
              <a:rPr lang="en-US" sz="3200" dirty="0" err="1">
                <a:highlight>
                  <a:srgbClr val="00243A"/>
                </a:highlight>
                <a:latin typeface="+mj-lt"/>
                <a:cs typeface="Courier New" panose="02070309020205020404" pitchFamily="49" charset="0"/>
              </a:rPr>
              <a:t>js</a:t>
            </a:r>
            <a:r>
              <a:rPr lang="en-US" sz="3200" dirty="0">
                <a:highlight>
                  <a:srgbClr val="00243A"/>
                </a:highlight>
                <a:latin typeface="+mj-lt"/>
                <a:cs typeface="Courier New" panose="02070309020205020404" pitchFamily="49" charset="0"/>
              </a:rPr>
              <a:t> </a:t>
            </a:r>
            <a:r>
              <a:rPr lang="en-US" sz="3200" dirty="0" err="1">
                <a:highlight>
                  <a:srgbClr val="00243A"/>
                </a:highlight>
                <a:latin typeface="+mj-lt"/>
                <a:cs typeface="Courier New" panose="02070309020205020404" pitchFamily="49" charset="0"/>
              </a:rPr>
              <a:t>vào</a:t>
            </a:r>
            <a:r>
              <a:rPr lang="en-US" sz="3200" dirty="0">
                <a:highlight>
                  <a:srgbClr val="00243A"/>
                </a:highlight>
                <a:latin typeface="+mj-lt"/>
                <a:cs typeface="Courier New" panose="02070309020205020404" pitchFamily="49" charset="0"/>
              </a:rPr>
              <a:t> </a:t>
            </a:r>
            <a:r>
              <a:rPr lang="en-US" sz="3200" dirty="0" err="1">
                <a:highlight>
                  <a:srgbClr val="00243A"/>
                </a:highlight>
                <a:latin typeface="+mj-lt"/>
                <a:cs typeface="Courier New" panose="02070309020205020404" pitchFamily="49" charset="0"/>
              </a:rPr>
              <a:t>trang</a:t>
            </a:r>
            <a:r>
              <a:rPr lang="en-US" sz="3200" dirty="0">
                <a:highlight>
                  <a:srgbClr val="00243A"/>
                </a:highlight>
                <a:latin typeface="+mj-lt"/>
                <a:cs typeface="Courier New" panose="02070309020205020404" pitchFamily="49" charset="0"/>
              </a:rPr>
              <a:t> web </a:t>
            </a:r>
            <a:r>
              <a:rPr lang="en-US" sz="3200" dirty="0" err="1">
                <a:highlight>
                  <a:srgbClr val="00243A"/>
                </a:highlight>
                <a:latin typeface="+mj-lt"/>
                <a:cs typeface="Courier New" panose="02070309020205020404" pitchFamily="49" charset="0"/>
              </a:rPr>
              <a:t>Ví</a:t>
            </a:r>
            <a:r>
              <a:rPr lang="en-US" sz="3200" dirty="0">
                <a:highlight>
                  <a:srgbClr val="00243A"/>
                </a:highlight>
                <a:latin typeface="+mj-lt"/>
                <a:cs typeface="Courier New" panose="02070309020205020404" pitchFamily="49" charset="0"/>
              </a:rPr>
              <a:t> </a:t>
            </a:r>
            <a:r>
              <a:rPr lang="en-US" sz="3200" dirty="0" err="1">
                <a:highlight>
                  <a:srgbClr val="00243A"/>
                </a:highlight>
                <a:latin typeface="+mj-lt"/>
                <a:cs typeface="Courier New" panose="02070309020205020404" pitchFamily="49" charset="0"/>
              </a:rPr>
              <a:t>dụ</a:t>
            </a:r>
            <a:r>
              <a:rPr lang="en-US" sz="3200" dirty="0">
                <a:highlight>
                  <a:srgbClr val="00243A"/>
                </a:highlight>
                <a:latin typeface="+mj-lt"/>
                <a:cs typeface="Courier New" panose="02070309020205020404" pitchFamily="49" charset="0"/>
              </a:rPr>
              <a:t>: </a:t>
            </a:r>
            <a:r>
              <a:rPr lang="en-US" sz="2400" dirty="0">
                <a:highlight>
                  <a:srgbClr val="008080"/>
                </a:highlight>
                <a:latin typeface="Courier New" panose="02070309020205020404" pitchFamily="49" charset="0"/>
                <a:cs typeface="Courier New" panose="02070309020205020404" pitchFamily="49" charset="0"/>
              </a:rPr>
              <a:t>&lt;script </a:t>
            </a:r>
            <a:r>
              <a:rPr lang="en-US" sz="2400" dirty="0" err="1">
                <a:highlight>
                  <a:srgbClr val="008080"/>
                </a:highlight>
                <a:latin typeface="Courier New" panose="02070309020205020404" pitchFamily="49" charset="0"/>
                <a:cs typeface="Courier New" panose="02070309020205020404" pitchFamily="49" charset="0"/>
              </a:rPr>
              <a:t>src</a:t>
            </a:r>
            <a:r>
              <a:rPr lang="en-US" sz="2400" dirty="0">
                <a:highlight>
                  <a:srgbClr val="008080"/>
                </a:highlight>
                <a:latin typeface="Courier New" panose="02070309020205020404" pitchFamily="49" charset="0"/>
                <a:cs typeface="Courier New" panose="02070309020205020404" pitchFamily="49" charset="0"/>
              </a:rPr>
              <a:t>="myscripts.js"&gt;&lt;/script&gt;</a:t>
            </a:r>
          </a:p>
        </p:txBody>
      </p:sp>
    </p:spTree>
    <p:extLst>
      <p:ext uri="{BB962C8B-B14F-4D97-AF65-F5344CB8AC3E}">
        <p14:creationId xmlns:p14="http://schemas.microsoft.com/office/powerpoint/2010/main" val="59925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C263D6C4-4840-40CC-AC84-17E24B3B7BDE}" type="slidenum">
              <a:rPr kumimoji="0" lang="en-US"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7</a:t>
            </a:fld>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3">
            <a:extLst>
              <a:ext uri="{FF2B5EF4-FFF2-40B4-BE49-F238E27FC236}">
                <a16:creationId xmlns:a16="http://schemas.microsoft.com/office/drawing/2014/main" id="{C5B3105D-A486-45A5-ADE2-9BB9D838234B}"/>
              </a:ext>
            </a:extLst>
          </p:cNvPr>
          <p:cNvSpPr txBox="1">
            <a:spLocks/>
          </p:cNvSpPr>
          <p:nvPr/>
        </p:nvSpPr>
        <p:spPr>
          <a:xfrm>
            <a:off x="381000" y="326923"/>
            <a:ext cx="11533504" cy="737367"/>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40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a:ln w="3175" cmpd="sng">
                  <a:noFill/>
                </a:ln>
                <a:solidFill>
                  <a:prstClr val="white"/>
                </a:solidFill>
                <a:effectLst/>
                <a:uLnTx/>
                <a:uFillTx/>
                <a:latin typeface="Roboto" panose="02000000000000000000" pitchFamily="2" charset="0"/>
                <a:ea typeface="Roboto" panose="02000000000000000000" pitchFamily="2" charset="0"/>
                <a:cs typeface="+mj-cs"/>
              </a:rPr>
              <a:t>Html </a:t>
            </a:r>
            <a:r>
              <a:rPr kumimoji="0" lang="en-US" sz="4400" b="0" i="0" u="none" strike="noStrike" kern="1200" cap="all" spc="0" normalizeH="0" baseline="0" noProof="0" dirty="0" err="1">
                <a:ln w="3175" cmpd="sng">
                  <a:noFill/>
                </a:ln>
                <a:solidFill>
                  <a:prstClr val="white"/>
                </a:solidFill>
                <a:effectLst/>
                <a:uLnTx/>
                <a:uFillTx/>
                <a:latin typeface="Roboto" panose="02000000000000000000" pitchFamily="2" charset="0"/>
                <a:ea typeface="Roboto" panose="02000000000000000000" pitchFamily="2" charset="0"/>
                <a:cs typeface="+mj-cs"/>
              </a:rPr>
              <a:t>dom</a:t>
            </a:r>
            <a:r>
              <a:rPr kumimoji="0" lang="en-US" sz="4400" b="0" i="0" u="none" strike="noStrike" kern="1200" cap="all" spc="0" normalizeH="0" baseline="0" noProof="0" dirty="0">
                <a:ln w="3175" cmpd="sng">
                  <a:noFill/>
                </a:ln>
                <a:solidFill>
                  <a:prstClr val="white"/>
                </a:solidFill>
                <a:effectLst/>
                <a:uLnTx/>
                <a:uFillTx/>
                <a:latin typeface="Roboto" panose="02000000000000000000" pitchFamily="2" charset="0"/>
                <a:ea typeface="Roboto" panose="02000000000000000000" pitchFamily="2" charset="0"/>
                <a:cs typeface="+mj-cs"/>
              </a:rPr>
              <a:t> &amp; </a:t>
            </a:r>
            <a:r>
              <a:rPr kumimoji="0" lang="en-US" sz="4400" b="0" i="0" u="none" strike="noStrike" kern="1200" cap="all" spc="0" normalizeH="0" baseline="0" noProof="0" dirty="0" err="1">
                <a:ln w="3175" cmpd="sng">
                  <a:noFill/>
                </a:ln>
                <a:solidFill>
                  <a:prstClr val="white"/>
                </a:solidFill>
                <a:effectLst/>
                <a:uLnTx/>
                <a:uFillTx/>
                <a:latin typeface="Roboto" panose="02000000000000000000" pitchFamily="2" charset="0"/>
                <a:ea typeface="Roboto" panose="02000000000000000000" pitchFamily="2" charset="0"/>
                <a:cs typeface="+mj-cs"/>
              </a:rPr>
              <a:t>javascript</a:t>
            </a:r>
            <a:endParaRPr kumimoji="0" lang="en-US" sz="4400" b="0" i="0" u="none" strike="noStrike" kern="1200" cap="all" spc="0" normalizeH="0" baseline="0" noProof="0" dirty="0">
              <a:ln w="3175" cmpd="sng">
                <a:noFill/>
              </a:ln>
              <a:solidFill>
                <a:prstClr val="white"/>
              </a:solidFill>
              <a:effectLst/>
              <a:uLnTx/>
              <a:uFillTx/>
              <a:latin typeface="Roboto" panose="02000000000000000000" pitchFamily="2" charset="0"/>
              <a:ea typeface="Roboto" panose="02000000000000000000" pitchFamily="2" charset="0"/>
              <a:cs typeface="+mj-cs"/>
            </a:endParaRPr>
          </a:p>
        </p:txBody>
      </p:sp>
      <p:sp>
        <p:nvSpPr>
          <p:cNvPr id="6" name="Text Placeholder 5">
            <a:extLst>
              <a:ext uri="{FF2B5EF4-FFF2-40B4-BE49-F238E27FC236}">
                <a16:creationId xmlns:a16="http://schemas.microsoft.com/office/drawing/2014/main" id="{2168271B-9CF8-4EFE-B9E1-9351E6319379}"/>
              </a:ext>
            </a:extLst>
          </p:cNvPr>
          <p:cNvSpPr>
            <a:spLocks noGrp="1"/>
          </p:cNvSpPr>
          <p:nvPr>
            <p:ph type="body" idx="1"/>
          </p:nvPr>
        </p:nvSpPr>
        <p:spPr>
          <a:xfrm>
            <a:off x="474731" y="1161558"/>
            <a:ext cx="11221969" cy="701058"/>
          </a:xfrm>
        </p:spPr>
        <p:txBody>
          <a:bodyPr vert="horz" lIns="91440" tIns="45720" rIns="91440" bIns="45720" rtlCol="0" anchor="t">
            <a:normAutofit/>
          </a:bodyPr>
          <a:lstStyle/>
          <a:p>
            <a:r>
              <a:rPr lang="en-US" sz="2800" b="1" dirty="0">
                <a:solidFill>
                  <a:schemeClr val="tx2"/>
                </a:solidFill>
                <a:highlight>
                  <a:srgbClr val="00243A"/>
                </a:highlight>
                <a:latin typeface="+mj-lt"/>
              </a:rPr>
              <a:t>Html </a:t>
            </a:r>
            <a:r>
              <a:rPr lang="en-US" sz="2800" b="1" dirty="0" err="1">
                <a:solidFill>
                  <a:schemeClr val="tx2"/>
                </a:solidFill>
                <a:highlight>
                  <a:srgbClr val="00243A"/>
                </a:highlight>
                <a:latin typeface="+mj-lt"/>
              </a:rPr>
              <a:t>dom</a:t>
            </a:r>
            <a:r>
              <a:rPr lang="en-US" sz="2800" b="1" dirty="0">
                <a:solidFill>
                  <a:schemeClr val="tx2"/>
                </a:solidFill>
                <a:highlight>
                  <a:srgbClr val="00243A"/>
                </a:highlight>
                <a:latin typeface="+mj-lt"/>
              </a:rPr>
              <a:t> </a:t>
            </a:r>
            <a:r>
              <a:rPr lang="en-US" sz="2800" b="1" dirty="0" err="1">
                <a:solidFill>
                  <a:schemeClr val="tx2"/>
                </a:solidFill>
                <a:highlight>
                  <a:srgbClr val="00243A"/>
                </a:highlight>
                <a:latin typeface="+mj-lt"/>
              </a:rPr>
              <a:t>là</a:t>
            </a:r>
            <a:r>
              <a:rPr lang="en-US" sz="2800" b="1" dirty="0">
                <a:solidFill>
                  <a:schemeClr val="tx2"/>
                </a:solidFill>
                <a:highlight>
                  <a:srgbClr val="00243A"/>
                </a:highlight>
                <a:latin typeface="+mj-lt"/>
              </a:rPr>
              <a:t> </a:t>
            </a:r>
            <a:r>
              <a:rPr lang="en-US" sz="2800" b="1" dirty="0" err="1">
                <a:solidFill>
                  <a:schemeClr val="tx2"/>
                </a:solidFill>
                <a:highlight>
                  <a:srgbClr val="00243A"/>
                </a:highlight>
                <a:latin typeface="+mj-lt"/>
              </a:rPr>
              <a:t>gì</a:t>
            </a:r>
            <a:r>
              <a:rPr lang="en-US" sz="2800" b="1" dirty="0">
                <a:solidFill>
                  <a:schemeClr val="tx2"/>
                </a:solidFill>
                <a:highlight>
                  <a:srgbClr val="00243A"/>
                </a:highlight>
                <a:latin typeface="+mj-lt"/>
              </a:rPr>
              <a:t> ?</a:t>
            </a:r>
          </a:p>
        </p:txBody>
      </p:sp>
      <p:sp>
        <p:nvSpPr>
          <p:cNvPr id="9" name="TextBox 8">
            <a:extLst>
              <a:ext uri="{FF2B5EF4-FFF2-40B4-BE49-F238E27FC236}">
                <a16:creationId xmlns:a16="http://schemas.microsoft.com/office/drawing/2014/main" id="{5E268907-D6E7-41EA-AAB1-629FCFD56A6F}"/>
              </a:ext>
            </a:extLst>
          </p:cNvPr>
          <p:cNvSpPr txBox="1"/>
          <p:nvPr/>
        </p:nvSpPr>
        <p:spPr>
          <a:xfrm>
            <a:off x="474731" y="1862616"/>
            <a:ext cx="10934700" cy="954107"/>
          </a:xfrm>
          <a:prstGeom prst="rect">
            <a:avLst/>
          </a:prstGeom>
          <a:noFill/>
        </p:spPr>
        <p:txBody>
          <a:bodyPr wrap="square" rtlCol="0">
            <a:spAutoFit/>
          </a:bodyPr>
          <a:lstStyle/>
          <a:p>
            <a:pPr lvl="0" algn="just" defTabSz="457200"/>
            <a:r>
              <a:rPr lang="vi-VN" sz="2800" dirty="0">
                <a:solidFill>
                  <a:prstClr val="white"/>
                </a:solidFill>
                <a:highlight>
                  <a:srgbClr val="103350"/>
                </a:highlight>
                <a:latin typeface="Calibri Light" panose="020F0302020204030204"/>
              </a:rPr>
              <a:t>DOM là viết tắt của chữ Document Object Model, dịch tạm ra là mô hình các đối tượng trong tài liệu HTML. </a:t>
            </a:r>
            <a:endParaRPr kumimoji="0" lang="en-US" sz="2800" b="0" i="0" u="none" strike="noStrike" kern="1200" cap="none" spc="0" normalizeH="0" baseline="0" noProof="0" dirty="0">
              <a:ln>
                <a:noFill/>
              </a:ln>
              <a:solidFill>
                <a:prstClr val="white"/>
              </a:solidFill>
              <a:effectLst/>
              <a:highlight>
                <a:srgbClr val="103350"/>
              </a:highlight>
              <a:uLnTx/>
              <a:uFillTx/>
              <a:latin typeface="Calibri Light" panose="020F0302020204030204"/>
              <a:ea typeface="+mn-ea"/>
              <a:cs typeface="+mn-cs"/>
            </a:endParaRPr>
          </a:p>
        </p:txBody>
      </p:sp>
      <p:pic>
        <p:nvPicPr>
          <p:cNvPr id="13" name="Graphic 12">
            <a:extLst>
              <a:ext uri="{FF2B5EF4-FFF2-40B4-BE49-F238E27FC236}">
                <a16:creationId xmlns:a16="http://schemas.microsoft.com/office/drawing/2014/main" id="{1DA95E4B-B6D6-4391-B0DD-ACA2DFD76D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91679" y="2696154"/>
            <a:ext cx="4810125" cy="3886200"/>
          </a:xfrm>
          <a:prstGeom prst="rect">
            <a:avLst/>
          </a:prstGeom>
        </p:spPr>
      </p:pic>
      <p:sp>
        <p:nvSpPr>
          <p:cNvPr id="15" name="TextBox 14">
            <a:extLst>
              <a:ext uri="{FF2B5EF4-FFF2-40B4-BE49-F238E27FC236}">
                <a16:creationId xmlns:a16="http://schemas.microsoft.com/office/drawing/2014/main" id="{FD24D7BE-BDD9-4A36-B509-2CD6EF7DBF99}"/>
              </a:ext>
            </a:extLst>
          </p:cNvPr>
          <p:cNvSpPr txBox="1"/>
          <p:nvPr/>
        </p:nvSpPr>
        <p:spPr>
          <a:xfrm>
            <a:off x="474731" y="2951946"/>
            <a:ext cx="6472169" cy="2246769"/>
          </a:xfrm>
          <a:prstGeom prst="rect">
            <a:avLst/>
          </a:prstGeom>
          <a:noFill/>
        </p:spPr>
        <p:txBody>
          <a:bodyPr wrap="square" rtlCol="0">
            <a:spAutoFit/>
          </a:bodyPr>
          <a:lstStyle/>
          <a:p>
            <a:pPr lvl="0" algn="just" defTabSz="457200"/>
            <a:r>
              <a:rPr lang="en-US" sz="2800" dirty="0" err="1">
                <a:solidFill>
                  <a:prstClr val="white"/>
                </a:solidFill>
                <a:highlight>
                  <a:srgbClr val="103350"/>
                </a:highlight>
                <a:latin typeface="Calibri Light" panose="020F0302020204030204"/>
              </a:rPr>
              <a:t>Nhiệm</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vụ</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của</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Javascript</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là</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thao</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tác</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với</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các</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tài</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liệu</a:t>
            </a:r>
            <a:r>
              <a:rPr lang="en-US" sz="2800" dirty="0">
                <a:solidFill>
                  <a:prstClr val="white"/>
                </a:solidFill>
                <a:highlight>
                  <a:srgbClr val="103350"/>
                </a:highlight>
                <a:latin typeface="Calibri Light" panose="020F0302020204030204"/>
              </a:rPr>
              <a:t> HTML </a:t>
            </a:r>
            <a:r>
              <a:rPr lang="en-US" sz="2800" dirty="0" err="1">
                <a:solidFill>
                  <a:prstClr val="white"/>
                </a:solidFill>
                <a:highlight>
                  <a:srgbClr val="103350"/>
                </a:highlight>
                <a:latin typeface="Calibri Light" panose="020F0302020204030204"/>
              </a:rPr>
              <a:t>kết</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hợp</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với</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các</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cú</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pháp</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riêng</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của</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nó</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để</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tạo</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nên</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sự</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ảo</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diệu</a:t>
            </a:r>
            <a:r>
              <a:rPr lang="en-US" sz="2800" dirty="0">
                <a:solidFill>
                  <a:prstClr val="white"/>
                </a:solidFill>
                <a:highlight>
                  <a:srgbClr val="103350"/>
                </a:highlight>
                <a:latin typeface="Calibri Light" panose="020F0302020204030204"/>
              </a:rPr>
              <a:t> </a:t>
            </a:r>
            <a:r>
              <a:rPr lang="en-US" sz="2800" dirty="0" err="1">
                <a:solidFill>
                  <a:prstClr val="white"/>
                </a:solidFill>
                <a:highlight>
                  <a:srgbClr val="103350"/>
                </a:highlight>
                <a:latin typeface="Calibri Light" panose="020F0302020204030204"/>
              </a:rPr>
              <a:t>trang</a:t>
            </a:r>
            <a:r>
              <a:rPr lang="en-US" sz="2800" dirty="0">
                <a:solidFill>
                  <a:prstClr val="white"/>
                </a:solidFill>
                <a:highlight>
                  <a:srgbClr val="103350"/>
                </a:highlight>
                <a:latin typeface="Calibri Light" panose="020F0302020204030204"/>
              </a:rPr>
              <a:t> web. </a:t>
            </a:r>
            <a:r>
              <a:rPr lang="en-US" sz="2800" dirty="0" err="1">
                <a:solidFill>
                  <a:prstClr val="white"/>
                </a:solidFill>
                <a:highlight>
                  <a:srgbClr val="103350"/>
                </a:highlight>
                <a:latin typeface="Calibri Light" panose="020F0302020204030204"/>
              </a:rPr>
              <a:t>Và</a:t>
            </a:r>
            <a:r>
              <a:rPr lang="en-US" sz="2800" dirty="0">
                <a:solidFill>
                  <a:prstClr val="white"/>
                </a:solidFill>
                <a:highlight>
                  <a:srgbClr val="103350"/>
                </a:highlight>
                <a:latin typeface="Calibri Light" panose="020F0302020204030204"/>
              </a:rPr>
              <a:t> đ</a:t>
            </a:r>
            <a:r>
              <a:rPr lang="vi-VN" sz="2800" dirty="0">
                <a:solidFill>
                  <a:prstClr val="white"/>
                </a:solidFill>
                <a:highlight>
                  <a:srgbClr val="103350"/>
                </a:highlight>
                <a:latin typeface="Calibri Light" panose="020F0302020204030204"/>
              </a:rPr>
              <a:t>ể thao tác được với các thẻ HTML thì nó phải thông qua một cơ chế </a:t>
            </a:r>
            <a:r>
              <a:rPr lang="en-US" sz="2800" dirty="0">
                <a:solidFill>
                  <a:prstClr val="white"/>
                </a:solidFill>
                <a:highlight>
                  <a:srgbClr val="103350"/>
                </a:highlight>
                <a:latin typeface="Calibri Light" panose="020F0302020204030204"/>
              </a:rPr>
              <a:t>DOM.</a:t>
            </a:r>
            <a:endParaRPr kumimoji="0" lang="en-US" sz="2800" b="0" i="0" u="none" strike="noStrike" kern="1200" cap="none" spc="0" normalizeH="0" baseline="0" noProof="0" dirty="0">
              <a:ln>
                <a:noFill/>
              </a:ln>
              <a:solidFill>
                <a:prstClr val="white"/>
              </a:solidFill>
              <a:effectLst/>
              <a:highlight>
                <a:srgbClr val="103350"/>
              </a:highlight>
              <a:uLnTx/>
              <a:uFillTx/>
              <a:latin typeface="Calibri Light" panose="020F0302020204030204"/>
              <a:ea typeface="+mn-ea"/>
              <a:cs typeface="+mn-cs"/>
            </a:endParaRPr>
          </a:p>
        </p:txBody>
      </p:sp>
    </p:spTree>
    <p:extLst>
      <p:ext uri="{BB962C8B-B14F-4D97-AF65-F5344CB8AC3E}">
        <p14:creationId xmlns:p14="http://schemas.microsoft.com/office/powerpoint/2010/main" val="162766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C263D6C4-4840-40CC-AC84-17E24B3B7BDE}" type="slidenum">
              <a:rPr kumimoji="0" lang="en-US"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8</a:t>
            </a:fld>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3">
            <a:extLst>
              <a:ext uri="{FF2B5EF4-FFF2-40B4-BE49-F238E27FC236}">
                <a16:creationId xmlns:a16="http://schemas.microsoft.com/office/drawing/2014/main" id="{C5B3105D-A486-45A5-ADE2-9BB9D838234B}"/>
              </a:ext>
            </a:extLst>
          </p:cNvPr>
          <p:cNvSpPr txBox="1">
            <a:spLocks/>
          </p:cNvSpPr>
          <p:nvPr/>
        </p:nvSpPr>
        <p:spPr>
          <a:xfrm>
            <a:off x="381000" y="326923"/>
            <a:ext cx="11533504" cy="737367"/>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40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a:ln w="3175" cmpd="sng">
                  <a:noFill/>
                </a:ln>
                <a:solidFill>
                  <a:prstClr val="white"/>
                </a:solidFill>
                <a:effectLst/>
                <a:uLnTx/>
                <a:uFillTx/>
                <a:latin typeface="Roboto" panose="02000000000000000000" pitchFamily="2" charset="0"/>
                <a:ea typeface="Roboto" panose="02000000000000000000" pitchFamily="2" charset="0"/>
                <a:cs typeface="+mj-cs"/>
              </a:rPr>
              <a:t>Html </a:t>
            </a:r>
            <a:r>
              <a:rPr kumimoji="0" lang="en-US" sz="4400" b="0" i="0" u="none" strike="noStrike" kern="1200" cap="all" spc="0" normalizeH="0" baseline="0" noProof="0" dirty="0" err="1">
                <a:ln w="3175" cmpd="sng">
                  <a:noFill/>
                </a:ln>
                <a:solidFill>
                  <a:prstClr val="white"/>
                </a:solidFill>
                <a:effectLst/>
                <a:uLnTx/>
                <a:uFillTx/>
                <a:latin typeface="Roboto" panose="02000000000000000000" pitchFamily="2" charset="0"/>
                <a:ea typeface="Roboto" panose="02000000000000000000" pitchFamily="2" charset="0"/>
                <a:cs typeface="+mj-cs"/>
              </a:rPr>
              <a:t>dom</a:t>
            </a:r>
            <a:r>
              <a:rPr kumimoji="0" lang="en-US" sz="4400" b="0" i="0" u="none" strike="noStrike" kern="1200" cap="all" spc="0" normalizeH="0" baseline="0" noProof="0" dirty="0">
                <a:ln w="3175" cmpd="sng">
                  <a:noFill/>
                </a:ln>
                <a:solidFill>
                  <a:prstClr val="white"/>
                </a:solidFill>
                <a:effectLst/>
                <a:uLnTx/>
                <a:uFillTx/>
                <a:latin typeface="Roboto" panose="02000000000000000000" pitchFamily="2" charset="0"/>
                <a:ea typeface="Roboto" panose="02000000000000000000" pitchFamily="2" charset="0"/>
                <a:cs typeface="+mj-cs"/>
              </a:rPr>
              <a:t> &amp; </a:t>
            </a:r>
            <a:r>
              <a:rPr kumimoji="0" lang="en-US" sz="4400" b="0" i="0" u="none" strike="noStrike" kern="1200" cap="all" spc="0" normalizeH="0" baseline="0" noProof="0" dirty="0" err="1">
                <a:ln w="3175" cmpd="sng">
                  <a:noFill/>
                </a:ln>
                <a:solidFill>
                  <a:prstClr val="white"/>
                </a:solidFill>
                <a:effectLst/>
                <a:uLnTx/>
                <a:uFillTx/>
                <a:latin typeface="Roboto" panose="02000000000000000000" pitchFamily="2" charset="0"/>
                <a:ea typeface="Roboto" panose="02000000000000000000" pitchFamily="2" charset="0"/>
                <a:cs typeface="+mj-cs"/>
              </a:rPr>
              <a:t>javascript</a:t>
            </a:r>
            <a:endParaRPr kumimoji="0" lang="en-US" sz="4400" b="0" i="0" u="none" strike="noStrike" kern="1200" cap="all" spc="0" normalizeH="0" baseline="0" noProof="0" dirty="0">
              <a:ln w="3175" cmpd="sng">
                <a:noFill/>
              </a:ln>
              <a:solidFill>
                <a:prstClr val="white"/>
              </a:solidFill>
              <a:effectLst/>
              <a:uLnTx/>
              <a:uFillTx/>
              <a:latin typeface="Roboto" panose="02000000000000000000" pitchFamily="2" charset="0"/>
              <a:ea typeface="Roboto" panose="02000000000000000000" pitchFamily="2" charset="0"/>
              <a:cs typeface="+mj-cs"/>
            </a:endParaRPr>
          </a:p>
        </p:txBody>
      </p:sp>
      <p:sp>
        <p:nvSpPr>
          <p:cNvPr id="6" name="Text Placeholder 5">
            <a:extLst>
              <a:ext uri="{FF2B5EF4-FFF2-40B4-BE49-F238E27FC236}">
                <a16:creationId xmlns:a16="http://schemas.microsoft.com/office/drawing/2014/main" id="{2168271B-9CF8-4EFE-B9E1-9351E6319379}"/>
              </a:ext>
            </a:extLst>
          </p:cNvPr>
          <p:cNvSpPr>
            <a:spLocks noGrp="1"/>
          </p:cNvSpPr>
          <p:nvPr>
            <p:ph type="body" idx="1"/>
          </p:nvPr>
        </p:nvSpPr>
        <p:spPr>
          <a:xfrm>
            <a:off x="474731" y="1161558"/>
            <a:ext cx="11221969" cy="701058"/>
          </a:xfrm>
        </p:spPr>
        <p:txBody>
          <a:bodyPr vert="horz" lIns="91440" tIns="45720" rIns="91440" bIns="45720" rtlCol="0" anchor="t">
            <a:normAutofit/>
          </a:bodyPr>
          <a:lstStyle/>
          <a:p>
            <a:r>
              <a:rPr lang="en-US" sz="2800" b="1" dirty="0">
                <a:solidFill>
                  <a:schemeClr val="tx2"/>
                </a:solidFill>
                <a:highlight>
                  <a:srgbClr val="00243A"/>
                </a:highlight>
                <a:latin typeface="+mj-lt"/>
              </a:rPr>
              <a:t>Html </a:t>
            </a:r>
            <a:r>
              <a:rPr lang="en-US" sz="2800" b="1" dirty="0" err="1">
                <a:solidFill>
                  <a:schemeClr val="tx2"/>
                </a:solidFill>
                <a:highlight>
                  <a:srgbClr val="00243A"/>
                </a:highlight>
                <a:latin typeface="+mj-lt"/>
              </a:rPr>
              <a:t>dom</a:t>
            </a:r>
            <a:r>
              <a:rPr lang="en-US" sz="2800" b="1" dirty="0">
                <a:solidFill>
                  <a:schemeClr val="tx2"/>
                </a:solidFill>
                <a:highlight>
                  <a:srgbClr val="00243A"/>
                </a:highlight>
                <a:latin typeface="+mj-lt"/>
              </a:rPr>
              <a:t> </a:t>
            </a:r>
            <a:r>
              <a:rPr lang="en-US" sz="2800" b="1" dirty="0" err="1">
                <a:solidFill>
                  <a:schemeClr val="tx2"/>
                </a:solidFill>
                <a:highlight>
                  <a:srgbClr val="00243A"/>
                </a:highlight>
                <a:latin typeface="+mj-lt"/>
              </a:rPr>
              <a:t>là</a:t>
            </a:r>
            <a:r>
              <a:rPr lang="en-US" sz="2800" b="1" dirty="0">
                <a:solidFill>
                  <a:schemeClr val="tx2"/>
                </a:solidFill>
                <a:highlight>
                  <a:srgbClr val="00243A"/>
                </a:highlight>
                <a:latin typeface="+mj-lt"/>
              </a:rPr>
              <a:t> </a:t>
            </a:r>
            <a:r>
              <a:rPr lang="en-US" sz="2800" b="1" dirty="0" err="1">
                <a:solidFill>
                  <a:schemeClr val="tx2"/>
                </a:solidFill>
                <a:highlight>
                  <a:srgbClr val="00243A"/>
                </a:highlight>
                <a:latin typeface="+mj-lt"/>
              </a:rPr>
              <a:t>gì</a:t>
            </a:r>
            <a:r>
              <a:rPr lang="en-US" sz="2800" b="1" dirty="0">
                <a:solidFill>
                  <a:schemeClr val="tx2"/>
                </a:solidFill>
                <a:highlight>
                  <a:srgbClr val="00243A"/>
                </a:highlight>
                <a:latin typeface="+mj-lt"/>
              </a:rPr>
              <a:t> ?</a:t>
            </a:r>
          </a:p>
        </p:txBody>
      </p:sp>
      <p:sp>
        <p:nvSpPr>
          <p:cNvPr id="9" name="TextBox 8">
            <a:extLst>
              <a:ext uri="{FF2B5EF4-FFF2-40B4-BE49-F238E27FC236}">
                <a16:creationId xmlns:a16="http://schemas.microsoft.com/office/drawing/2014/main" id="{5E268907-D6E7-41EA-AAB1-629FCFD56A6F}"/>
              </a:ext>
            </a:extLst>
          </p:cNvPr>
          <p:cNvSpPr txBox="1"/>
          <p:nvPr/>
        </p:nvSpPr>
        <p:spPr>
          <a:xfrm>
            <a:off x="474731" y="1738572"/>
            <a:ext cx="6472169" cy="1938992"/>
          </a:xfrm>
          <a:prstGeom prst="rect">
            <a:avLst/>
          </a:prstGeom>
          <a:noFill/>
        </p:spPr>
        <p:txBody>
          <a:bodyPr wrap="square" rtlCol="0">
            <a:spAutoFit/>
          </a:bodyPr>
          <a:lstStyle/>
          <a:p>
            <a:pPr lvl="0" algn="just" defTabSz="457200"/>
            <a:r>
              <a:rPr lang="en-US" sz="2400" dirty="0">
                <a:solidFill>
                  <a:prstClr val="white"/>
                </a:solidFill>
                <a:highlight>
                  <a:srgbClr val="103350"/>
                </a:highlight>
                <a:latin typeface="Calibri Light" panose="020F0302020204030204"/>
              </a:rPr>
              <a:t>Ở s</a:t>
            </a:r>
            <a:r>
              <a:rPr lang="vi-VN" sz="2400" dirty="0">
                <a:solidFill>
                  <a:prstClr val="white"/>
                </a:solidFill>
                <a:highlight>
                  <a:srgbClr val="103350"/>
                </a:highlight>
                <a:latin typeface="Calibri Light" panose="020F0302020204030204"/>
              </a:rPr>
              <a:t>ơ</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đồ</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bên</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cạnh</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các</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thẻ</a:t>
            </a:r>
            <a:r>
              <a:rPr lang="en-US" sz="2400" dirty="0">
                <a:solidFill>
                  <a:prstClr val="white"/>
                </a:solidFill>
                <a:highlight>
                  <a:srgbClr val="103350"/>
                </a:highlight>
                <a:latin typeface="Calibri Light" panose="020F0302020204030204"/>
              </a:rPr>
              <a:t> HTML </a:t>
            </a:r>
            <a:r>
              <a:rPr lang="en-US" sz="2400" dirty="0" err="1">
                <a:solidFill>
                  <a:prstClr val="white"/>
                </a:solidFill>
                <a:highlight>
                  <a:srgbClr val="103350"/>
                </a:highlight>
                <a:latin typeface="Calibri Light" panose="020F0302020204030204"/>
              </a:rPr>
              <a:t>và</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các</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đối</a:t>
            </a:r>
            <a:r>
              <a:rPr lang="en-US" sz="2400" dirty="0">
                <a:solidFill>
                  <a:prstClr val="white"/>
                </a:solidFill>
                <a:highlight>
                  <a:srgbClr val="103350"/>
                </a:highlight>
                <a:latin typeface="Calibri Light" panose="020F0302020204030204"/>
              </a:rPr>
              <a:t> t</a:t>
            </a:r>
            <a:r>
              <a:rPr lang="vi-VN" sz="2400" dirty="0">
                <a:solidFill>
                  <a:prstClr val="white"/>
                </a:solidFill>
                <a:highlight>
                  <a:srgbClr val="103350"/>
                </a:highlight>
                <a:latin typeface="Calibri Light" panose="020F0302020204030204"/>
              </a:rPr>
              <a:t>ư</a:t>
            </a:r>
            <a:r>
              <a:rPr lang="en-US" sz="2400" dirty="0" err="1">
                <a:solidFill>
                  <a:prstClr val="white"/>
                </a:solidFill>
                <a:highlight>
                  <a:srgbClr val="103350"/>
                </a:highlight>
                <a:latin typeface="Calibri Light" panose="020F0302020204030204"/>
              </a:rPr>
              <a:t>ợng</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bên</a:t>
            </a:r>
            <a:r>
              <a:rPr lang="en-US" sz="2400" dirty="0">
                <a:solidFill>
                  <a:prstClr val="white"/>
                </a:solidFill>
                <a:highlight>
                  <a:srgbClr val="103350"/>
                </a:highlight>
                <a:latin typeface="Calibri Light" panose="020F0302020204030204"/>
              </a:rPr>
              <a:t> d</a:t>
            </a:r>
            <a:r>
              <a:rPr lang="vi-VN" sz="2400" dirty="0">
                <a:solidFill>
                  <a:prstClr val="white"/>
                </a:solidFill>
                <a:highlight>
                  <a:srgbClr val="103350"/>
                </a:highlight>
                <a:latin typeface="Calibri Light" panose="020F0302020204030204"/>
              </a:rPr>
              <a:t>ư</a:t>
            </a:r>
            <a:r>
              <a:rPr lang="en-US" sz="2400" dirty="0" err="1">
                <a:solidFill>
                  <a:prstClr val="white"/>
                </a:solidFill>
                <a:highlight>
                  <a:srgbClr val="103350"/>
                </a:highlight>
                <a:latin typeface="Calibri Light" panose="020F0302020204030204"/>
              </a:rPr>
              <a:t>ới</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đều</a:t>
            </a:r>
            <a:r>
              <a:rPr lang="en-US" sz="2400" dirty="0">
                <a:solidFill>
                  <a:prstClr val="white"/>
                </a:solidFill>
                <a:highlight>
                  <a:srgbClr val="103350"/>
                </a:highlight>
                <a:latin typeface="Calibri Light" panose="020F0302020204030204"/>
              </a:rPr>
              <a:t> đ</a:t>
            </a:r>
            <a:r>
              <a:rPr lang="vi-VN" sz="2400" dirty="0">
                <a:solidFill>
                  <a:prstClr val="white"/>
                </a:solidFill>
                <a:highlight>
                  <a:srgbClr val="103350"/>
                </a:highlight>
                <a:latin typeface="Calibri Light" panose="020F0302020204030204"/>
              </a:rPr>
              <a:t>ư</a:t>
            </a:r>
            <a:r>
              <a:rPr lang="en-US" sz="2400" dirty="0" err="1">
                <a:solidFill>
                  <a:prstClr val="white"/>
                </a:solidFill>
                <a:highlight>
                  <a:srgbClr val="103350"/>
                </a:highlight>
                <a:latin typeface="Calibri Light" panose="020F0302020204030204"/>
              </a:rPr>
              <a:t>ợc</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quản</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lý</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bởi</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đối</a:t>
            </a:r>
            <a:r>
              <a:rPr lang="en-US" sz="2400" dirty="0">
                <a:solidFill>
                  <a:prstClr val="white"/>
                </a:solidFill>
                <a:highlight>
                  <a:srgbClr val="103350"/>
                </a:highlight>
                <a:latin typeface="Calibri Light" panose="020F0302020204030204"/>
              </a:rPr>
              <a:t> t</a:t>
            </a:r>
            <a:r>
              <a:rPr lang="vi-VN" sz="2400" dirty="0">
                <a:solidFill>
                  <a:prstClr val="white"/>
                </a:solidFill>
                <a:highlight>
                  <a:srgbClr val="103350"/>
                </a:highlight>
                <a:latin typeface="Calibri Light" panose="020F0302020204030204"/>
              </a:rPr>
              <a:t>ư</a:t>
            </a:r>
            <a:r>
              <a:rPr lang="en-US" sz="2400" dirty="0" err="1">
                <a:solidFill>
                  <a:prstClr val="white"/>
                </a:solidFill>
                <a:highlight>
                  <a:srgbClr val="103350"/>
                </a:highlight>
                <a:latin typeface="Calibri Light" panose="020F0302020204030204"/>
              </a:rPr>
              <a:t>ợng</a:t>
            </a:r>
            <a:r>
              <a:rPr lang="en-US" sz="2400" dirty="0">
                <a:solidFill>
                  <a:prstClr val="white"/>
                </a:solidFill>
                <a:highlight>
                  <a:srgbClr val="103350"/>
                </a:highlight>
                <a:latin typeface="Calibri Light" panose="020F0302020204030204"/>
              </a:rPr>
              <a:t> </a:t>
            </a:r>
            <a:r>
              <a:rPr lang="en-US" sz="2400" b="1" dirty="0">
                <a:solidFill>
                  <a:srgbClr val="FFFF00"/>
                </a:solidFill>
                <a:highlight>
                  <a:srgbClr val="103350"/>
                </a:highlight>
                <a:latin typeface="Calibri Light" panose="020F0302020204030204"/>
              </a:rPr>
              <a:t>document</a:t>
            </a:r>
            <a:r>
              <a:rPr lang="en-US" sz="2400" dirty="0">
                <a:solidFill>
                  <a:prstClr val="white"/>
                </a:solidFill>
                <a:highlight>
                  <a:srgbClr val="103350"/>
                </a:highlight>
                <a:latin typeface="Calibri Light" panose="020F0302020204030204"/>
              </a:rPr>
              <a:t>. </a:t>
            </a:r>
          </a:p>
          <a:p>
            <a:pPr lvl="0" algn="just" defTabSz="457200"/>
            <a:r>
              <a:rPr lang="en-US" sz="2400" dirty="0" err="1">
                <a:solidFill>
                  <a:prstClr val="white"/>
                </a:solidFill>
                <a:highlight>
                  <a:srgbClr val="103350"/>
                </a:highlight>
                <a:latin typeface="Calibri Light" panose="020F0302020204030204"/>
              </a:rPr>
              <a:t>Thế</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nên</a:t>
            </a:r>
            <a:r>
              <a:rPr lang="en-US" sz="2400" dirty="0">
                <a:solidFill>
                  <a:prstClr val="white"/>
                </a:solidFill>
                <a:highlight>
                  <a:srgbClr val="103350"/>
                </a:highlight>
                <a:latin typeface="Calibri Light" panose="020F0302020204030204"/>
              </a:rPr>
              <a:t>, trong </a:t>
            </a:r>
            <a:r>
              <a:rPr lang="en-US" sz="2400" b="1" dirty="0" err="1">
                <a:solidFill>
                  <a:srgbClr val="FFFF00"/>
                </a:solidFill>
                <a:highlight>
                  <a:srgbClr val="103350"/>
                </a:highlight>
                <a:latin typeface="Calibri Light" panose="020F0302020204030204"/>
              </a:rPr>
              <a:t>javascript</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để</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thao</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tác</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với</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các</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thẻ</a:t>
            </a:r>
            <a:r>
              <a:rPr lang="en-US" sz="2400" dirty="0">
                <a:solidFill>
                  <a:prstClr val="white"/>
                </a:solidFill>
                <a:highlight>
                  <a:srgbClr val="103350"/>
                </a:highlight>
                <a:latin typeface="Calibri Light" panose="020F0302020204030204"/>
              </a:rPr>
              <a:t> HTML, ta </a:t>
            </a:r>
            <a:r>
              <a:rPr lang="en-US" sz="2400" dirty="0" err="1">
                <a:solidFill>
                  <a:prstClr val="white"/>
                </a:solidFill>
                <a:highlight>
                  <a:srgbClr val="103350"/>
                </a:highlight>
                <a:latin typeface="Calibri Light" panose="020F0302020204030204"/>
              </a:rPr>
              <a:t>phải</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thông</a:t>
            </a:r>
            <a:r>
              <a:rPr lang="en-US" sz="2400" dirty="0">
                <a:solidFill>
                  <a:prstClr val="white"/>
                </a:solidFill>
                <a:highlight>
                  <a:srgbClr val="103350"/>
                </a:highlight>
                <a:latin typeface="Calibri Light" panose="020F0302020204030204"/>
              </a:rPr>
              <a:t> qua </a:t>
            </a:r>
            <a:r>
              <a:rPr lang="en-US" sz="2400" dirty="0" err="1">
                <a:solidFill>
                  <a:prstClr val="white"/>
                </a:solidFill>
                <a:highlight>
                  <a:srgbClr val="103350"/>
                </a:highlight>
                <a:latin typeface="Calibri Light" panose="020F0302020204030204"/>
              </a:rPr>
              <a:t>đối</a:t>
            </a:r>
            <a:r>
              <a:rPr lang="en-US" sz="2400" dirty="0">
                <a:solidFill>
                  <a:prstClr val="white"/>
                </a:solidFill>
                <a:highlight>
                  <a:srgbClr val="103350"/>
                </a:highlight>
                <a:latin typeface="Calibri Light" panose="020F0302020204030204"/>
              </a:rPr>
              <a:t> t</a:t>
            </a:r>
            <a:r>
              <a:rPr lang="vi-VN" sz="2400" dirty="0">
                <a:solidFill>
                  <a:prstClr val="white"/>
                </a:solidFill>
                <a:highlight>
                  <a:srgbClr val="103350"/>
                </a:highlight>
                <a:latin typeface="Calibri Light" panose="020F0302020204030204"/>
              </a:rPr>
              <a:t>ư</a:t>
            </a:r>
            <a:r>
              <a:rPr lang="en-US" sz="2400" dirty="0" err="1">
                <a:solidFill>
                  <a:prstClr val="white"/>
                </a:solidFill>
                <a:highlight>
                  <a:srgbClr val="103350"/>
                </a:highlight>
                <a:latin typeface="Calibri Light" panose="020F0302020204030204"/>
              </a:rPr>
              <a:t>ợng</a:t>
            </a:r>
            <a:r>
              <a:rPr lang="en-US" sz="2400" dirty="0">
                <a:solidFill>
                  <a:prstClr val="white"/>
                </a:solidFill>
                <a:highlight>
                  <a:srgbClr val="103350"/>
                </a:highlight>
                <a:latin typeface="Calibri Light" panose="020F0302020204030204"/>
              </a:rPr>
              <a:t> </a:t>
            </a:r>
            <a:r>
              <a:rPr lang="en-US" sz="2400" b="1" dirty="0">
                <a:solidFill>
                  <a:srgbClr val="FFFF00"/>
                </a:solidFill>
                <a:highlight>
                  <a:srgbClr val="103350"/>
                </a:highlight>
                <a:latin typeface="Calibri Light" panose="020F0302020204030204"/>
              </a:rPr>
              <a:t>document</a:t>
            </a:r>
            <a:r>
              <a:rPr lang="en-US" sz="2400" dirty="0">
                <a:solidFill>
                  <a:prstClr val="white"/>
                </a:solidFill>
                <a:highlight>
                  <a:srgbClr val="103350"/>
                </a:highlight>
                <a:latin typeface="Calibri Light" panose="020F0302020204030204"/>
              </a:rPr>
              <a:t>.</a:t>
            </a:r>
            <a:endParaRPr kumimoji="0" lang="en-US" sz="2400" b="0" i="0" u="none" strike="noStrike" kern="1200" cap="none" spc="0" normalizeH="0" baseline="0" noProof="0" dirty="0">
              <a:ln>
                <a:noFill/>
              </a:ln>
              <a:solidFill>
                <a:prstClr val="white"/>
              </a:solidFill>
              <a:effectLst/>
              <a:highlight>
                <a:srgbClr val="103350"/>
              </a:highlight>
              <a:uLnTx/>
              <a:uFillTx/>
              <a:latin typeface="Calibri Light" panose="020F0302020204030204"/>
              <a:ea typeface="+mn-ea"/>
              <a:cs typeface="+mn-cs"/>
            </a:endParaRPr>
          </a:p>
        </p:txBody>
      </p:sp>
      <p:pic>
        <p:nvPicPr>
          <p:cNvPr id="13" name="Graphic 12">
            <a:extLst>
              <a:ext uri="{FF2B5EF4-FFF2-40B4-BE49-F238E27FC236}">
                <a16:creationId xmlns:a16="http://schemas.microsoft.com/office/drawing/2014/main" id="{1DA95E4B-B6D6-4391-B0DD-ACA2DFD76D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8501" y="1161558"/>
            <a:ext cx="5143500" cy="5420796"/>
          </a:xfrm>
          <a:prstGeom prst="rect">
            <a:avLst/>
          </a:prstGeom>
        </p:spPr>
      </p:pic>
      <p:sp>
        <p:nvSpPr>
          <p:cNvPr id="10" name="TextBox 9">
            <a:extLst>
              <a:ext uri="{FF2B5EF4-FFF2-40B4-BE49-F238E27FC236}">
                <a16:creationId xmlns:a16="http://schemas.microsoft.com/office/drawing/2014/main" id="{5B74EE66-FFE2-402D-A682-BF1E36444EAD}"/>
              </a:ext>
            </a:extLst>
          </p:cNvPr>
          <p:cNvSpPr txBox="1"/>
          <p:nvPr/>
        </p:nvSpPr>
        <p:spPr>
          <a:xfrm>
            <a:off x="474730" y="3687901"/>
            <a:ext cx="8681970" cy="2677656"/>
          </a:xfrm>
          <a:prstGeom prst="rect">
            <a:avLst/>
          </a:prstGeom>
          <a:noFill/>
        </p:spPr>
        <p:txBody>
          <a:bodyPr wrap="square" rtlCol="0">
            <a:spAutoFit/>
          </a:bodyPr>
          <a:lstStyle/>
          <a:p>
            <a:pPr lvl="0" algn="just" defTabSz="457200"/>
            <a:r>
              <a:rPr lang="en-US" sz="2100" dirty="0">
                <a:solidFill>
                  <a:prstClr val="white"/>
                </a:solidFill>
                <a:highlight>
                  <a:srgbClr val="1B6872"/>
                </a:highlight>
                <a:latin typeface="Courier New" panose="02070309020205020404" pitchFamily="49" charset="0"/>
                <a:cs typeface="Courier New" panose="02070309020205020404" pitchFamily="49" charset="0"/>
              </a:rPr>
              <a:t>&lt;html&gt;</a:t>
            </a:r>
          </a:p>
          <a:p>
            <a:pPr lvl="0" algn="just" defTabSz="457200"/>
            <a:r>
              <a:rPr lang="en-US" sz="2100" dirty="0">
                <a:solidFill>
                  <a:prstClr val="white"/>
                </a:solidFill>
                <a:highlight>
                  <a:srgbClr val="1B6872"/>
                </a:highlight>
                <a:latin typeface="Courier New" panose="02070309020205020404" pitchFamily="49" charset="0"/>
                <a:cs typeface="Courier New" panose="02070309020205020404" pitchFamily="49" charset="0"/>
              </a:rPr>
              <a:t>&lt;body&gt;</a:t>
            </a:r>
          </a:p>
          <a:p>
            <a:pPr lvl="0" algn="just" defTabSz="457200"/>
            <a:r>
              <a:rPr lang="en-US" sz="2100" dirty="0">
                <a:solidFill>
                  <a:prstClr val="white"/>
                </a:solidFill>
                <a:highlight>
                  <a:srgbClr val="1B6872"/>
                </a:highlight>
                <a:latin typeface="Courier New" panose="02070309020205020404" pitchFamily="49" charset="0"/>
                <a:cs typeface="Courier New" panose="02070309020205020404" pitchFamily="49" charset="0"/>
              </a:rPr>
              <a:t>&lt;b id="test1"&gt;123&lt;/b&gt;</a:t>
            </a:r>
          </a:p>
          <a:p>
            <a:pPr lvl="0" algn="just" defTabSz="457200"/>
            <a:r>
              <a:rPr lang="en-US" sz="2100" dirty="0">
                <a:solidFill>
                  <a:prstClr val="white"/>
                </a:solidFill>
                <a:highlight>
                  <a:srgbClr val="1B6872"/>
                </a:highlight>
                <a:latin typeface="Courier New" panose="02070309020205020404" pitchFamily="49" charset="0"/>
                <a:cs typeface="Courier New" panose="02070309020205020404" pitchFamily="49" charset="0"/>
              </a:rPr>
              <a:t>&lt;script&gt;</a:t>
            </a:r>
          </a:p>
          <a:p>
            <a:pPr lvl="0" algn="just" defTabSz="457200"/>
            <a:r>
              <a:rPr lang="en-US" sz="2100" dirty="0">
                <a:solidFill>
                  <a:prstClr val="white"/>
                </a:solidFill>
                <a:highlight>
                  <a:srgbClr val="1B6872"/>
                </a:highlight>
                <a:latin typeface="Courier New" panose="02070309020205020404" pitchFamily="49" charset="0"/>
                <a:cs typeface="Courier New" panose="02070309020205020404" pitchFamily="49" charset="0"/>
              </a:rPr>
              <a:t> 	</a:t>
            </a:r>
            <a:r>
              <a:rPr lang="en-US" sz="2100" dirty="0" err="1">
                <a:solidFill>
                  <a:prstClr val="white"/>
                </a:solidFill>
                <a:highlight>
                  <a:srgbClr val="1B6872"/>
                </a:highlight>
                <a:latin typeface="Courier New" panose="02070309020205020404" pitchFamily="49" charset="0"/>
                <a:cs typeface="Courier New" panose="02070309020205020404" pitchFamily="49" charset="0"/>
              </a:rPr>
              <a:t>document.getElementById</a:t>
            </a:r>
            <a:r>
              <a:rPr lang="en-US" sz="2100" dirty="0">
                <a:solidFill>
                  <a:prstClr val="white"/>
                </a:solidFill>
                <a:highlight>
                  <a:srgbClr val="1B6872"/>
                </a:highlight>
                <a:latin typeface="Courier New" panose="02070309020205020404" pitchFamily="49" charset="0"/>
                <a:cs typeface="Courier New" panose="02070309020205020404" pitchFamily="49" charset="0"/>
              </a:rPr>
              <a:t>("test1").</a:t>
            </a:r>
            <a:r>
              <a:rPr lang="en-US" sz="2100" dirty="0" err="1">
                <a:solidFill>
                  <a:prstClr val="white"/>
                </a:solidFill>
                <a:highlight>
                  <a:srgbClr val="1B6872"/>
                </a:highlight>
                <a:latin typeface="Courier New" panose="02070309020205020404" pitchFamily="49" charset="0"/>
                <a:cs typeface="Courier New" panose="02070309020205020404" pitchFamily="49" charset="0"/>
              </a:rPr>
              <a:t>innerHTML</a:t>
            </a:r>
            <a:r>
              <a:rPr lang="en-US" sz="2100" dirty="0">
                <a:solidFill>
                  <a:prstClr val="white"/>
                </a:solidFill>
                <a:highlight>
                  <a:srgbClr val="1B6872"/>
                </a:highlight>
                <a:latin typeface="Courier New" panose="02070309020205020404" pitchFamily="49" charset="0"/>
                <a:cs typeface="Courier New" panose="02070309020205020404" pitchFamily="49" charset="0"/>
              </a:rPr>
              <a:t>= "456";</a:t>
            </a:r>
          </a:p>
          <a:p>
            <a:pPr lvl="0" algn="just" defTabSz="457200"/>
            <a:r>
              <a:rPr lang="en-US" sz="2100" dirty="0">
                <a:solidFill>
                  <a:prstClr val="white"/>
                </a:solidFill>
                <a:highlight>
                  <a:srgbClr val="1B6872"/>
                </a:highlight>
                <a:latin typeface="Courier New" panose="02070309020205020404" pitchFamily="49" charset="0"/>
                <a:cs typeface="Courier New" panose="02070309020205020404" pitchFamily="49" charset="0"/>
              </a:rPr>
              <a:t>&lt;/script&gt;</a:t>
            </a:r>
          </a:p>
          <a:p>
            <a:pPr lvl="0" algn="just" defTabSz="457200"/>
            <a:r>
              <a:rPr lang="en-US" sz="2100" dirty="0">
                <a:solidFill>
                  <a:prstClr val="white"/>
                </a:solidFill>
                <a:highlight>
                  <a:srgbClr val="1B6872"/>
                </a:highlight>
                <a:latin typeface="Courier New" panose="02070309020205020404" pitchFamily="49" charset="0"/>
                <a:cs typeface="Courier New" panose="02070309020205020404" pitchFamily="49" charset="0"/>
              </a:rPr>
              <a:t>&lt;/body&gt;</a:t>
            </a:r>
          </a:p>
          <a:p>
            <a:pPr lvl="0" algn="just" defTabSz="457200"/>
            <a:r>
              <a:rPr lang="en-US" sz="2100" dirty="0">
                <a:solidFill>
                  <a:prstClr val="white"/>
                </a:solidFill>
                <a:highlight>
                  <a:srgbClr val="1B6872"/>
                </a:highlight>
                <a:latin typeface="Courier New" panose="02070309020205020404" pitchFamily="49" charset="0"/>
                <a:cs typeface="Courier New" panose="02070309020205020404" pitchFamily="49" charset="0"/>
              </a:rPr>
              <a:t>&lt;/html&gt;</a:t>
            </a:r>
            <a:endParaRPr kumimoji="0" lang="en-US" sz="2100" b="0" i="0" u="none" strike="noStrike" kern="1200" cap="none" spc="0" normalizeH="0" baseline="0" noProof="0" dirty="0">
              <a:ln>
                <a:noFill/>
              </a:ln>
              <a:solidFill>
                <a:prstClr val="white"/>
              </a:solidFill>
              <a:effectLst/>
              <a:highlight>
                <a:srgbClr val="1B6872"/>
              </a:highlight>
              <a:uLnTx/>
              <a:uFillTx/>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8786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C263D6C4-4840-40CC-AC84-17E24B3B7BDE}" type="slidenum">
              <a:rPr kumimoji="0" lang="en-US"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9</a:t>
            </a:fld>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3">
            <a:extLst>
              <a:ext uri="{FF2B5EF4-FFF2-40B4-BE49-F238E27FC236}">
                <a16:creationId xmlns:a16="http://schemas.microsoft.com/office/drawing/2014/main" id="{C5B3105D-A486-45A5-ADE2-9BB9D838234B}"/>
              </a:ext>
            </a:extLst>
          </p:cNvPr>
          <p:cNvSpPr txBox="1">
            <a:spLocks/>
          </p:cNvSpPr>
          <p:nvPr/>
        </p:nvSpPr>
        <p:spPr>
          <a:xfrm>
            <a:off x="381000" y="326923"/>
            <a:ext cx="11533504" cy="737367"/>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40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a:ln w="3175" cmpd="sng">
                  <a:noFill/>
                </a:ln>
                <a:solidFill>
                  <a:prstClr val="white"/>
                </a:solidFill>
                <a:effectLst/>
                <a:uLnTx/>
                <a:uFillTx/>
                <a:latin typeface="Roboto" panose="02000000000000000000" pitchFamily="2" charset="0"/>
                <a:ea typeface="Roboto" panose="02000000000000000000" pitchFamily="2" charset="0"/>
                <a:cs typeface="+mj-cs"/>
              </a:rPr>
              <a:t>Html </a:t>
            </a:r>
            <a:r>
              <a:rPr kumimoji="0" lang="en-US" sz="4400" b="0" i="0" u="none" strike="noStrike" kern="1200" cap="all" spc="0" normalizeH="0" baseline="0" noProof="0" dirty="0" err="1">
                <a:ln w="3175" cmpd="sng">
                  <a:noFill/>
                </a:ln>
                <a:solidFill>
                  <a:prstClr val="white"/>
                </a:solidFill>
                <a:effectLst/>
                <a:uLnTx/>
                <a:uFillTx/>
                <a:latin typeface="Roboto" panose="02000000000000000000" pitchFamily="2" charset="0"/>
                <a:ea typeface="Roboto" panose="02000000000000000000" pitchFamily="2" charset="0"/>
                <a:cs typeface="+mj-cs"/>
              </a:rPr>
              <a:t>dom</a:t>
            </a:r>
            <a:r>
              <a:rPr kumimoji="0" lang="en-US" sz="4400" b="0" i="0" u="none" strike="noStrike" kern="1200" cap="all" spc="0" normalizeH="0" baseline="0" noProof="0" dirty="0">
                <a:ln w="3175" cmpd="sng">
                  <a:noFill/>
                </a:ln>
                <a:solidFill>
                  <a:prstClr val="white"/>
                </a:solidFill>
                <a:effectLst/>
                <a:uLnTx/>
                <a:uFillTx/>
                <a:latin typeface="Roboto" panose="02000000000000000000" pitchFamily="2" charset="0"/>
                <a:ea typeface="Roboto" panose="02000000000000000000" pitchFamily="2" charset="0"/>
                <a:cs typeface="+mj-cs"/>
              </a:rPr>
              <a:t> &amp; </a:t>
            </a:r>
            <a:r>
              <a:rPr kumimoji="0" lang="en-US" sz="4400" b="0" i="0" u="none" strike="noStrike" kern="1200" cap="all" spc="0" normalizeH="0" baseline="0" noProof="0" dirty="0" err="1">
                <a:ln w="3175" cmpd="sng">
                  <a:noFill/>
                </a:ln>
                <a:solidFill>
                  <a:prstClr val="white"/>
                </a:solidFill>
                <a:effectLst/>
                <a:uLnTx/>
                <a:uFillTx/>
                <a:latin typeface="Roboto" panose="02000000000000000000" pitchFamily="2" charset="0"/>
                <a:ea typeface="Roboto" panose="02000000000000000000" pitchFamily="2" charset="0"/>
                <a:cs typeface="+mj-cs"/>
              </a:rPr>
              <a:t>javascript</a:t>
            </a:r>
            <a:endParaRPr kumimoji="0" lang="en-US" sz="4400" b="0" i="0" u="none" strike="noStrike" kern="1200" cap="all" spc="0" normalizeH="0" baseline="0" noProof="0" dirty="0">
              <a:ln w="3175" cmpd="sng">
                <a:noFill/>
              </a:ln>
              <a:solidFill>
                <a:prstClr val="white"/>
              </a:solidFill>
              <a:effectLst/>
              <a:uLnTx/>
              <a:uFillTx/>
              <a:latin typeface="Roboto" panose="02000000000000000000" pitchFamily="2" charset="0"/>
              <a:ea typeface="Roboto" panose="02000000000000000000" pitchFamily="2" charset="0"/>
              <a:cs typeface="+mj-cs"/>
            </a:endParaRPr>
          </a:p>
        </p:txBody>
      </p:sp>
      <p:sp>
        <p:nvSpPr>
          <p:cNvPr id="6" name="Text Placeholder 5">
            <a:extLst>
              <a:ext uri="{FF2B5EF4-FFF2-40B4-BE49-F238E27FC236}">
                <a16:creationId xmlns:a16="http://schemas.microsoft.com/office/drawing/2014/main" id="{2168271B-9CF8-4EFE-B9E1-9351E6319379}"/>
              </a:ext>
            </a:extLst>
          </p:cNvPr>
          <p:cNvSpPr>
            <a:spLocks noGrp="1"/>
          </p:cNvSpPr>
          <p:nvPr>
            <p:ph type="body" idx="1"/>
          </p:nvPr>
        </p:nvSpPr>
        <p:spPr>
          <a:xfrm>
            <a:off x="474731" y="1161558"/>
            <a:ext cx="11221969" cy="701058"/>
          </a:xfrm>
        </p:spPr>
        <p:txBody>
          <a:bodyPr vert="horz" lIns="91440" tIns="45720" rIns="91440" bIns="45720" rtlCol="0" anchor="t">
            <a:normAutofit/>
          </a:bodyPr>
          <a:lstStyle/>
          <a:p>
            <a:r>
              <a:rPr lang="en-US" sz="2800" b="1" dirty="0" err="1">
                <a:solidFill>
                  <a:schemeClr val="tx2"/>
                </a:solidFill>
                <a:highlight>
                  <a:srgbClr val="00243A"/>
                </a:highlight>
                <a:latin typeface="+mj-lt"/>
              </a:rPr>
              <a:t>Danh</a:t>
            </a:r>
            <a:r>
              <a:rPr lang="en-US" sz="2800" b="1" dirty="0">
                <a:solidFill>
                  <a:schemeClr val="tx2"/>
                </a:solidFill>
                <a:highlight>
                  <a:srgbClr val="00243A"/>
                </a:highlight>
                <a:latin typeface="+mj-lt"/>
              </a:rPr>
              <a:t> </a:t>
            </a:r>
            <a:r>
              <a:rPr lang="en-US" sz="2800" b="1" dirty="0" err="1">
                <a:solidFill>
                  <a:schemeClr val="tx2"/>
                </a:solidFill>
                <a:highlight>
                  <a:srgbClr val="00243A"/>
                </a:highlight>
                <a:latin typeface="+mj-lt"/>
              </a:rPr>
              <a:t>sách</a:t>
            </a:r>
            <a:r>
              <a:rPr lang="en-US" sz="2800" b="1" dirty="0">
                <a:solidFill>
                  <a:schemeClr val="tx2"/>
                </a:solidFill>
                <a:highlight>
                  <a:srgbClr val="00243A"/>
                </a:highlight>
                <a:latin typeface="+mj-lt"/>
              </a:rPr>
              <a:t> </a:t>
            </a:r>
            <a:r>
              <a:rPr lang="en-US" sz="2800" b="1" dirty="0" err="1">
                <a:solidFill>
                  <a:schemeClr val="tx2"/>
                </a:solidFill>
                <a:highlight>
                  <a:srgbClr val="00243A"/>
                </a:highlight>
                <a:latin typeface="+mj-lt"/>
              </a:rPr>
              <a:t>các</a:t>
            </a:r>
            <a:r>
              <a:rPr lang="en-US" sz="2800" b="1" dirty="0">
                <a:solidFill>
                  <a:schemeClr val="tx2"/>
                </a:solidFill>
                <a:highlight>
                  <a:srgbClr val="00243A"/>
                </a:highlight>
                <a:latin typeface="+mj-lt"/>
              </a:rPr>
              <a:t> </a:t>
            </a:r>
            <a:r>
              <a:rPr lang="en-US" sz="2800" b="1" dirty="0" err="1">
                <a:solidFill>
                  <a:schemeClr val="tx2"/>
                </a:solidFill>
                <a:highlight>
                  <a:srgbClr val="00243A"/>
                </a:highlight>
                <a:latin typeface="+mj-lt"/>
              </a:rPr>
              <a:t>nhóm</a:t>
            </a:r>
            <a:r>
              <a:rPr lang="en-US" sz="2800" b="1" dirty="0">
                <a:solidFill>
                  <a:schemeClr val="tx2"/>
                </a:solidFill>
                <a:highlight>
                  <a:srgbClr val="00243A"/>
                </a:highlight>
                <a:latin typeface="+mj-lt"/>
              </a:rPr>
              <a:t> </a:t>
            </a:r>
            <a:r>
              <a:rPr lang="en-US" sz="2800" b="1" dirty="0" err="1">
                <a:solidFill>
                  <a:schemeClr val="tx2"/>
                </a:solidFill>
                <a:highlight>
                  <a:srgbClr val="00243A"/>
                </a:highlight>
                <a:latin typeface="+mj-lt"/>
              </a:rPr>
              <a:t>dom</a:t>
            </a:r>
            <a:endParaRPr lang="en-US" sz="2800" b="1" dirty="0">
              <a:solidFill>
                <a:schemeClr val="tx2"/>
              </a:solidFill>
              <a:highlight>
                <a:srgbClr val="00243A"/>
              </a:highlight>
              <a:latin typeface="+mj-lt"/>
            </a:endParaRPr>
          </a:p>
        </p:txBody>
      </p:sp>
      <p:sp>
        <p:nvSpPr>
          <p:cNvPr id="9" name="TextBox 8">
            <a:extLst>
              <a:ext uri="{FF2B5EF4-FFF2-40B4-BE49-F238E27FC236}">
                <a16:creationId xmlns:a16="http://schemas.microsoft.com/office/drawing/2014/main" id="{5E268907-D6E7-41EA-AAB1-629FCFD56A6F}"/>
              </a:ext>
            </a:extLst>
          </p:cNvPr>
          <p:cNvSpPr txBox="1"/>
          <p:nvPr/>
        </p:nvSpPr>
        <p:spPr>
          <a:xfrm>
            <a:off x="474731" y="1738572"/>
            <a:ext cx="11242538" cy="1569660"/>
          </a:xfrm>
          <a:prstGeom prst="rect">
            <a:avLst/>
          </a:prstGeom>
          <a:noFill/>
        </p:spPr>
        <p:txBody>
          <a:bodyPr wrap="square" rtlCol="0">
            <a:spAutoFit/>
          </a:bodyPr>
          <a:lstStyle/>
          <a:p>
            <a:pPr lvl="0" algn="just" defTabSz="457200"/>
            <a:r>
              <a:rPr lang="vi-VN" sz="2400" dirty="0">
                <a:solidFill>
                  <a:prstClr val="white"/>
                </a:solidFill>
                <a:highlight>
                  <a:srgbClr val="103350"/>
                </a:highlight>
                <a:latin typeface="Calibri Light" panose="020F0302020204030204"/>
              </a:rPr>
              <a:t>Việc xử lý và làm việc với đối tượng HTML rất phức tạp và đa dạng, chính vì vậy </a:t>
            </a:r>
            <a:r>
              <a:rPr lang="vi-VN" sz="2400" b="1" dirty="0">
                <a:solidFill>
                  <a:srgbClr val="FFFF00"/>
                </a:solidFill>
                <a:highlight>
                  <a:srgbClr val="103350"/>
                </a:highlight>
                <a:latin typeface="Calibri Light" panose="020F0302020204030204"/>
              </a:rPr>
              <a:t>javascript</a:t>
            </a:r>
            <a:r>
              <a:rPr lang="vi-VN" sz="2400" dirty="0">
                <a:solidFill>
                  <a:prstClr val="white"/>
                </a:solidFill>
                <a:highlight>
                  <a:srgbClr val="103350"/>
                </a:highlight>
                <a:latin typeface="Calibri Light" panose="020F0302020204030204"/>
              </a:rPr>
              <a:t> có cung cấp cho chúng ta nhiều phương thức, đối tượng và mỗi thành phần như vậy sẽ có những nhiệm vụ riêng biệt.</a:t>
            </a:r>
            <a:r>
              <a:rPr lang="en-US" sz="2400" dirty="0">
                <a:solidFill>
                  <a:prstClr val="white"/>
                </a:solidFill>
                <a:highlight>
                  <a:srgbClr val="103350"/>
                </a:highlight>
                <a:latin typeface="Calibri Light" panose="020F0302020204030204"/>
              </a:rPr>
              <a:t> D</a:t>
            </a:r>
            <a:r>
              <a:rPr lang="vi-VN" sz="2400" dirty="0">
                <a:solidFill>
                  <a:prstClr val="white"/>
                </a:solidFill>
                <a:highlight>
                  <a:srgbClr val="103350"/>
                </a:highlight>
                <a:latin typeface="Calibri Light" panose="020F0302020204030204"/>
              </a:rPr>
              <a:t>ư</a:t>
            </a:r>
            <a:r>
              <a:rPr lang="en-US" sz="2400" dirty="0" err="1">
                <a:solidFill>
                  <a:prstClr val="white"/>
                </a:solidFill>
                <a:highlight>
                  <a:srgbClr val="103350"/>
                </a:highlight>
                <a:latin typeface="Calibri Light" panose="020F0302020204030204"/>
              </a:rPr>
              <a:t>ới</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đây</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là</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danh</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sách</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các</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nhóm</a:t>
            </a:r>
            <a:r>
              <a:rPr lang="en-US" sz="2400" dirty="0">
                <a:solidFill>
                  <a:prstClr val="white"/>
                </a:solidFill>
                <a:highlight>
                  <a:srgbClr val="103350"/>
                </a:highlight>
                <a:latin typeface="Calibri Light" panose="020F0302020204030204"/>
              </a:rPr>
              <a:t> DOM đ</a:t>
            </a:r>
            <a:r>
              <a:rPr lang="vi-VN" sz="2400" dirty="0">
                <a:solidFill>
                  <a:prstClr val="white"/>
                </a:solidFill>
                <a:highlight>
                  <a:srgbClr val="103350"/>
                </a:highlight>
                <a:latin typeface="Calibri Light" panose="020F0302020204030204"/>
              </a:rPr>
              <a:t>ư</a:t>
            </a:r>
            <a:r>
              <a:rPr lang="en-US" sz="2400" dirty="0" err="1">
                <a:solidFill>
                  <a:prstClr val="white"/>
                </a:solidFill>
                <a:highlight>
                  <a:srgbClr val="103350"/>
                </a:highlight>
                <a:latin typeface="Calibri Light" panose="020F0302020204030204"/>
              </a:rPr>
              <a:t>ợc</a:t>
            </a:r>
            <a:r>
              <a:rPr lang="en-US" sz="2400" dirty="0">
                <a:solidFill>
                  <a:prstClr val="white"/>
                </a:solidFill>
                <a:highlight>
                  <a:srgbClr val="103350"/>
                </a:highlight>
                <a:latin typeface="Calibri Light" panose="020F0302020204030204"/>
              </a:rPr>
              <a:t> chia </a:t>
            </a:r>
            <a:r>
              <a:rPr lang="en-US" sz="2400" dirty="0" err="1">
                <a:solidFill>
                  <a:prstClr val="white"/>
                </a:solidFill>
                <a:highlight>
                  <a:srgbClr val="103350"/>
                </a:highlight>
                <a:latin typeface="Calibri Light" panose="020F0302020204030204"/>
              </a:rPr>
              <a:t>cho</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từng</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nhiệm</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vụ</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riêng</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biệt</a:t>
            </a:r>
            <a:r>
              <a:rPr lang="en-US" sz="2400" dirty="0">
                <a:solidFill>
                  <a:prstClr val="white"/>
                </a:solidFill>
                <a:highlight>
                  <a:srgbClr val="103350"/>
                </a:highlight>
                <a:latin typeface="Calibri Light" panose="020F0302020204030204"/>
              </a:rPr>
              <a:t> </a:t>
            </a:r>
            <a:r>
              <a:rPr lang="en-US" sz="2400" dirty="0" err="1">
                <a:solidFill>
                  <a:prstClr val="white"/>
                </a:solidFill>
                <a:highlight>
                  <a:srgbClr val="103350"/>
                </a:highlight>
                <a:latin typeface="Calibri Light" panose="020F0302020204030204"/>
              </a:rPr>
              <a:t>đó</a:t>
            </a:r>
            <a:r>
              <a:rPr lang="en-US" sz="2400" dirty="0">
                <a:solidFill>
                  <a:prstClr val="white"/>
                </a:solidFill>
                <a:highlight>
                  <a:srgbClr val="103350"/>
                </a:highlight>
                <a:latin typeface="Calibri Light" panose="020F0302020204030204"/>
              </a:rPr>
              <a:t>:</a:t>
            </a:r>
            <a:endParaRPr kumimoji="0" lang="en-US" sz="2400" b="0" i="0" u="none" strike="noStrike" kern="1200" cap="none" spc="0" normalizeH="0" baseline="0" noProof="0" dirty="0">
              <a:ln>
                <a:noFill/>
              </a:ln>
              <a:solidFill>
                <a:prstClr val="white"/>
              </a:solidFill>
              <a:effectLst/>
              <a:highlight>
                <a:srgbClr val="103350"/>
              </a:highlight>
              <a:uLnTx/>
              <a:uFillTx/>
              <a:latin typeface="Calibri Light" panose="020F0302020204030204"/>
              <a:ea typeface="+mn-ea"/>
              <a:cs typeface="+mn-cs"/>
            </a:endParaRPr>
          </a:p>
        </p:txBody>
      </p:sp>
      <p:pic>
        <p:nvPicPr>
          <p:cNvPr id="5" name="Picture 4">
            <a:extLst>
              <a:ext uri="{FF2B5EF4-FFF2-40B4-BE49-F238E27FC236}">
                <a16:creationId xmlns:a16="http://schemas.microsoft.com/office/drawing/2014/main" id="{396B197D-B176-4402-AE82-DB3218524BF3}"/>
              </a:ext>
            </a:extLst>
          </p:cNvPr>
          <p:cNvPicPr>
            <a:picLocks noChangeAspect="1"/>
          </p:cNvPicPr>
          <p:nvPr/>
        </p:nvPicPr>
        <p:blipFill>
          <a:blip r:embed="rId2"/>
          <a:stretch>
            <a:fillRect/>
          </a:stretch>
        </p:blipFill>
        <p:spPr>
          <a:xfrm>
            <a:off x="4851302" y="3170226"/>
            <a:ext cx="3302098" cy="35992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534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917</Words>
  <Application>Microsoft Office PowerPoint</Application>
  <PresentationFormat>Widescreen</PresentationFormat>
  <Paragraphs>98</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Trade Gothic LT Pro</vt:lpstr>
      <vt:lpstr>Arial</vt:lpstr>
      <vt:lpstr>Calibri</vt:lpstr>
      <vt:lpstr>Calibri Light</vt:lpstr>
      <vt:lpstr>Courier New</vt:lpstr>
      <vt:lpstr>Ebrima</vt:lpstr>
      <vt:lpstr>Roboto</vt:lpstr>
      <vt:lpstr>Tahoma</vt:lpstr>
      <vt:lpstr>Times New Roman</vt:lpstr>
      <vt:lpstr>Celestial</vt:lpstr>
      <vt:lpstr>Khóa server </vt:lpstr>
      <vt:lpstr>NGÀY 02</vt:lpstr>
      <vt:lpstr>TỔNG QUAN VỀ javascript</vt:lpstr>
      <vt:lpstr>Back end javascript framework</vt:lpstr>
      <vt:lpstr>PowerPoint Presentation</vt:lpstr>
      <vt:lpstr>PowerPoint Presentation</vt:lpstr>
      <vt:lpstr>PowerPoint Presentation</vt:lpstr>
      <vt:lpstr>PowerPoint Presentation</vt:lpstr>
      <vt:lpstr>PowerPoint Presentation</vt:lpstr>
      <vt:lpstr>PowerPoint Presentation</vt:lpstr>
      <vt:lpstr>Javascript cơ bản</vt:lpstr>
      <vt:lpstr>PowerPoint Presentation</vt:lpstr>
      <vt:lpstr>Event ?</vt:lpstr>
      <vt:lpstr>PowerPoint Presentation</vt:lpstr>
      <vt:lpstr>PowerPoint Presentation</vt:lpstr>
      <vt:lpstr>https://www.w3schools.com/jsref/dom_obj_event.asp</vt:lpstr>
      <vt:lpstr>PowerPoint Presentation</vt:lpstr>
      <vt:lpstr>PowerPoint Presentation</vt:lpstr>
      <vt:lpstr>TỔNG kết 2 ngày khóa server</vt:lpstr>
      <vt:lpstr>Thank You</vt:lpstr>
      <vt:lpstr>Thông tin LIÊN HỆ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2018-11-07T07:55:27Z</dcterms:created>
  <dcterms:modified xsi:type="dcterms:W3CDTF">2018-11-07T08:09:54Z</dcterms:modified>
</cp:coreProperties>
</file>