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1247438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1EC3-D5AE-4A4E-BCBF-91A1A4A8A767}" v="253" dt="2024-10-02T15:53:3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  <pc:docChgLst>
    <pc:chgData name="Bo Tang" userId="332dbdf67b1791cd" providerId="LiveId" clId="{0CC41EC3-D5AE-4A4E-BCBF-91A1A4A8A767}"/>
    <pc:docChg chg="undo redo custSel addSld delSld modSld modMainMaster">
      <pc:chgData name="Bo Tang" userId="332dbdf67b1791cd" providerId="LiveId" clId="{0CC41EC3-D5AE-4A4E-BCBF-91A1A4A8A767}" dt="2024-10-02T15:53:35.083" v="399" actId="21"/>
      <pc:docMkLst>
        <pc:docMk/>
      </pc:docMkLst>
      <pc:sldChg chg="addSp delSp modSp mod">
        <pc:chgData name="Bo Tang" userId="332dbdf67b1791cd" providerId="LiveId" clId="{0CC41EC3-D5AE-4A4E-BCBF-91A1A4A8A767}" dt="2024-10-02T15:53:35.083" v="399" actId="21"/>
        <pc:sldMkLst>
          <pc:docMk/>
          <pc:sldMk cId="3536482602" sldId="256"/>
        </pc:sldMkLst>
        <pc:spChg chg="add 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3" creationId="{62DB3517-4D44-2E23-28D8-52C88632A39C}"/>
          </ac:spMkLst>
        </pc:spChg>
        <pc:spChg chg="add del mod">
          <ac:chgData name="Bo Tang" userId="332dbdf67b1791cd" providerId="LiveId" clId="{0CC41EC3-D5AE-4A4E-BCBF-91A1A4A8A767}" dt="2024-09-27T17:58:34.533" v="152" actId="11529"/>
          <ac:spMkLst>
            <pc:docMk/>
            <pc:sldMk cId="3536482602" sldId="256"/>
            <ac:spMk id="4" creationId="{DDFBD661-817F-3B93-2D3D-5D084FC4A956}"/>
          </ac:spMkLst>
        </pc:spChg>
        <pc:spChg chg="add mod or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47" creationId="{710BD693-E7F2-A9DB-F795-543C980530BB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54" creationId="{5CB2CB96-701F-87A9-D134-F02FF1F9DBBD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55" creationId="{2FC037A6-9EDB-9CFE-3DDF-1C784287813B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56" creationId="{EE81D438-C391-291B-C55C-166ADFFF38B3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57" creationId="{9BE63822-A03A-7386-34D4-22FB763FCE99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58" creationId="{BF697BA2-B88C-B815-C0AF-08F3B8730B32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60" creationId="{E0ABBE45-76C3-6CDC-C971-46CC25508ACB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61" creationId="{633D9BCB-809C-1047-73E3-F7C19DF88BCF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62" creationId="{5AAE94B9-CA88-B7C8-058B-55774C42D37E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63" creationId="{5C196167-17CC-9EA5-C2FE-78038460B0AC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24" creationId="{E3664C8C-965F-6786-5D52-ACED3E0595EB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25" creationId="{0CF62DC9-52E9-C8D7-4212-45CD72943DB7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27" creationId="{C53655D0-34FC-A425-A1CD-47CD3A967521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28" creationId="{000042D4-99C0-C94A-859F-D782D3C17AB9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29" creationId="{6CBB0E72-3BC8-5786-4352-977AA4843C97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0" creationId="{6DF7FF08-9504-9235-A543-0FD34532C9EF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1" creationId="{8026F57E-E10B-252E-18C5-B2B389C177A1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2" creationId="{4E2AA6F3-0112-EC64-1E3F-F096EB542499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3" creationId="{21DB5ECC-A1FC-F177-D94A-19C2C94A6AD6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4" creationId="{AD373582-7974-4D77-FEF1-0947AF1E03EC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5" creationId="{D207E57B-4DDA-F7DD-B56E-179DB3B8C1D9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6" creationId="{F8EC1034-4505-CE8C-4D57-28E7475D43D9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7" creationId="{56A30FDB-C8DF-E191-570F-973AD00CEA81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8" creationId="{6A01DE07-79BF-A599-9CF9-407B3FA20462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39" creationId="{D9781EC5-33E7-D2A2-72A1-966EA8C7A4C7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40" creationId="{5676E5F0-0B0A-F8F3-5290-117611497924}"/>
          </ac:spMkLst>
        </pc:spChg>
        <pc:spChg chg="mod or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56" creationId="{A4B5AAE0-44F3-59D8-FA6F-6A68EC02C598}"/>
          </ac:spMkLst>
        </pc:spChg>
        <pc:spChg chg="mod topLvl">
          <ac:chgData name="Bo Tang" userId="332dbdf67b1791cd" providerId="LiveId" clId="{0CC41EC3-D5AE-4A4E-BCBF-91A1A4A8A767}" dt="2024-10-02T15:52:08.856" v="393"/>
          <ac:spMkLst>
            <pc:docMk/>
            <pc:sldMk cId="3536482602" sldId="256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10-02T15:53:35.083" v="399" actId="21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10-02T15:51:49.333" v="391" actId="16959"/>
          <ac:spMkLst>
            <pc:docMk/>
            <pc:sldMk cId="3536482602" sldId="256"/>
            <ac:spMk id="1131" creationId="{2B86C883-EB01-F505-EBDE-521A2F4B2D2A}"/>
          </ac:spMkLst>
        </pc:spChg>
        <pc:grpChg chg="del mod topLvl">
          <ac:chgData name="Bo Tang" userId="332dbdf67b1791cd" providerId="LiveId" clId="{0CC41EC3-D5AE-4A4E-BCBF-91A1A4A8A767}" dt="2024-09-27T18:00:42.702" v="171" actId="165"/>
          <ac:grpSpMkLst>
            <pc:docMk/>
            <pc:sldMk cId="3536482602" sldId="256"/>
            <ac:grpSpMk id="2" creationId="{8ED21B10-2716-84D4-7D9A-A3DF18FB3E3D}"/>
          </ac:grpSpMkLst>
        </pc:grpChg>
        <pc:grpChg chg="add del 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3" creationId="{EE97F4A6-C1A4-075D-4C75-C893F1698F05}"/>
          </ac:grpSpMkLst>
        </pc:grpChg>
        <pc:grpChg chg="add 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4" creationId="{9ED2EBF4-A6DA-0944-431E-565D0E24A08E}"/>
          </ac:grpSpMkLst>
        </pc:grpChg>
        <pc:grpChg chg="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5" creationId="{04E21CCD-4EF7-A461-050F-F112F119F97E}"/>
          </ac:grpSpMkLst>
        </pc:grpChg>
        <pc:grpChg chg="add 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7" creationId="{F8DB8E8B-04D9-BA89-C8A0-F253E36F6BD3}"/>
          </ac:grpSpMkLst>
        </pc:grpChg>
        <pc:grpChg chg="add 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8" creationId="{EC25CB51-9874-A9C7-3189-FA164D7A7913}"/>
          </ac:grpSpMkLst>
        </pc:grpChg>
        <pc:grpChg chg="add del 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9" creationId="{2FCCC294-BCDC-EA84-27EF-B709F9339E98}"/>
          </ac:grpSpMkLst>
        </pc:grpChg>
        <pc:grpChg chg="add 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9" creationId="{FDCAE888-1B85-0FAE-3BDB-173735293673}"/>
          </ac:grpSpMkLst>
        </pc:grpChg>
        <pc:grpChg chg="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054" creationId="{AD5694B4-0998-6DD5-567B-25485E0BE575}"/>
          </ac:grpSpMkLst>
        </pc:grpChg>
        <pc:grpChg chg="del mod topLvl">
          <ac:chgData name="Bo Tang" userId="332dbdf67b1791cd" providerId="LiveId" clId="{0CC41EC3-D5AE-4A4E-BCBF-91A1A4A8A767}" dt="2024-09-27T18:00:46.613" v="172" actId="165"/>
          <ac:grpSpMkLst>
            <pc:docMk/>
            <pc:sldMk cId="3536482602" sldId="256"/>
            <ac:grpSpMk id="1057" creationId="{64EE39E0-C17A-BB39-68DD-AB945C489CC2}"/>
          </ac:grpSpMkLst>
        </pc:grpChg>
        <pc:grpChg chg="mod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10-02T15:51:49.333" v="391" actId="16959"/>
          <ac:grpSpMkLst>
            <pc:docMk/>
            <pc:sldMk cId="3536482602" sldId="256"/>
            <ac:grpSpMk id="1124" creationId="{4BDED34B-BE32-3AF1-FA0E-FB1E11E4865D}"/>
          </ac:grpSpMkLst>
        </pc:grpChg>
        <pc:cxnChg chg="add 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2" creationId="{A83C2E54-2AAE-81BE-FBD9-9B2F4DDF7EC3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46" creationId="{7629E6D2-621B-6BCC-1C76-493768247ECD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50" creationId="{03F366B0-DEF6-609F-5599-B30CA28F6289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51" creationId="{C5BBC2AF-D33C-964B-03B1-ADE1E939DBB3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042" creationId="{20A027D7-14D3-ADD8-E2F2-073D6CC42B10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043" creationId="{3B49F471-FA73-C1BD-99E7-2DDA3875337A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10-02T15:51:49.333" v="391" actId="16959"/>
          <ac:cxnSpMkLst>
            <pc:docMk/>
            <pc:sldMk cId="3536482602" sldId="256"/>
            <ac:cxnSpMk id="1126" creationId="{D59FFF34-10F7-6C4A-2F6F-C95EC37B5B47}"/>
          </ac:cxnSpMkLst>
        </pc:cxnChg>
      </pc:sldChg>
      <pc:sldChg chg="delSp modSp add del">
        <pc:chgData name="Bo Tang" userId="332dbdf67b1791cd" providerId="LiveId" clId="{0CC41EC3-D5AE-4A4E-BCBF-91A1A4A8A767}" dt="2024-10-02T02:07:01.298" v="321" actId="47"/>
        <pc:sldMkLst>
          <pc:docMk/>
          <pc:sldMk cId="3802764899" sldId="257"/>
        </pc:sldMkLst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" creationId="{62DB3517-4D44-2E23-28D8-52C88632A39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47" creationId="{710BD693-E7F2-A9DB-F795-543C980530B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4" creationId="{5CB2CB96-701F-87A9-D134-F02FF1F9DBBD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5" creationId="{2FC037A6-9EDB-9CFE-3DDF-1C784287813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6" creationId="{EE81D438-C391-291B-C55C-166ADFFF38B3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7" creationId="{9BE63822-A03A-7386-34D4-22FB763FCE9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8" creationId="{BF697BA2-B88C-B815-C0AF-08F3B8730B3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0" creationId="{E0ABBE45-76C3-6CDC-C971-46CC25508AC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1" creationId="{633D9BCB-809C-1047-73E3-F7C19DF88BC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2" creationId="{5AAE94B9-CA88-B7C8-058B-55774C42D37E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3" creationId="{5C196167-17CC-9EA5-C2FE-78038460B0A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4" creationId="{E3664C8C-965F-6786-5D52-ACED3E0595E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5" creationId="{0CF62DC9-52E9-C8D7-4212-45CD72943DB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7" creationId="{C53655D0-34FC-A425-A1CD-47CD3A96752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8" creationId="{000042D4-99C0-C94A-859F-D782D3C17AB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9" creationId="{6CBB0E72-3BC8-5786-4352-977AA4843C9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0" creationId="{6DF7FF08-9504-9235-A543-0FD34532C9E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1" creationId="{8026F57E-E10B-252E-18C5-B2B389C177A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2" creationId="{4E2AA6F3-0112-EC64-1E3F-F096EB54249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3" creationId="{21DB5ECC-A1FC-F177-D94A-19C2C94A6AD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4" creationId="{AD373582-7974-4D77-FEF1-0947AF1E03E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5" creationId="{D207E57B-4DDA-F7DD-B56E-179DB3B8C1D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6" creationId="{F8EC1034-4505-CE8C-4D57-28E7475D43D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7" creationId="{56A30FDB-C8DF-E191-570F-973AD00CEA8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8" creationId="{6A01DE07-79BF-A599-9CF9-407B3FA2046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9" creationId="{D9781EC5-33E7-D2A2-72A1-966EA8C7A4C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40" creationId="{5676E5F0-0B0A-F8F3-5290-117611497924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56" creationId="{A4B5AAE0-44F3-59D8-FA6F-6A68EC02C598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31" creationId="{2B86C883-EB01-F505-EBDE-521A2F4B2D2A}"/>
          </ac:spMkLst>
        </pc:s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4" creationId="{9ED2EBF4-A6DA-0944-431E-565D0E24A08E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5" creationId="{04E21CCD-4EF7-A461-050F-F112F119F97E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7" creationId="{F8DB8E8B-04D9-BA89-C8A0-F253E36F6BD3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8" creationId="{EC25CB51-9874-A9C7-3189-FA164D7A7913}"/>
          </ac:grpSpMkLst>
        </pc:grpChg>
        <pc:grpChg chg="de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9" creationId="{FDCAE888-1B85-0FAE-3BDB-173735293673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054" creationId="{AD5694B4-0998-6DD5-567B-25485E0BE575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24" creationId="{4BDED34B-BE32-3AF1-FA0E-FB1E11E4865D}"/>
          </ac:grpSpMkLst>
        </pc:grp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2" creationId="{A83C2E54-2AAE-81BE-FBD9-9B2F4DDF7EC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6" creationId="{7629E6D2-621B-6BCC-1C76-493768247ECD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50" creationId="{03F366B0-DEF6-609F-5599-B30CA28F628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51" creationId="{C5BBC2AF-D33C-964B-03B1-ADE1E939DBB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2" creationId="{20A027D7-14D3-ADD8-E2F2-073D6CC42B1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3" creationId="{3B49F471-FA73-C1BD-99E7-2DDA3875337A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6" creationId="{D59FFF34-10F7-6C4A-2F6F-C95EC37B5B47}"/>
          </ac:cxnSpMkLst>
        </pc:cxnChg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2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3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4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5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6" creationId="{00000000-0000-0000-0000-000000000000}"/>
          </ac:spMkLst>
        </pc:sp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4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5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419068"/>
            <a:ext cx="843557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1344928"/>
            <a:ext cx="843557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136330"/>
            <a:ext cx="2425229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136330"/>
            <a:ext cx="7135093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638382"/>
            <a:ext cx="970091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1713613"/>
            <a:ext cx="970091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82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681651"/>
            <a:ext cx="4780161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681651"/>
            <a:ext cx="4780161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136331"/>
            <a:ext cx="970091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627712"/>
            <a:ext cx="475819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935344"/>
            <a:ext cx="4758193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627712"/>
            <a:ext cx="4781626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935344"/>
            <a:ext cx="4781626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368684"/>
            <a:ext cx="5694015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368684"/>
            <a:ext cx="5694015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136331"/>
            <a:ext cx="970091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681651"/>
            <a:ext cx="970091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2373332"/>
            <a:ext cx="379601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CAE888-1B85-0FAE-3BDB-173735293673}"/>
              </a:ext>
            </a:extLst>
          </p:cNvPr>
          <p:cNvGrpSpPr/>
          <p:nvPr/>
        </p:nvGrpSpPr>
        <p:grpSpPr>
          <a:xfrm>
            <a:off x="61770" y="0"/>
            <a:ext cx="11308201" cy="2554409"/>
            <a:chOff x="48633" y="-141476"/>
            <a:chExt cx="11308201" cy="2554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1CCD-4EF7-A461-050F-F112F119F97E}"/>
                </a:ext>
              </a:extLst>
            </p:cNvPr>
            <p:cNvGrpSpPr/>
            <p:nvPr/>
          </p:nvGrpSpPr>
          <p:grpSpPr>
            <a:xfrm>
              <a:off x="48633" y="307302"/>
              <a:ext cx="2360821" cy="2105631"/>
              <a:chOff x="873521" y="1278029"/>
              <a:chExt cx="2360821" cy="21056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3BBD8C-A3D8-DDAB-3757-E2A169472937}"/>
                  </a:ext>
                </a:extLst>
              </p:cNvPr>
              <p:cNvGrpSpPr/>
              <p:nvPr/>
            </p:nvGrpSpPr>
            <p:grpSpPr>
              <a:xfrm>
                <a:off x="873521" y="1278029"/>
                <a:ext cx="2248473" cy="1301586"/>
                <a:chOff x="1688494" y="1790093"/>
                <a:chExt cx="1721436" cy="99649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CD2760-9F31-C9F0-AEDD-E982673EEC96}"/>
                    </a:ext>
                  </a:extLst>
                </p:cNvPr>
                <p:cNvSpPr/>
                <p:nvPr/>
              </p:nvSpPr>
              <p:spPr>
                <a:xfrm>
                  <a:off x="1688494" y="17900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D3F59D2-18CD-3FDA-A0DC-F7BE3C511DFF}"/>
                    </a:ext>
                  </a:extLst>
                </p:cNvPr>
                <p:cNvSpPr/>
                <p:nvPr/>
              </p:nvSpPr>
              <p:spPr>
                <a:xfrm>
                  <a:off x="1810067" y="19424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A11FC38-66D2-8998-E22E-6FCCBB842E17}"/>
                    </a:ext>
                  </a:extLst>
                </p:cNvPr>
                <p:cNvSpPr/>
                <p:nvPr/>
              </p:nvSpPr>
              <p:spPr>
                <a:xfrm>
                  <a:off x="2001761" y="20948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73521" y="2712835"/>
                    <a:ext cx="2360821" cy="6708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 problem parameters 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𝝃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521" y="2712835"/>
                    <a:ext cx="2360821" cy="6708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545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F76848-25DA-50B6-7290-FB965DF2CA75}"/>
                </a:ext>
              </a:extLst>
            </p:cNvPr>
            <p:cNvGrpSpPr/>
            <p:nvPr/>
          </p:nvGrpSpPr>
          <p:grpSpPr>
            <a:xfrm>
              <a:off x="2676672" y="307304"/>
              <a:ext cx="2678836" cy="2102643"/>
              <a:chOff x="4187358" y="1713459"/>
              <a:chExt cx="2678836" cy="2102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8CAFD2-961A-A561-35A9-C7B7A892AF6D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FD386B-6AD1-8F38-7B06-C7D954C63A6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BEC158-E1DC-AAD8-5E02-84563742F361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26DAAF2-EF65-DFCE-1092-D723C88654BF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04CFDA-DF5C-E1AF-9304-95B3491E68C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4F1345-1315-2E0B-C106-A26D46D46715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4E6CAB9-408A-4A14-85FD-BED65FCD33DA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34F930-E576-5B3F-ACE7-857069CC257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A3CD416-611F-3C97-2E3F-3FB806AEB40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B384F8-FD5D-622B-71CA-C64D4BB6AFDF}"/>
                    </a:ext>
                  </a:extLst>
                </p:cNvPr>
                <p:cNvCxnSpPr>
                  <a:stCxn id="24" idx="6"/>
                  <a:endCxn id="28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8B7D9E-A72A-240F-4F82-44246438C3A8}"/>
                    </a:ext>
                  </a:extLst>
                </p:cNvPr>
                <p:cNvCxnSpPr>
                  <a:cxnSpLocks/>
                  <a:stCxn id="24" idx="6"/>
                  <a:endCxn id="27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D03339C-0FB1-81CE-4127-54D15C2ECCB0}"/>
                    </a:ext>
                  </a:extLst>
                </p:cNvPr>
                <p:cNvCxnSpPr>
                  <a:cxnSpLocks/>
                  <a:stCxn id="24" idx="6"/>
                  <a:endCxn id="29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DA896C9-4D19-4C65-D4A5-57188A113611}"/>
                    </a:ext>
                  </a:extLst>
                </p:cNvPr>
                <p:cNvCxnSpPr>
                  <a:cxnSpLocks/>
                  <a:stCxn id="25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6A85677-D061-3E2E-DE88-1AFC27F76E49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EFD0FE-5F56-D40B-3726-1D10929D84F1}"/>
                    </a:ext>
                  </a:extLst>
                </p:cNvPr>
                <p:cNvCxnSpPr>
                  <a:cxnSpLocks/>
                  <a:stCxn id="25" idx="6"/>
                  <a:endCxn id="29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269C9-24B0-461C-7E04-05B7D475ED29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337990-D6ED-69E8-547B-913AC98339BA}"/>
                    </a:ext>
                  </a:extLst>
                </p:cNvPr>
                <p:cNvCxnSpPr>
                  <a:cxnSpLocks/>
                  <a:stCxn id="26" idx="6"/>
                  <a:endCxn id="28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3FCBBF-6F44-464B-8661-9CE9E9014353}"/>
                    </a:ext>
                  </a:extLst>
                </p:cNvPr>
                <p:cNvCxnSpPr>
                  <a:cxnSpLocks/>
                  <a:stCxn id="26" idx="6"/>
                  <a:endCxn id="29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67DF60-D03D-95F5-4E16-D7F93461D764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A246C65-C85B-747C-1484-EFAED7F57B0D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0E5C74C-BAD9-53EE-43D3-91A0A781FDE1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B9AFD2C-05A6-F941-B364-E819BC07C4FC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01CDD9C-1406-90D2-2A6B-8A17D0978102}"/>
                    </a:ext>
                  </a:extLst>
                </p:cNvPr>
                <p:cNvCxnSpPr>
                  <a:cxnSpLocks/>
                  <a:stCxn id="31" idx="2"/>
                  <a:endCxn id="29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29E6D2-621B-6BCC-1C76-493768247ECD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a14:m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Continuous Relaxation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t="-1770" r="-682" b="-132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5CB51-9874-A9C7-3189-FA164D7A7913}"/>
                </a:ext>
              </a:extLst>
            </p:cNvPr>
            <p:cNvGrpSpPr/>
            <p:nvPr/>
          </p:nvGrpSpPr>
          <p:grpSpPr>
            <a:xfrm>
              <a:off x="5430868" y="182693"/>
              <a:ext cx="2678837" cy="2221830"/>
              <a:chOff x="5430867" y="45374"/>
              <a:chExt cx="2678837" cy="22218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DB8E8B-04D9-BA89-C8A0-F253E36F6BD3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39C60D4-4CEA-E3F8-2D2F-E3DE4E0B0C4A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A4B5AAE0-44F3-59D8-FA6F-6A68EC02C598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20A027D7-14D3-ADD8-E2F2-073D6CC42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3B49F471-FA73-C1BD-99E7-2DDA3875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CF36725C-0DF3-D291-1C09-F1994F519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3F366B0-DEF6-609F-5599-B30CA28F6289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5BBC2AF-D33C-964B-03B1-ADE1E939D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B2CB96-701F-87A9-D134-F02FF1F9DBBD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C037A6-9EDB-9CFE-3DDF-1C784287813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E81D438-C391-291B-C55C-166ADFFF38B3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BE63822-A03A-7386-34D4-22FB763FCE99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697BA2-B88C-B815-C0AF-08F3B8730B32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0ABBE45-76C3-6CDC-C971-46CC25508ACB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33D9BCB-809C-1047-73E3-F7C19DF88BCF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AAE94B9-CA88-B7C8-058B-55774C42D37E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C196167-17CC-9EA5-C2FE-78038460B0AC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E3664C8C-965F-6786-5D52-ACED3E0595EB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CF62DC9-52E9-C8D7-4212-45CD72943DB7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C53655D0-34FC-A425-A1CD-47CD3A96752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000042D4-99C0-C94A-859F-D782D3C17AB9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6CBB0E72-3BC8-5786-4352-977AA4843C97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6DF7FF08-9504-9235-A543-0FD34532C9EF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8026F57E-E10B-252E-18C5-B2B389C177A1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4E2AA6F3-0112-EC64-1E3F-F096EB542499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21DB5ECC-A1FC-F177-D94A-19C2C94A6AD6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AD373582-7974-4D77-FEF1-0947AF1E03EC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D207E57B-4DDA-F7DD-B56E-179DB3B8C1D9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F8EC1034-4505-CE8C-4D57-28E7475D43D9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56A30FDB-C8DF-E191-570F-973AD00CEA8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6A01DE07-79BF-A599-9CF9-407B3FA20462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D9781EC5-33E7-D2A2-72A1-966EA8C7A4C7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5676E5F0-0B0A-F8F3-5290-11761149792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ounding correction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integrality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86" r="-456" b="-35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CB20EB91-B3C7-C4A6-1002-8572DF143580}"/>
                </a:ext>
              </a:extLst>
            </p:cNvPr>
            <p:cNvGrpSpPr/>
            <p:nvPr/>
          </p:nvGrpSpPr>
          <p:grpSpPr>
            <a:xfrm>
              <a:off x="8677997" y="167626"/>
              <a:ext cx="2678837" cy="2180693"/>
              <a:chOff x="9248581" y="1138359"/>
              <a:chExt cx="2678837" cy="2180693"/>
            </a:xfrm>
          </p:grpSpPr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8A188382-4990-22BB-40D8-73F1481E467F}"/>
                  </a:ext>
                </a:extLst>
              </p:cNvPr>
              <p:cNvGrpSpPr/>
              <p:nvPr/>
            </p:nvGrpSpPr>
            <p:grpSpPr>
              <a:xfrm>
                <a:off x="9460012" y="1138359"/>
                <a:ext cx="1974828" cy="1397043"/>
                <a:chOff x="9470653" y="1153421"/>
                <a:chExt cx="1765284" cy="1248805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9E9C04A0-ADC2-2B31-FE13-3C409E24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931" y="1762343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ight Triangle 1068">
                  <a:extLst>
                    <a:ext uri="{FF2B5EF4-FFF2-40B4-BE49-F238E27FC236}">
                      <a16:creationId xmlns:a16="http://schemas.microsoft.com/office/drawing/2014/main" id="{55438617-4EC1-E9FC-059F-2BFABA592333}"/>
                    </a:ext>
                  </a:extLst>
                </p:cNvPr>
                <p:cNvSpPr/>
                <p:nvPr/>
              </p:nvSpPr>
              <p:spPr>
                <a:xfrm flipH="1">
                  <a:off x="9721947" y="1153423"/>
                  <a:ext cx="1513990" cy="124880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AD5694B4-0998-6DD5-567B-25485E0BE575}"/>
                    </a:ext>
                  </a:extLst>
                </p:cNvPr>
                <p:cNvGrpSpPr/>
                <p:nvPr/>
              </p:nvGrpSpPr>
              <p:grpSpPr>
                <a:xfrm>
                  <a:off x="9470653" y="1153421"/>
                  <a:ext cx="1725146" cy="1234066"/>
                  <a:chOff x="3487286" y="3877098"/>
                  <a:chExt cx="2879209" cy="2059614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56EB9DD-4005-F5B8-03FF-5FCC55C6DB7A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7286" y="3877098"/>
                    <a:ext cx="2879209" cy="2059614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AF4E074-F092-3ADD-ED2F-96952E45224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9209" y="4145373"/>
                    <a:ext cx="1969770" cy="149599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4C2F0BE-53B3-C550-2D11-AD3CE532091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B67587E-08C6-28FA-480A-B442CE54CC50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F0789562-0617-8049-EC8C-5306A2F75F49}"/>
                    </a:ext>
                  </a:extLst>
                </p:cNvPr>
                <p:cNvCxnSpPr>
                  <a:cxnSpLocks/>
                  <a:stCxn id="1069" idx="4"/>
                  <a:endCxn id="1069" idx="0"/>
                </p:cNvCxnSpPr>
                <p:nvPr/>
              </p:nvCxnSpPr>
              <p:spPr>
                <a:xfrm flipV="1">
                  <a:off x="9721947" y="1153423"/>
                  <a:ext cx="1513990" cy="124880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3809BD3-7D1D-0E7B-B948-E83A62A19EAD}"/>
                    </a:ext>
                  </a:extLst>
                </p:cNvPr>
                <p:cNvSpPr/>
                <p:nvPr/>
              </p:nvSpPr>
              <p:spPr>
                <a:xfrm>
                  <a:off x="10190839" y="1881947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581" y="2672721"/>
                    <a:ext cx="267883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Loss function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with Constraint Penalties</a:t>
                    </a:r>
                  </a:p>
                </p:txBody>
              </p:sp>
            </mc:Choice>
            <mc:Fallback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581" y="2672721"/>
                    <a:ext cx="2678837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/>
            <p:nvPr/>
          </p:nvCxnSpPr>
          <p:spPr>
            <a:xfrm>
              <a:off x="2066187" y="884626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24822" y="882180"/>
              <a:ext cx="992218" cy="236487"/>
              <a:chOff x="3398807" y="5356459"/>
              <a:chExt cx="1290479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04544" y="883873"/>
              <a:ext cx="992218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2EBF4-A6DA-0944-431E-565D0E24A08E}"/>
                </a:ext>
              </a:extLst>
            </p:cNvPr>
            <p:cNvGrpSpPr/>
            <p:nvPr/>
          </p:nvGrpSpPr>
          <p:grpSpPr>
            <a:xfrm>
              <a:off x="2084933" y="-141476"/>
              <a:ext cx="3781522" cy="858450"/>
              <a:chOff x="2084933" y="-278795"/>
              <a:chExt cx="3781522" cy="858450"/>
            </a:xfrm>
          </p:grpSpPr>
          <p:cxnSp>
            <p:nvCxnSpPr>
              <p:cNvPr id="2" name="Connector: Elbow 1">
                <a:extLst>
                  <a:ext uri="{FF2B5EF4-FFF2-40B4-BE49-F238E27FC236}">
                    <a16:creationId xmlns:a16="http://schemas.microsoft.com/office/drawing/2014/main" id="{A83C2E54-2AAE-81BE-FBD9-9B2F4DDF7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6281" y="-1370519"/>
                <a:ext cx="118826" cy="3781522"/>
              </a:xfrm>
              <a:prstGeom prst="bentConnector3">
                <a:avLst>
                  <a:gd name="adj1" fmla="val 436669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2024-10-02T15:53:37Z</dcterms:modified>
</cp:coreProperties>
</file>