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73" r:id="rId5"/>
    <p:sldId id="312" r:id="rId6"/>
    <p:sldId id="314" r:id="rId7"/>
    <p:sldId id="311" r:id="rId8"/>
    <p:sldId id="316" r:id="rId9"/>
    <p:sldId id="315" r:id="rId10"/>
    <p:sldId id="317" r:id="rId11"/>
    <p:sldId id="310" r:id="rId12"/>
    <p:sldId id="313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8CD"/>
    <a:srgbClr val="D5AE27"/>
    <a:srgbClr val="874D9E"/>
    <a:srgbClr val="CD2127"/>
    <a:srgbClr val="BE0F34"/>
    <a:srgbClr val="333333"/>
    <a:srgbClr val="000000"/>
    <a:srgbClr val="719500"/>
    <a:srgbClr val="007836"/>
    <a:srgbClr val="820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A7BB1-5715-4106-AA4E-097B93A2A585}" v="80" dt="2023-03-01T18:49:1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84790"/>
  </p:normalViewPr>
  <p:slideViewPr>
    <p:cSldViewPr snapToGrid="0" snapToObjects="1">
      <p:cViewPr varScale="1">
        <p:scale>
          <a:sx n="108" d="100"/>
          <a:sy n="10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 Burtner" userId="41fdb1bb-e338-4b52-a169-1b0996adc842" providerId="ADAL" clId="{A4FA7BB1-5715-4106-AA4E-097B93A2A585}"/>
    <pc:docChg chg="undo custSel addSld delSld modSld sldOrd modMainMaster">
      <pc:chgData name="Russ Burtner" userId="41fdb1bb-e338-4b52-a169-1b0996adc842" providerId="ADAL" clId="{A4FA7BB1-5715-4106-AA4E-097B93A2A585}" dt="2023-03-01T18:49:56.087" v="328" actId="1076"/>
      <pc:docMkLst>
        <pc:docMk/>
      </pc:docMkLst>
      <pc:sldChg chg="addSp delSp modSp mod chgLayout">
        <pc:chgData name="Russ Burtner" userId="41fdb1bb-e338-4b52-a169-1b0996adc842" providerId="ADAL" clId="{A4FA7BB1-5715-4106-AA4E-097B93A2A585}" dt="2023-02-10T01:22:44.952" v="210" actId="700"/>
        <pc:sldMkLst>
          <pc:docMk/>
          <pc:sldMk cId="109715346" sldId="273"/>
        </pc:sldMkLst>
        <pc:spChg chg="del">
          <ac:chgData name="Russ Burtner" userId="41fdb1bb-e338-4b52-a169-1b0996adc842" providerId="ADAL" clId="{A4FA7BB1-5715-4106-AA4E-097B93A2A585}" dt="2023-02-10T01:22:36.591" v="209" actId="478"/>
          <ac:spMkLst>
            <pc:docMk/>
            <pc:sldMk cId="109715346" sldId="273"/>
            <ac:spMk id="2" creationId="{1D85635E-32BE-E34E-838B-AFB78E249045}"/>
          </ac:spMkLst>
        </pc:spChg>
        <pc:spChg chg="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3" creationId="{D1A57778-D6F9-D047-A030-8A27B02B6A25}"/>
          </ac:spMkLst>
        </pc:spChg>
        <pc:spChg chg="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4" creationId="{BC782BFE-8C2A-D443-B183-EBE9DF7E91AB}"/>
          </ac:spMkLst>
        </pc:spChg>
        <pc:spChg chg="add del mo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6" creationId="{6C9ADEFE-3BAE-6EDE-F9C5-4EF290CBBF94}"/>
          </ac:spMkLst>
        </pc:spChg>
        <pc:spChg chg="add 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7" creationId="{BC572098-4985-75E7-C012-E6E859AAB4DF}"/>
          </ac:spMkLst>
        </pc:spChg>
      </pc:sldChg>
      <pc:sldChg chg="del">
        <pc:chgData name="Russ Burtner" userId="41fdb1bb-e338-4b52-a169-1b0996adc842" providerId="ADAL" clId="{A4FA7BB1-5715-4106-AA4E-097B93A2A585}" dt="2023-02-10T01:29:01.808" v="258" actId="47"/>
        <pc:sldMkLst>
          <pc:docMk/>
          <pc:sldMk cId="2087065370" sldId="309"/>
        </pc:sldMkLst>
      </pc:sldChg>
      <pc:sldChg chg="addSp delSp modSp mod chgLayout">
        <pc:chgData name="Russ Burtner" userId="41fdb1bb-e338-4b52-a169-1b0996adc842" providerId="ADAL" clId="{A4FA7BB1-5715-4106-AA4E-097B93A2A585}" dt="2023-02-10T01:34:52.144" v="294" actId="700"/>
        <pc:sldMkLst>
          <pc:docMk/>
          <pc:sldMk cId="3000378711" sldId="311"/>
        </pc:sldMkLst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2" creationId="{69AD288F-3EFD-E7BA-7C84-BA80DB399F76}"/>
          </ac:spMkLst>
        </pc:spChg>
        <pc:spChg chg="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3" creationId="{32BEACEB-69E5-4CD4-BDA5-E806BFC38013}"/>
          </ac:spMkLst>
        </pc:spChg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4" creationId="{4CA55B77-9015-143E-3F70-58C74E5AF729}"/>
          </ac:spMkLst>
        </pc:spChg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5" creationId="{42DDE5E1-A3CE-C7E0-843F-B4C025810836}"/>
          </ac:spMkLst>
        </pc:spChg>
        <pc:spChg chg="del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7" creationId="{24EA2B7E-39F2-45C4-8EF0-5BA3D745B860}"/>
          </ac:spMkLst>
        </pc:spChg>
        <pc:spChg chg="del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8" creationId="{35CAF544-7DF3-49E2-9B57-487EFFFCCC8D}"/>
          </ac:spMkLst>
        </pc:spChg>
      </pc:sldChg>
      <pc:sldChg chg="addSp delSp modSp mod ord chgLayout">
        <pc:chgData name="Russ Burtner" userId="41fdb1bb-e338-4b52-a169-1b0996adc842" providerId="ADAL" clId="{A4FA7BB1-5715-4106-AA4E-097B93A2A585}" dt="2023-02-10T01:34:40.140" v="293" actId="700"/>
        <pc:sldMkLst>
          <pc:docMk/>
          <pc:sldMk cId="2934554471" sldId="312"/>
        </pc:sldMkLst>
        <pc:spChg chg="add 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2" creationId="{CFF99884-3F47-95B3-9035-B807BA28EAF9}"/>
          </ac:spMkLst>
        </pc:spChg>
        <pc:spChg chg="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3" creationId="{664B7783-B4E8-4871-B4CB-D81BA7BC7718}"/>
          </ac:spMkLst>
        </pc:spChg>
        <pc:spChg chg="add 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4" creationId="{37A88C31-5B07-FE8F-D6D0-4B6BD59D3D05}"/>
          </ac:spMkLst>
        </pc:spChg>
        <pc:spChg chg="del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10" creationId="{E7F4E68B-39F2-49D1-87AD-D54A8010C96D}"/>
          </ac:spMkLst>
        </pc:spChg>
      </pc:sldChg>
      <pc:sldChg chg="delSp modSp new mod modClrScheme chgLayout">
        <pc:chgData name="Russ Burtner" userId="41fdb1bb-e338-4b52-a169-1b0996adc842" providerId="ADAL" clId="{A4FA7BB1-5715-4106-AA4E-097B93A2A585}" dt="2023-02-10T01:27:31.025" v="247" actId="700"/>
        <pc:sldMkLst>
          <pc:docMk/>
          <pc:sldMk cId="3671509449" sldId="313"/>
        </pc:sldMkLst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2" creationId="{14F8DF58-D0D1-20F5-0CF5-397347D4006A}"/>
          </ac:spMkLst>
        </pc:spChg>
        <pc:spChg chg="mod ord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3" creationId="{66615B3A-75B5-11B2-2283-BDC741D7EE10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4" creationId="{C43308CD-05F6-0C16-B570-C8F206153290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5" creationId="{1F64CFBE-A87F-F8D8-D117-64E058C0FF85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6" creationId="{8051B79C-5684-E1EB-D4D2-607BB1C39329}"/>
          </ac:spMkLst>
        </pc:spChg>
      </pc:sldChg>
      <pc:sldChg chg="addSp delSp modSp new mod ord modClrScheme chgLayout">
        <pc:chgData name="Russ Burtner" userId="41fdb1bb-e338-4b52-a169-1b0996adc842" providerId="ADAL" clId="{A4FA7BB1-5715-4106-AA4E-097B93A2A585}" dt="2023-02-10T01:34:32.591" v="292" actId="700"/>
        <pc:sldMkLst>
          <pc:docMk/>
          <pc:sldMk cId="2852927463" sldId="314"/>
        </pc:sldMkLst>
        <pc:spChg chg="del">
          <ac:chgData name="Russ Burtner" userId="41fdb1bb-e338-4b52-a169-1b0996adc842" providerId="ADAL" clId="{A4FA7BB1-5715-4106-AA4E-097B93A2A585}" dt="2023-02-10T01:27:53.050" v="251" actId="700"/>
          <ac:spMkLst>
            <pc:docMk/>
            <pc:sldMk cId="2852927463" sldId="314"/>
            <ac:spMk id="2" creationId="{2A1C255F-1249-CCF3-B00F-D701F039EFFC}"/>
          </ac:spMkLst>
        </pc:spChg>
        <pc:spChg chg="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3" creationId="{05A5FD04-092F-BDCA-F309-EA1EFAED20AA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4" creationId="{D0E82D59-5A54-7C38-8BFB-2FAC93215233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5" creationId="{6A685367-F6A5-AE38-A66C-3867EC467892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6" creationId="{95A4D76B-E208-DA61-83DC-7F056C618714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27.864" v="297" actId="700"/>
        <pc:sldMkLst>
          <pc:docMk/>
          <pc:sldMk cId="3312770081" sldId="315"/>
        </pc:sldMkLst>
        <pc:spChg chg="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" creationId="{414097D0-E8BA-F0D3-CB89-E54DC6308450}"/>
          </ac:spMkLst>
        </pc:spChg>
        <pc:spChg chg="del mod ord">
          <ac:chgData name="Russ Burtner" userId="41fdb1bb-e338-4b52-a169-1b0996adc842" providerId="ADAL" clId="{A4FA7BB1-5715-4106-AA4E-097B93A2A585}" dt="2023-02-10T01:28:38.185" v="255" actId="700"/>
          <ac:spMkLst>
            <pc:docMk/>
            <pc:sldMk cId="3312770081" sldId="315"/>
            <ac:spMk id="3" creationId="{E2B5B5D5-84F5-91F9-6C8F-AD9195EB2561}"/>
          </ac:spMkLst>
        </pc:spChg>
        <pc:spChg chg="del mod ord">
          <ac:chgData name="Russ Burtner" userId="41fdb1bb-e338-4b52-a169-1b0996adc842" providerId="ADAL" clId="{A4FA7BB1-5715-4106-AA4E-097B93A2A585}" dt="2023-02-10T01:28:38.185" v="255" actId="700"/>
          <ac:spMkLst>
            <pc:docMk/>
            <pc:sldMk cId="3312770081" sldId="315"/>
            <ac:spMk id="4" creationId="{29CAB0F1-18CE-5998-E933-16966F5E4A6A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5" creationId="{2BD4AB68-8CDE-18E6-8144-C5ED85440CEE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6" creationId="{BD4BBA3F-27BA-394F-287D-3DB9AC65FBAF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7" creationId="{E2521D3C-72F9-7ECF-F4FC-2693CFEEDC77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8" creationId="{5887DC57-410A-47AE-97B6-F78E8E05E1FD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9" creationId="{1DE00C92-EA82-520B-BA08-CC3388DD27DC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0" creationId="{2A47743B-B424-2245-34F6-2849A6A88902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1" creationId="{99BF0A17-549C-44A8-3009-CA9A00BC58E3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2" creationId="{C9CD5651-C327-C786-2243-F22A3D47349B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3" creationId="{C1CCB67C-23EE-6438-6311-4F9419517B0C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4" creationId="{D379D55A-7258-4E27-F726-E63261020D55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5" creationId="{CBBAE7F4-C9E5-4D8B-2491-A77F03DF6BAD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6" creationId="{B504A7DC-A39B-BAF7-2059-2A09B2C6EBDB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7" creationId="{EF7AE8C9-7B2D-3D77-49FC-CF8B44B75096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8" creationId="{67FF5DA2-5AD6-39BA-BD83-B118B3DE90FD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9" creationId="{2CCA854E-1533-475A-BE99-1640DFD75702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0" creationId="{DCC754A1-9C92-415D-99F7-FE2B3EBF0B94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1" creationId="{DF09533A-1595-4A98-5AE0-CD84C9F1D0DA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2" creationId="{F8FF9B1C-E5A5-7037-D046-02756E24F233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3" creationId="{BDB16B31-C9A1-96D3-2C36-608C88BCA717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4" creationId="{2850780A-97DB-D932-3CC3-EFD54B5B7B3F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5" creationId="{1F57E1E9-B9D4-B096-3CE0-62D017E4D150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6" creationId="{99C088BD-93E1-A84E-4E3F-A86B75FB9436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7" creationId="{848B4700-5D9D-4680-1621-65A324AA1004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8" creationId="{02B81450-514A-110E-18D8-399DA8979005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9" creationId="{793D88DD-A032-8B22-FA5C-A69C0B8C35D1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30" creationId="{880467AC-BC75-017D-C742-5873FBA782BB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31" creationId="{CAC848AE-B211-A128-05FF-5B053E533A28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59.174" v="299" actId="700"/>
        <pc:sldMkLst>
          <pc:docMk/>
          <pc:sldMk cId="2306384813" sldId="316"/>
        </pc:sldMkLst>
        <pc:spChg chg="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" creationId="{8E1A09A2-DD30-3CC7-C7F0-EDD44CC69C33}"/>
          </ac:spMkLst>
        </pc:spChg>
        <pc:spChg chg="del mod ord">
          <ac:chgData name="Russ Burtner" userId="41fdb1bb-e338-4b52-a169-1b0996adc842" providerId="ADAL" clId="{A4FA7BB1-5715-4106-AA4E-097B93A2A585}" dt="2023-02-10T01:28:28.199" v="254" actId="700"/>
          <ac:spMkLst>
            <pc:docMk/>
            <pc:sldMk cId="2306384813" sldId="316"/>
            <ac:spMk id="3" creationId="{360ACACA-74C0-E20E-CA4C-C4E68B840BE5}"/>
          </ac:spMkLst>
        </pc:spChg>
        <pc:spChg chg="del mod ord">
          <ac:chgData name="Russ Burtner" userId="41fdb1bb-e338-4b52-a169-1b0996adc842" providerId="ADAL" clId="{A4FA7BB1-5715-4106-AA4E-097B93A2A585}" dt="2023-02-10T01:28:28.199" v="254" actId="700"/>
          <ac:spMkLst>
            <pc:docMk/>
            <pc:sldMk cId="2306384813" sldId="316"/>
            <ac:spMk id="4" creationId="{7EBE438A-2CC7-DC5E-0EBF-2322E10131BB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5" creationId="{021BFCB4-07DC-721B-022E-DF2D64003CB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6" creationId="{01867E0E-1E56-5E4B-5F42-6353010E352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7" creationId="{5B1F3015-9084-CF15-D151-D245A73CD3C3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8" creationId="{D34AD276-5289-43D8-28C0-C2A240D13E6F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9" creationId="{EF7461FA-9ACF-0D23-DE8A-0EF150D0A131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0" creationId="{E5F33A04-E0B8-209B-49B9-F74F361F81DD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1" creationId="{39CA8DEE-C272-3B9B-D680-0AC63096B4D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2" creationId="{8D72DCE0-A026-BA17-0F66-A38B8E24385A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3" creationId="{9BAF9FA8-A1C6-0F24-F7D6-9FDE0EB60533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4" creationId="{15837F1B-91A6-84B9-7940-93CBA2063D4E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5" creationId="{86782FCF-37A0-595D-1D7F-8F36C7F703DC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6" creationId="{727BD589-3FFA-435A-8772-6A32E89DBFB5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7" creationId="{0CFDB4AA-04B9-77E5-7C49-C3DE17AD0629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8" creationId="{6CAEC944-A58E-47D0-5CAD-CF5D9FB26113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9" creationId="{3C9DEC21-30FF-53D1-40EC-BB901DCD9D34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0" creationId="{C368B923-42CE-3AB0-0387-2317F7D29BCC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1" creationId="{49EB782A-B6BB-A9D5-7448-6BB66F60DC27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2" creationId="{C26F4A7B-249A-0E63-A255-FF3CA10D1FD6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3" creationId="{682BD9D4-83FF-C7E7-F1C9-7785C95FC26B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4" creationId="{57101146-F999-979E-3864-DB19D4952085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5" creationId="{131C3DFE-B4AC-9336-8124-C7D7259B6BAB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6" creationId="{7C3E8093-D6BF-175B-0DF9-BA43016C2A7C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7" creationId="{BDAE6EDB-AA0B-68D1-D985-2F8D918398AA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37.737" v="298" actId="700"/>
        <pc:sldMkLst>
          <pc:docMk/>
          <pc:sldMk cId="3704363014" sldId="317"/>
        </pc:sldMkLst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2" creationId="{51E9AC76-BC57-7E39-7B90-A68ED22FBF28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3" creationId="{73D4FAAB-14E4-0883-91F0-642B6545FEA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4" creationId="{E1148E73-1647-8101-D47F-60E8C7E810C5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5" creationId="{CB0F3D43-5051-78CA-2071-28A0540B3874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6" creationId="{EAB0AC0D-6943-F73A-2E9D-5A16A56B4A4A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7" creationId="{D0A4B9F0-BE7B-3B61-04FB-1E9262D8DCB1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8" creationId="{EB858737-BD4D-D11F-C774-71166672ED4B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9" creationId="{CFF510C0-6272-15C6-50E5-5BE316ED778F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0" creationId="{88BFFB68-89B3-4B16-F66D-07351F93510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1" creationId="{ED3AB178-37A3-E47D-E8D3-061573B9CF4E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2" creationId="{18A2F744-E46E-2542-33DD-E33CEE6ED4B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3" creationId="{7DB595EB-84C9-732D-6BBB-CB3377FB04DD}"/>
          </ac:spMkLst>
        </pc:spChg>
        <pc:spChg chg="del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4" creationId="{27906D3B-8696-CD7F-5E5B-C5B65A6F456F}"/>
          </ac:spMkLst>
        </pc:spChg>
        <pc:spChg chg="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5" creationId="{31641E92-E5D4-2B07-F72C-7FA4294597C3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6" creationId="{27E5A48A-9C33-FCE8-4170-A000448563C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7" creationId="{0C56BCE0-E800-B6CF-08F2-61271F7D11D9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8" creationId="{824F21F2-814B-E0E2-7A82-A440DE38CD09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9" creationId="{1A37C10F-51B2-FE44-EE9E-169AE607CD70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0" creationId="{0A7AF946-1A65-3EF4-35B1-F6C9623D963D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1" creationId="{6C60F1DC-9FC8-D3D4-66C0-8043CA5F4A8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2" creationId="{27488659-331C-EC43-8CB5-5C89C56CE4A3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3" creationId="{0B501FB0-AB96-0B15-4310-B4BBA094DEB8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4" creationId="{6901A876-70DE-F5DF-9294-FBB02B2E5617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5" creationId="{C22AD2AC-DFE3-5BE0-E761-ADE4EE332DB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6" creationId="{D63F29EC-8497-3BD8-9595-276312F428F6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7" creationId="{A4D0BF62-9069-8313-AA43-E27245184D66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8" creationId="{78A2411E-9353-C973-5E93-1DE184936C1F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9" creationId="{E09D6D13-7B85-20F9-6819-CBD0EEF0673F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0" creationId="{D202F4B1-0A18-C58D-EE77-8AA46156B5FE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1" creationId="{903FE79C-BBB3-4C22-2905-914FECC212ED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2" creationId="{B3A731E2-34BC-3993-7F0E-8C8200A327B6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3" creationId="{DB3DC075-ECB3-8358-3794-C3F4ECA049FB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4" creationId="{87849D12-3C8B-F75A-F2C1-E3C15292DABA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5" creationId="{62E999E0-24C0-3B5E-304A-85968D777D07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6" creationId="{2B5E12B3-84DB-4D96-F72D-D0573EA2FAFB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7" creationId="{3126BE15-62D0-E4BF-E2BD-78B9C4F8F2E5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8" creationId="{030DC0DA-3BAB-70A1-1892-DB94034D7E9C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9" creationId="{A61F889E-57AF-5D08-B9C0-9870D6EFD3F8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40" creationId="{084A600F-0287-8960-7D4E-2DE929E80594}"/>
          </ac:spMkLst>
        </pc:spChg>
      </pc:sldChg>
      <pc:sldMasterChg chg="addSp delSp modSp mod modSldLayout">
        <pc:chgData name="Russ Burtner" userId="41fdb1bb-e338-4b52-a169-1b0996adc842" providerId="ADAL" clId="{A4FA7BB1-5715-4106-AA4E-097B93A2A585}" dt="2023-03-01T18:49:56.087" v="328" actId="1076"/>
        <pc:sldMasterMkLst>
          <pc:docMk/>
          <pc:sldMasterMk cId="647107024" sldId="2147483723"/>
        </pc:sldMasterMkLst>
        <pc:spChg chg="del mod">
          <ac:chgData name="Russ Burtner" userId="41fdb1bb-e338-4b52-a169-1b0996adc842" providerId="ADAL" clId="{A4FA7BB1-5715-4106-AA4E-097B93A2A585}" dt="2023-02-10T00:18:20.327" v="69" actId="478"/>
          <ac:spMkLst>
            <pc:docMk/>
            <pc:sldMasterMk cId="647107024" sldId="2147483723"/>
            <ac:spMk id="3" creationId="{5EEAA279-64AD-4C24-987C-D056E5350C46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5" creationId="{BD6C423F-6C27-D461-BE5F-9370A370B8BB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6" creationId="{236E802A-DB20-B0EA-257D-0584C2611BA6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7" creationId="{B467BDC5-CA25-0730-898E-ABA5666F9DAD}"/>
          </ac:spMkLst>
        </pc:spChg>
        <pc:spChg chg="del mod">
          <ac:chgData name="Russ Burtner" userId="41fdb1bb-e338-4b52-a169-1b0996adc842" providerId="ADAL" clId="{A4FA7BB1-5715-4106-AA4E-097B93A2A585}" dt="2023-02-10T00:18:20.327" v="69" actId="478"/>
          <ac:spMkLst>
            <pc:docMk/>
            <pc:sldMasterMk cId="647107024" sldId="2147483723"/>
            <ac:spMk id="9" creationId="{6138CE9E-AC8A-4A3D-81CC-F17D13009F2F}"/>
          </ac:spMkLst>
        </pc:spChg>
        <pc:sldLayoutChg chg="addSp delSp modSp mod">
          <pc:chgData name="Russ Burtner" userId="41fdb1bb-e338-4b52-a169-1b0996adc842" providerId="ADAL" clId="{A4FA7BB1-5715-4106-AA4E-097B93A2A585}" dt="2023-03-01T18:48:54.356" v="316" actId="14100"/>
          <pc:sldLayoutMkLst>
            <pc:docMk/>
            <pc:sldMasterMk cId="647107024" sldId="2147483723"/>
            <pc:sldLayoutMk cId="1501305706" sldId="2147483724"/>
          </pc:sldLayoutMkLst>
          <pc:spChg chg="mod">
            <ac:chgData name="Russ Burtner" userId="41fdb1bb-e338-4b52-a169-1b0996adc842" providerId="ADAL" clId="{A4FA7BB1-5715-4106-AA4E-097B93A2A585}" dt="2023-02-10T00:04:49.461" v="10" actId="14100"/>
            <ac:spMkLst>
              <pc:docMk/>
              <pc:sldMasterMk cId="647107024" sldId="2147483723"/>
              <pc:sldLayoutMk cId="1501305706" sldId="2147483724"/>
              <ac:spMk id="2" creationId="{00000000-0000-0000-0000-000000000000}"/>
            </ac:spMkLst>
          </pc:spChg>
          <pc:spChg chg="add del">
            <ac:chgData name="Russ Burtner" userId="41fdb1bb-e338-4b52-a169-1b0996adc842" providerId="ADAL" clId="{A4FA7BB1-5715-4106-AA4E-097B93A2A585}" dt="2023-02-17T19:04:47.233" v="300" actId="11529"/>
            <ac:spMkLst>
              <pc:docMk/>
              <pc:sldMasterMk cId="647107024" sldId="2147483723"/>
              <pc:sldLayoutMk cId="1501305706" sldId="2147483724"/>
              <ac:spMk id="4" creationId="{3AB48C72-0F1E-1DF1-03EC-EFFBBAD9E38B}"/>
            </ac:spMkLst>
          </pc:spChg>
          <pc:spChg chg="add mod">
            <ac:chgData name="Russ Burtner" userId="41fdb1bb-e338-4b52-a169-1b0996adc842" providerId="ADAL" clId="{A4FA7BB1-5715-4106-AA4E-097B93A2A585}" dt="2023-02-10T00:18:03.151" v="67"/>
            <ac:spMkLst>
              <pc:docMk/>
              <pc:sldMasterMk cId="647107024" sldId="2147483723"/>
              <pc:sldLayoutMk cId="1501305706" sldId="2147483724"/>
              <ac:spMk id="13" creationId="{B649297A-8F36-F59C-84F0-4583BA487553}"/>
            </ac:spMkLst>
          </pc:spChg>
          <pc:spChg chg="add mod">
            <ac:chgData name="Russ Burtner" userId="41fdb1bb-e338-4b52-a169-1b0996adc842" providerId="ADAL" clId="{A4FA7BB1-5715-4106-AA4E-097B93A2A585}" dt="2023-02-10T00:18:03.151" v="67"/>
            <ac:spMkLst>
              <pc:docMk/>
              <pc:sldMasterMk cId="647107024" sldId="2147483723"/>
              <pc:sldLayoutMk cId="1501305706" sldId="2147483724"/>
              <ac:spMk id="14" creationId="{13EAEEF1-CA9B-E1FC-FF0B-5828335A9775}"/>
            </ac:spMkLst>
          </pc:spChg>
          <pc:spChg chg="del mod">
            <ac:chgData name="Russ Burtner" userId="41fdb1bb-e338-4b52-a169-1b0996adc842" providerId="ADAL" clId="{A4FA7BB1-5715-4106-AA4E-097B93A2A585}" dt="2023-02-10T00:18:01.982" v="66" actId="478"/>
            <ac:spMkLst>
              <pc:docMk/>
              <pc:sldMasterMk cId="647107024" sldId="2147483723"/>
              <pc:sldLayoutMk cId="1501305706" sldId="2147483724"/>
              <ac:spMk id="15" creationId="{B263DFBF-1D14-0F42-AAC0-3C3454F258C9}"/>
            </ac:spMkLst>
          </pc:spChg>
          <pc:spChg chg="add del mod">
            <ac:chgData name="Russ Burtner" userId="41fdb1bb-e338-4b52-a169-1b0996adc842" providerId="ADAL" clId="{A4FA7BB1-5715-4106-AA4E-097B93A2A585}" dt="2023-02-17T19:04:50.610" v="301" actId="478"/>
            <ac:spMkLst>
              <pc:docMk/>
              <pc:sldMasterMk cId="647107024" sldId="2147483723"/>
              <pc:sldLayoutMk cId="1501305706" sldId="2147483724"/>
              <ac:spMk id="15" creationId="{CD541EFC-27D0-059A-CFC9-868A6D19EA34}"/>
            </ac:spMkLst>
          </pc:spChg>
          <pc:spChg chg="add mod">
            <ac:chgData name="Russ Burtner" userId="41fdb1bb-e338-4b52-a169-1b0996adc842" providerId="ADAL" clId="{A4FA7BB1-5715-4106-AA4E-097B93A2A585}" dt="2023-02-10T00:18:08.326" v="68" actId="14100"/>
            <ac:spMkLst>
              <pc:docMk/>
              <pc:sldMasterMk cId="647107024" sldId="2147483723"/>
              <pc:sldLayoutMk cId="1501305706" sldId="2147483724"/>
              <ac:spMk id="16" creationId="{F22637C5-673C-DDE3-EC1D-D96F1D9F6760}"/>
            </ac:spMkLst>
          </pc:spChg>
          <pc:spChg chg="mod">
            <ac:chgData name="Russ Burtner" userId="41fdb1bb-e338-4b52-a169-1b0996adc842" providerId="ADAL" clId="{A4FA7BB1-5715-4106-AA4E-097B93A2A585}" dt="2023-02-10T00:04:45.525" v="9" actId="1076"/>
            <ac:spMkLst>
              <pc:docMk/>
              <pc:sldMasterMk cId="647107024" sldId="2147483723"/>
              <pc:sldLayoutMk cId="1501305706" sldId="2147483724"/>
              <ac:spMk id="20" creationId="{3061D5F4-8719-384B-945C-9A27060F99A0}"/>
            </ac:spMkLst>
          </pc:spChg>
          <pc:spChg chg="mod">
            <ac:chgData name="Russ Burtner" userId="41fdb1bb-e338-4b52-a169-1b0996adc842" providerId="ADAL" clId="{A4FA7BB1-5715-4106-AA4E-097B93A2A585}" dt="2023-02-10T00:04:45.525" v="9" actId="1076"/>
            <ac:spMkLst>
              <pc:docMk/>
              <pc:sldMasterMk cId="647107024" sldId="2147483723"/>
              <pc:sldLayoutMk cId="1501305706" sldId="2147483724"/>
              <ac:spMk id="21" creationId="{3E2D432E-6648-6643-9C6E-38B1EFF5EE31}"/>
            </ac:spMkLst>
          </pc:spChg>
          <pc:grpChg chg="del mod">
            <ac:chgData name="Russ Burtner" userId="41fdb1bb-e338-4b52-a169-1b0996adc842" providerId="ADAL" clId="{A4FA7BB1-5715-4106-AA4E-097B93A2A585}" dt="2023-03-01T18:48:43.256" v="313" actId="478"/>
            <ac:grpSpMkLst>
              <pc:docMk/>
              <pc:sldMasterMk cId="647107024" sldId="2147483723"/>
              <pc:sldLayoutMk cId="1501305706" sldId="2147483724"/>
              <ac:grpSpMk id="9" creationId="{63475F8F-D260-008D-9850-4BD9A79E2170}"/>
            </ac:grpSpMkLst>
          </pc:grp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4" creationId="{28A9165D-FE5F-05C0-CE77-40B0B1DE2CEB}"/>
            </ac:picMkLst>
          </pc:picChg>
          <pc:picChg chg="mod">
            <ac:chgData name="Russ Burtner" userId="41fdb1bb-e338-4b52-a169-1b0996adc842" providerId="ADAL" clId="{A4FA7BB1-5715-4106-AA4E-097B93A2A585}" dt="2023-02-17T19:05:13.730" v="310" actId="1038"/>
            <ac:picMkLst>
              <pc:docMk/>
              <pc:sldMasterMk cId="647107024" sldId="2147483723"/>
              <pc:sldLayoutMk cId="1501305706" sldId="2147483724"/>
              <ac:picMk id="7" creationId="{5D511BF7-CB76-111D-A2C7-E522D83AC9B4}"/>
            </ac:picMkLst>
          </pc:picChg>
          <pc:picChg chg="mod">
            <ac:chgData name="Russ Burtner" userId="41fdb1bb-e338-4b52-a169-1b0996adc842" providerId="ADAL" clId="{A4FA7BB1-5715-4106-AA4E-097B93A2A585}" dt="2023-02-10T00:03:27.280" v="1" actId="1076"/>
            <ac:picMkLst>
              <pc:docMk/>
              <pc:sldMasterMk cId="647107024" sldId="2147483723"/>
              <pc:sldLayoutMk cId="1501305706" sldId="2147483724"/>
              <ac:picMk id="8" creationId="{D693FAB8-21DC-AE65-6909-F590C265C2FC}"/>
            </ac:picMkLst>
          </pc:picChg>
          <pc:picChg chg="de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0" creationId="{7FD28C4C-6E3B-78A5-8A9D-99D64EEC0B6C}"/>
            </ac:picMkLst>
          </pc:picChg>
          <pc:picChg chg="del topLv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1" creationId="{E06ED87E-A420-7E20-7B95-AC12CE6CAD43}"/>
            </ac:picMkLst>
          </pc:picChg>
          <pc:picChg chg="del topLv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2" creationId="{02ACA36F-D866-42D5-B507-ED608E4206CA}"/>
            </ac:picMkLst>
          </pc:pic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15" creationId="{80FA6B29-ABC9-5E44-21D6-22FE7CBAD18E}"/>
            </ac:picMkLst>
          </pc:pic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17" creationId="{80329AC5-78F0-3E4B-CB9A-4E19220CD89F}"/>
            </ac:picMkLst>
          </pc:picChg>
        </pc:sldLayoutChg>
        <pc:sldLayoutChg chg="delSp modSp mod setBg">
          <pc:chgData name="Russ Burtner" userId="41fdb1bb-e338-4b52-a169-1b0996adc842" providerId="ADAL" clId="{A4FA7BB1-5715-4106-AA4E-097B93A2A585}" dt="2023-02-10T01:23:09.339" v="212" actId="1076"/>
          <pc:sldLayoutMkLst>
            <pc:docMk/>
            <pc:sldMasterMk cId="647107024" sldId="2147483723"/>
            <pc:sldLayoutMk cId="1957828185" sldId="2147483725"/>
          </pc:sldLayoutMkLst>
          <pc:spChg chg="del">
            <ac:chgData name="Russ Burtner" userId="41fdb1bb-e338-4b52-a169-1b0996adc842" providerId="ADAL" clId="{A4FA7BB1-5715-4106-AA4E-097B93A2A585}" dt="2023-02-10T00:05:21.666" v="11" actId="478"/>
            <ac:spMkLst>
              <pc:docMk/>
              <pc:sldMasterMk cId="647107024" sldId="2147483723"/>
              <pc:sldLayoutMk cId="1957828185" sldId="2147483725"/>
              <ac:spMk id="4" creationId="{4B30618E-BB1F-4AA4-A604-A600A27CAE52}"/>
            </ac:spMkLst>
          </pc:spChg>
          <pc:spChg chg="mod">
            <ac:chgData name="Russ Burtner" userId="41fdb1bb-e338-4b52-a169-1b0996adc842" providerId="ADAL" clId="{A4FA7BB1-5715-4106-AA4E-097B93A2A585}" dt="2023-02-10T00:10:12.765" v="27" actId="207"/>
            <ac:spMkLst>
              <pc:docMk/>
              <pc:sldMasterMk cId="647107024" sldId="2147483723"/>
              <pc:sldLayoutMk cId="1957828185" sldId="2147483725"/>
              <ac:spMk id="9" creationId="{B99B87A2-8960-403D-AE0D-D54946272206}"/>
            </ac:spMkLst>
          </pc:spChg>
          <pc:spChg chg="mod">
            <ac:chgData name="Russ Burtner" userId="41fdb1bb-e338-4b52-a169-1b0996adc842" providerId="ADAL" clId="{A4FA7BB1-5715-4106-AA4E-097B93A2A585}" dt="2023-02-10T00:06:42.968" v="19" actId="207"/>
            <ac:spMkLst>
              <pc:docMk/>
              <pc:sldMasterMk cId="647107024" sldId="2147483723"/>
              <pc:sldLayoutMk cId="1957828185" sldId="2147483725"/>
              <ac:spMk id="11" creationId="{29354FF4-9871-4E1B-A45A-ABAA2BE2B69B}"/>
            </ac:spMkLst>
          </pc:spChg>
          <pc:spChg chg="mod">
            <ac:chgData name="Russ Burtner" userId="41fdb1bb-e338-4b52-a169-1b0996adc842" providerId="ADAL" clId="{A4FA7BB1-5715-4106-AA4E-097B93A2A585}" dt="2023-02-10T00:17:44.474" v="64" actId="207"/>
            <ac:spMkLst>
              <pc:docMk/>
              <pc:sldMasterMk cId="647107024" sldId="2147483723"/>
              <pc:sldLayoutMk cId="1957828185" sldId="2147483725"/>
              <ac:spMk id="13" creationId="{3338E046-DF9E-FC49-A812-491AB8058B4E}"/>
            </ac:spMkLst>
          </pc:spChg>
          <pc:spChg chg="mod">
            <ac:chgData name="Russ Burtner" userId="41fdb1bb-e338-4b52-a169-1b0996adc842" providerId="ADAL" clId="{A4FA7BB1-5715-4106-AA4E-097B93A2A585}" dt="2023-02-10T00:17:39.460" v="63" actId="207"/>
            <ac:spMkLst>
              <pc:docMk/>
              <pc:sldMasterMk cId="647107024" sldId="2147483723"/>
              <pc:sldLayoutMk cId="1957828185" sldId="2147483725"/>
              <ac:spMk id="14" creationId="{47EFCEB6-2E27-4C42-A1E5-AC8A8BA83783}"/>
            </ac:spMkLst>
          </pc:spChg>
          <pc:spChg chg="mod">
            <ac:chgData name="Russ Burtner" userId="41fdb1bb-e338-4b52-a169-1b0996adc842" providerId="ADAL" clId="{A4FA7BB1-5715-4106-AA4E-097B93A2A585}" dt="2023-02-10T00:17:34.027" v="62" actId="207"/>
            <ac:spMkLst>
              <pc:docMk/>
              <pc:sldMasterMk cId="647107024" sldId="2147483723"/>
              <pc:sldLayoutMk cId="1957828185" sldId="2147483725"/>
              <ac:spMk id="15" creationId="{A86FAFB9-0DC0-4AB0-9E8B-6EC7C8ABAAF1}"/>
            </ac:spMkLst>
          </pc:spChg>
          <pc:picChg chg="del">
            <ac:chgData name="Russ Burtner" userId="41fdb1bb-e338-4b52-a169-1b0996adc842" providerId="ADAL" clId="{A4FA7BB1-5715-4106-AA4E-097B93A2A585}" dt="2023-02-10T00:05:48.812" v="14" actId="478"/>
            <ac:picMkLst>
              <pc:docMk/>
              <pc:sldMasterMk cId="647107024" sldId="2147483723"/>
              <pc:sldLayoutMk cId="1957828185" sldId="2147483725"/>
              <ac:picMk id="3" creationId="{7317783C-19E0-2D48-8747-2AC8C5666F6E}"/>
            </ac:picMkLst>
          </pc:picChg>
          <pc:picChg chg="mod">
            <ac:chgData name="Russ Burtner" userId="41fdb1bb-e338-4b52-a169-1b0996adc842" providerId="ADAL" clId="{A4FA7BB1-5715-4106-AA4E-097B93A2A585}" dt="2023-02-10T01:23:09.339" v="212" actId="1076"/>
            <ac:picMkLst>
              <pc:docMk/>
              <pc:sldMasterMk cId="647107024" sldId="2147483723"/>
              <pc:sldLayoutMk cId="1957828185" sldId="2147483725"/>
              <ac:picMk id="18" creationId="{89F590DC-5F64-4741-8110-4ECDE141D2E9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2:08.638" v="271"/>
          <pc:sldLayoutMkLst>
            <pc:docMk/>
            <pc:sldMasterMk cId="647107024" sldId="2147483723"/>
            <pc:sldLayoutMk cId="990347690" sldId="2147483726"/>
          </pc:sldLayoutMkLst>
          <pc:spChg chg="add mod">
            <ac:chgData name="Russ Burtner" userId="41fdb1bb-e338-4b52-a169-1b0996adc842" providerId="ADAL" clId="{A4FA7BB1-5715-4106-AA4E-097B93A2A585}" dt="2023-02-10T01:32:08.638" v="271"/>
            <ac:spMkLst>
              <pc:docMk/>
              <pc:sldMasterMk cId="647107024" sldId="2147483723"/>
              <pc:sldLayoutMk cId="990347690" sldId="2147483726"/>
              <ac:spMk id="2" creationId="{70359C3A-A582-B86B-14C5-CECA299EF810}"/>
            </ac:spMkLst>
          </pc:spChg>
          <pc:spChg chg="del mod">
            <ac:chgData name="Russ Burtner" userId="41fdb1bb-e338-4b52-a169-1b0996adc842" providerId="ADAL" clId="{A4FA7BB1-5715-4106-AA4E-097B93A2A585}" dt="2023-02-10T01:32:08.256" v="270" actId="478"/>
            <ac:spMkLst>
              <pc:docMk/>
              <pc:sldMasterMk cId="647107024" sldId="2147483723"/>
              <pc:sldLayoutMk cId="990347690" sldId="2147483726"/>
              <ac:spMk id="11" creationId="{3BAE771E-93A9-4380-9319-8249F5CC70CD}"/>
            </ac:spMkLst>
          </pc:spChg>
          <pc:spChg chg="mod">
            <ac:chgData name="Russ Burtner" userId="41fdb1bb-e338-4b52-a169-1b0996adc842" providerId="ADAL" clId="{A4FA7BB1-5715-4106-AA4E-097B93A2A585}" dt="2023-02-10T00:12:03.413" v="39" actId="207"/>
            <ac:spMkLst>
              <pc:docMk/>
              <pc:sldMasterMk cId="647107024" sldId="2147483723"/>
              <pc:sldLayoutMk cId="990347690" sldId="2147483726"/>
              <ac:spMk id="12" creationId="{F0C408BC-A7DE-4A08-AD26-56414D2DD808}"/>
            </ac:spMkLst>
          </pc:spChg>
          <pc:spChg chg="del">
            <ac:chgData name="Russ Burtner" userId="41fdb1bb-e338-4b52-a169-1b0996adc842" providerId="ADAL" clId="{A4FA7BB1-5715-4106-AA4E-097B93A2A585}" dt="2023-02-10T00:07:20.652" v="20" actId="478"/>
            <ac:spMkLst>
              <pc:docMk/>
              <pc:sldMasterMk cId="647107024" sldId="2147483723"/>
              <pc:sldLayoutMk cId="990347690" sldId="2147483726"/>
              <ac:spMk id="14" creationId="{55E9DFFF-5217-394D-BABA-72CF8A6F04AB}"/>
            </ac:spMkLst>
          </pc:spChg>
          <pc:spChg chg="mod">
            <ac:chgData name="Russ Burtner" userId="41fdb1bb-e338-4b52-a169-1b0996adc842" providerId="ADAL" clId="{A4FA7BB1-5715-4106-AA4E-097B93A2A585}" dt="2023-02-10T00:10:23.442" v="29" actId="207"/>
            <ac:spMkLst>
              <pc:docMk/>
              <pc:sldMasterMk cId="647107024" sldId="2147483723"/>
              <pc:sldLayoutMk cId="990347690" sldId="2147483726"/>
              <ac:spMk id="17" creationId="{39845495-D57E-4D99-AAAE-A5A62A5F6BC3}"/>
            </ac:spMkLst>
          </pc:spChg>
          <pc:picChg chg="mod">
            <ac:chgData name="Russ Burtner" userId="41fdb1bb-e338-4b52-a169-1b0996adc842" providerId="ADAL" clId="{A4FA7BB1-5715-4106-AA4E-097B93A2A585}" dt="2023-02-10T00:10:40.152" v="31" actId="1076"/>
            <ac:picMkLst>
              <pc:docMk/>
              <pc:sldMasterMk cId="647107024" sldId="2147483723"/>
              <pc:sldLayoutMk cId="990347690" sldId="2147483726"/>
              <ac:picMk id="3" creationId="{654488F3-58D7-4A41-B1B8-BDA1F1A37B49}"/>
            </ac:picMkLst>
          </pc:picChg>
          <pc:picChg chg="del">
            <ac:chgData name="Russ Burtner" userId="41fdb1bb-e338-4b52-a169-1b0996adc842" providerId="ADAL" clId="{A4FA7BB1-5715-4106-AA4E-097B93A2A585}" dt="2023-02-10T00:07:22.436" v="21" actId="478"/>
            <ac:picMkLst>
              <pc:docMk/>
              <pc:sldMasterMk cId="647107024" sldId="2147483723"/>
              <pc:sldLayoutMk cId="990347690" sldId="2147483726"/>
              <ac:picMk id="20" creationId="{E0AFDAEE-0952-D94A-AAF4-475445A40820}"/>
            </ac:picMkLst>
          </pc:picChg>
        </pc:sldLayoutChg>
        <pc:sldLayoutChg chg="addSp delSp modSp mod">
          <pc:chgData name="Russ Burtner" userId="41fdb1bb-e338-4b52-a169-1b0996adc842" providerId="ADAL" clId="{A4FA7BB1-5715-4106-AA4E-097B93A2A585}" dt="2023-02-10T01:33:44.820" v="289" actId="14100"/>
          <pc:sldLayoutMkLst>
            <pc:docMk/>
            <pc:sldMasterMk cId="647107024" sldId="2147483723"/>
            <pc:sldLayoutMk cId="2806792559" sldId="2147483727"/>
          </pc:sldLayoutMkLst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2" creationId="{461890F2-570C-332A-E067-5BACD8AAD223}"/>
            </ac:spMkLst>
          </pc:spChg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3" creationId="{BCB77A75-DB22-D27A-0840-A572CAF3BEFE}"/>
            </ac:spMkLst>
          </pc:spChg>
          <pc:spChg chg="del">
            <ac:chgData name="Russ Burtner" userId="41fdb1bb-e338-4b52-a169-1b0996adc842" providerId="ADAL" clId="{A4FA7BB1-5715-4106-AA4E-097B93A2A585}" dt="2023-02-10T00:18:36.706" v="73" actId="478"/>
            <ac:spMkLst>
              <pc:docMk/>
              <pc:sldMasterMk cId="647107024" sldId="2147483723"/>
              <pc:sldLayoutMk cId="2806792559" sldId="2147483727"/>
              <ac:spMk id="4" creationId="{00000000-0000-0000-0000-000000000000}"/>
            </ac:spMkLst>
          </pc:spChg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5" creationId="{0978411A-F483-5A81-E79F-81271FA553A9}"/>
            </ac:spMkLst>
          </pc:spChg>
          <pc:spChg chg="add mod">
            <ac:chgData name="Russ Burtner" userId="41fdb1bb-e338-4b52-a169-1b0996adc842" providerId="ADAL" clId="{A4FA7BB1-5715-4106-AA4E-097B93A2A585}" dt="2023-02-10T01:32:31.203" v="278" actId="1076"/>
            <ac:spMkLst>
              <pc:docMk/>
              <pc:sldMasterMk cId="647107024" sldId="2147483723"/>
              <pc:sldLayoutMk cId="2806792559" sldId="2147483727"/>
              <ac:spMk id="7" creationId="{2BA15C59-56C3-A96E-FD1C-095AE6571B5F}"/>
            </ac:spMkLst>
          </pc:spChg>
          <pc:spChg chg="mod">
            <ac:chgData name="Russ Burtner" userId="41fdb1bb-e338-4b52-a169-1b0996adc842" providerId="ADAL" clId="{A4FA7BB1-5715-4106-AA4E-097B93A2A585}" dt="2023-02-10T01:33:44.820" v="289" actId="14100"/>
            <ac:spMkLst>
              <pc:docMk/>
              <pc:sldMasterMk cId="647107024" sldId="2147483723"/>
              <pc:sldLayoutMk cId="2806792559" sldId="2147483727"/>
              <ac:spMk id="10" creationId="{028E3363-7137-4431-9927-3AE087A5B2BE}"/>
            </ac:spMkLst>
          </pc:spChg>
          <pc:spChg chg="del mod">
            <ac:chgData name="Russ Burtner" userId="41fdb1bb-e338-4b52-a169-1b0996adc842" providerId="ADAL" clId="{A4FA7BB1-5715-4106-AA4E-097B93A2A585}" dt="2023-02-10T01:32:18.533" v="273" actId="478"/>
            <ac:spMkLst>
              <pc:docMk/>
              <pc:sldMasterMk cId="647107024" sldId="2147483723"/>
              <pc:sldLayoutMk cId="2806792559" sldId="2147483727"/>
              <ac:spMk id="12" creationId="{73CA293C-9368-4AF6-BF70-07464CB0F64C}"/>
            </ac:spMkLst>
          </pc:spChg>
          <pc:spChg chg="del">
            <ac:chgData name="Russ Burtner" userId="41fdb1bb-e338-4b52-a169-1b0996adc842" providerId="ADAL" clId="{A4FA7BB1-5715-4106-AA4E-097B93A2A585}" dt="2023-02-10T00:18:34.786" v="72" actId="478"/>
            <ac:spMkLst>
              <pc:docMk/>
              <pc:sldMasterMk cId="647107024" sldId="2147483723"/>
              <pc:sldLayoutMk cId="2806792559" sldId="2147483727"/>
              <ac:spMk id="14" creationId="{E76F451D-D169-4CA9-91EE-97F19A35C6DE}"/>
            </ac:spMkLst>
          </pc:spChg>
          <pc:spChg chg="del">
            <ac:chgData name="Russ Burtner" userId="41fdb1bb-e338-4b52-a169-1b0996adc842" providerId="ADAL" clId="{A4FA7BB1-5715-4106-AA4E-097B93A2A585}" dt="2023-02-10T00:18:33.980" v="71" actId="478"/>
            <ac:spMkLst>
              <pc:docMk/>
              <pc:sldMasterMk cId="647107024" sldId="2147483723"/>
              <pc:sldLayoutMk cId="2806792559" sldId="2147483727"/>
              <ac:spMk id="15" creationId="{8A19F790-0343-4862-A140-1B409986B7FB}"/>
            </ac:spMkLst>
          </pc:spChg>
          <pc:picChg chg="mod">
            <ac:chgData name="Russ Burtner" userId="41fdb1bb-e338-4b52-a169-1b0996adc842" providerId="ADAL" clId="{A4FA7BB1-5715-4106-AA4E-097B93A2A585}" dt="2023-02-10T01:23:21.492" v="214" actId="1076"/>
            <ac:picMkLst>
              <pc:docMk/>
              <pc:sldMasterMk cId="647107024" sldId="2147483723"/>
              <pc:sldLayoutMk cId="2806792559" sldId="2147483727"/>
              <ac:picMk id="6" creationId="{B04F06EB-FE40-2D46-A96D-0B68E2D2B843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57.614" v="291"/>
          <pc:sldLayoutMkLst>
            <pc:docMk/>
            <pc:sldMasterMk cId="647107024" sldId="2147483723"/>
            <pc:sldLayoutMk cId="410932382" sldId="2147483728"/>
          </pc:sldLayoutMkLst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2" creationId="{A7EE49ED-9EEF-8F1A-1E18-CBC009827CB2}"/>
            </ac:spMkLst>
          </pc:spChg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5" creationId="{2A670F56-4972-EFA0-2E0E-8123A3D787D4}"/>
            </ac:spMkLst>
          </pc:spChg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9" creationId="{28BEA561-8177-D210-9CA8-AD75E5BAADA3}"/>
            </ac:spMkLst>
          </pc:spChg>
          <pc:spChg chg="add mod">
            <ac:chgData name="Russ Burtner" userId="41fdb1bb-e338-4b52-a169-1b0996adc842" providerId="ADAL" clId="{A4FA7BB1-5715-4106-AA4E-097B93A2A585}" dt="2023-02-10T01:33:57.614" v="291"/>
            <ac:spMkLst>
              <pc:docMk/>
              <pc:sldMasterMk cId="647107024" sldId="2147483723"/>
              <pc:sldLayoutMk cId="410932382" sldId="2147483728"/>
              <ac:spMk id="10" creationId="{EF9FB0FA-BB18-0AD2-00C5-591839A8DFAB}"/>
            </ac:spMkLst>
          </pc:spChg>
          <pc:spChg chg="del">
            <ac:chgData name="Russ Burtner" userId="41fdb1bb-e338-4b52-a169-1b0996adc842" providerId="ADAL" clId="{A4FA7BB1-5715-4106-AA4E-097B93A2A585}" dt="2023-02-10T00:18:47.932" v="77" actId="478"/>
            <ac:spMkLst>
              <pc:docMk/>
              <pc:sldMasterMk cId="647107024" sldId="2147483723"/>
              <pc:sldLayoutMk cId="410932382" sldId="2147483728"/>
              <ac:spMk id="16" creationId="{7DC2EC3E-C641-FD49-9F15-878B1AFFFD98}"/>
            </ac:spMkLst>
          </pc:spChg>
          <pc:spChg chg="del mod">
            <ac:chgData name="Russ Burtner" userId="41fdb1bb-e338-4b52-a169-1b0996adc842" providerId="ADAL" clId="{A4FA7BB1-5715-4106-AA4E-097B93A2A585}" dt="2023-02-10T01:33:57.234" v="290" actId="478"/>
            <ac:spMkLst>
              <pc:docMk/>
              <pc:sldMasterMk cId="647107024" sldId="2147483723"/>
              <pc:sldLayoutMk cId="410932382" sldId="2147483728"/>
              <ac:spMk id="20" creationId="{D7072BCB-D43A-4459-A624-73FC0F4D21F5}"/>
            </ac:spMkLst>
          </pc:spChg>
          <pc:spChg chg="mod">
            <ac:chgData name="Russ Burtner" userId="41fdb1bb-e338-4b52-a169-1b0996adc842" providerId="ADAL" clId="{A4FA7BB1-5715-4106-AA4E-097B93A2A585}" dt="2023-02-10T00:15:18.365" v="47" actId="207"/>
            <ac:spMkLst>
              <pc:docMk/>
              <pc:sldMasterMk cId="647107024" sldId="2147483723"/>
              <pc:sldLayoutMk cId="410932382" sldId="2147483728"/>
              <ac:spMk id="22" creationId="{2340F88C-CB16-4721-9B50-CB131F33C6B8}"/>
            </ac:spMkLst>
          </pc:spChg>
          <pc:spChg chg="del">
            <ac:chgData name="Russ Burtner" userId="41fdb1bb-e338-4b52-a169-1b0996adc842" providerId="ADAL" clId="{A4FA7BB1-5715-4106-AA4E-097B93A2A585}" dt="2023-02-10T00:18:47.012" v="76" actId="478"/>
            <ac:spMkLst>
              <pc:docMk/>
              <pc:sldMasterMk cId="647107024" sldId="2147483723"/>
              <pc:sldLayoutMk cId="410932382" sldId="2147483728"/>
              <ac:spMk id="25" creationId="{EE384947-F0AD-4E73-95AD-CAD4DEE44608}"/>
            </ac:spMkLst>
          </pc:spChg>
          <pc:spChg chg="del">
            <ac:chgData name="Russ Burtner" userId="41fdb1bb-e338-4b52-a169-1b0996adc842" providerId="ADAL" clId="{A4FA7BB1-5715-4106-AA4E-097B93A2A585}" dt="2023-02-10T00:18:44.136" v="75" actId="478"/>
            <ac:spMkLst>
              <pc:docMk/>
              <pc:sldMasterMk cId="647107024" sldId="2147483723"/>
              <pc:sldLayoutMk cId="410932382" sldId="2147483728"/>
              <ac:spMk id="26" creationId="{8259C4D6-850D-4393-9434-3F69451FBF8E}"/>
            </ac:spMkLst>
          </pc:spChg>
          <pc:picChg chg="mod">
            <ac:chgData name="Russ Burtner" userId="41fdb1bb-e338-4b52-a169-1b0996adc842" providerId="ADAL" clId="{A4FA7BB1-5715-4106-AA4E-097B93A2A585}" dt="2023-02-10T01:22:11.626" v="208" actId="1076"/>
            <ac:picMkLst>
              <pc:docMk/>
              <pc:sldMasterMk cId="647107024" sldId="2147483723"/>
              <pc:sldLayoutMk cId="410932382" sldId="2147483728"/>
              <ac:picMk id="4" creationId="{D6597AED-5058-D345-B5D0-A4749C9DE081}"/>
            </ac:picMkLst>
          </pc:picChg>
          <pc:picChg chg="del">
            <ac:chgData name="Russ Burtner" userId="41fdb1bb-e338-4b52-a169-1b0996adc842" providerId="ADAL" clId="{A4FA7BB1-5715-4106-AA4E-097B93A2A585}" dt="2023-02-10T00:15:11.220" v="46" actId="478"/>
            <ac:picMkLst>
              <pc:docMk/>
              <pc:sldMasterMk cId="647107024" sldId="2147483723"/>
              <pc:sldLayoutMk cId="410932382" sldId="2147483728"/>
              <ac:picMk id="23" creationId="{5A8B9F8E-12F7-4328-BECA-11745C10F03C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2:56.253" v="280"/>
          <pc:sldLayoutMkLst>
            <pc:docMk/>
            <pc:sldMasterMk cId="647107024" sldId="2147483723"/>
            <pc:sldLayoutMk cId="2950081376" sldId="2147483729"/>
          </pc:sldLayoutMkLst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5" creationId="{3880121A-CCC7-C338-32C0-F70EB1F0DBE1}"/>
            </ac:spMkLst>
          </pc:spChg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6" creationId="{40622465-4013-2272-C441-B407AC58E6E2}"/>
            </ac:spMkLst>
          </pc:spChg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7" creationId="{A147BC81-739C-2986-B7B0-A2AA39B82122}"/>
            </ac:spMkLst>
          </pc:spChg>
          <pc:spChg chg="add mod">
            <ac:chgData name="Russ Burtner" userId="41fdb1bb-e338-4b52-a169-1b0996adc842" providerId="ADAL" clId="{A4FA7BB1-5715-4106-AA4E-097B93A2A585}" dt="2023-02-10T01:32:56.253" v="280"/>
            <ac:spMkLst>
              <pc:docMk/>
              <pc:sldMasterMk cId="647107024" sldId="2147483723"/>
              <pc:sldLayoutMk cId="2950081376" sldId="2147483729"/>
              <ac:spMk id="8" creationId="{825544E4-575E-DA44-819A-8292FB7CEAC3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24" creationId="{183198DF-9C78-DD40-9CE1-2BC11B888821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30" creationId="{E4CF0CE7-333F-4604-B518-6F7EE2AA82D5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31" creationId="{21303C4E-FB0C-4A46-BF34-C99D885AA3B1}"/>
            </ac:spMkLst>
          </pc:spChg>
          <pc:spChg chg="del mod">
            <ac:chgData name="Russ Burtner" userId="41fdb1bb-e338-4b52-a169-1b0996adc842" providerId="ADAL" clId="{A4FA7BB1-5715-4106-AA4E-097B93A2A585}" dt="2023-02-10T01:32:55.793" v="279" actId="478"/>
            <ac:spMkLst>
              <pc:docMk/>
              <pc:sldMasterMk cId="647107024" sldId="2147483723"/>
              <pc:sldLayoutMk cId="2950081376" sldId="2147483729"/>
              <ac:spMk id="33" creationId="{943D9281-3E12-4031-B430-F6F7347E4D25}"/>
            </ac:spMkLst>
          </pc:spChg>
          <pc:picChg chg="add mod ord">
            <ac:chgData name="Russ Burtner" userId="41fdb1bb-e338-4b52-a169-1b0996adc842" providerId="ADAL" clId="{A4FA7BB1-5715-4106-AA4E-097B93A2A585}" dt="2023-02-10T01:22:00.824" v="206" actId="1076"/>
            <ac:picMkLst>
              <pc:docMk/>
              <pc:sldMasterMk cId="647107024" sldId="2147483723"/>
              <pc:sldLayoutMk cId="2950081376" sldId="2147483729"/>
              <ac:picMk id="4" creationId="{E242AC3C-40AF-929E-AE96-E58142463E1B}"/>
            </ac:picMkLst>
          </pc:picChg>
          <pc:picChg chg="del">
            <ac:chgData name="Russ Burtner" userId="41fdb1bb-e338-4b52-a169-1b0996adc842" providerId="ADAL" clId="{A4FA7BB1-5715-4106-AA4E-097B93A2A585}" dt="2023-02-10T00:15:53.764" v="49" actId="478"/>
            <ac:picMkLst>
              <pc:docMk/>
              <pc:sldMasterMk cId="647107024" sldId="2147483723"/>
              <pc:sldLayoutMk cId="2950081376" sldId="2147483729"/>
              <ac:picMk id="29" creationId="{F4EB17A9-6193-4BCC-90CA-027909826979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00.933" v="282"/>
          <pc:sldLayoutMkLst>
            <pc:docMk/>
            <pc:sldMasterMk cId="647107024" sldId="2147483723"/>
            <pc:sldLayoutMk cId="482923594" sldId="2147483730"/>
          </pc:sldLayoutMkLst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2" creationId="{EF968815-8A76-A756-0E92-E7AEDAB55F62}"/>
            </ac:spMkLst>
          </pc:spChg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4" creationId="{96857393-6ACD-B60A-71F2-A9842F37EEE9}"/>
            </ac:spMkLst>
          </pc:spChg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5" creationId="{51981168-3731-57E3-10E4-F3AC96604DBA}"/>
            </ac:spMkLst>
          </pc:spChg>
          <pc:spChg chg="add mod">
            <ac:chgData name="Russ Burtner" userId="41fdb1bb-e338-4b52-a169-1b0996adc842" providerId="ADAL" clId="{A4FA7BB1-5715-4106-AA4E-097B93A2A585}" dt="2023-02-10T01:33:00.933" v="282"/>
            <ac:spMkLst>
              <pc:docMk/>
              <pc:sldMasterMk cId="647107024" sldId="2147483723"/>
              <pc:sldLayoutMk cId="482923594" sldId="2147483730"/>
              <ac:spMk id="8" creationId="{2464121C-55FE-F5A6-B9A3-BA764276D011}"/>
            </ac:spMkLst>
          </pc:spChg>
          <pc:spChg chg="del">
            <ac:chgData name="Russ Burtner" userId="41fdb1bb-e338-4b52-a169-1b0996adc842" providerId="ADAL" clId="{A4FA7BB1-5715-4106-AA4E-097B93A2A585}" dt="2023-02-10T01:20:31.970" v="187" actId="478"/>
            <ac:spMkLst>
              <pc:docMk/>
              <pc:sldMasterMk cId="647107024" sldId="2147483723"/>
              <pc:sldLayoutMk cId="482923594" sldId="2147483730"/>
              <ac:spMk id="24" creationId="{183198DF-9C78-DD40-9CE1-2BC11B888821}"/>
            </ac:spMkLst>
          </pc:spChg>
          <pc:spChg chg="del">
            <ac:chgData name="Russ Burtner" userId="41fdb1bb-e338-4b52-a169-1b0996adc842" providerId="ADAL" clId="{A4FA7BB1-5715-4106-AA4E-097B93A2A585}" dt="2023-02-10T01:20:30.184" v="186" actId="478"/>
            <ac:spMkLst>
              <pc:docMk/>
              <pc:sldMasterMk cId="647107024" sldId="2147483723"/>
              <pc:sldLayoutMk cId="482923594" sldId="2147483730"/>
              <ac:spMk id="28" creationId="{68F188F7-153E-49D5-8DFC-19025204703A}"/>
            </ac:spMkLst>
          </pc:spChg>
          <pc:spChg chg="del">
            <ac:chgData name="Russ Burtner" userId="41fdb1bb-e338-4b52-a169-1b0996adc842" providerId="ADAL" clId="{A4FA7BB1-5715-4106-AA4E-097B93A2A585}" dt="2023-02-10T01:20:26.850" v="185" actId="478"/>
            <ac:spMkLst>
              <pc:docMk/>
              <pc:sldMasterMk cId="647107024" sldId="2147483723"/>
              <pc:sldLayoutMk cId="482923594" sldId="2147483730"/>
              <ac:spMk id="29" creationId="{578EF931-9BED-4D2C-8850-F588C3E36023}"/>
            </ac:spMkLst>
          </pc:spChg>
          <pc:spChg chg="del mod">
            <ac:chgData name="Russ Burtner" userId="41fdb1bb-e338-4b52-a169-1b0996adc842" providerId="ADAL" clId="{A4FA7BB1-5715-4106-AA4E-097B93A2A585}" dt="2023-02-10T01:33:00.520" v="281" actId="478"/>
            <ac:spMkLst>
              <pc:docMk/>
              <pc:sldMasterMk cId="647107024" sldId="2147483723"/>
              <pc:sldLayoutMk cId="482923594" sldId="2147483730"/>
              <ac:spMk id="32" creationId="{9A8AF79A-6A29-42C2-90FF-DF5B3BA5FE85}"/>
            </ac:spMkLst>
          </pc:spChg>
          <pc:picChg chg="add mod">
            <ac:chgData name="Russ Burtner" userId="41fdb1bb-e338-4b52-a169-1b0996adc842" providerId="ADAL" clId="{A4FA7BB1-5715-4106-AA4E-097B93A2A585}" dt="2023-02-10T01:21:48.692" v="203" actId="14100"/>
            <ac:picMkLst>
              <pc:docMk/>
              <pc:sldMasterMk cId="647107024" sldId="2147483723"/>
              <pc:sldLayoutMk cId="482923594" sldId="2147483730"/>
              <ac:picMk id="7" creationId="{783AD11A-465F-EDC7-9550-2D3D6B6738E6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29.636" v="288" actId="14100"/>
          <pc:sldLayoutMkLst>
            <pc:docMk/>
            <pc:sldMasterMk cId="647107024" sldId="2147483723"/>
            <pc:sldLayoutMk cId="2269145649" sldId="2147483731"/>
          </pc:sldLayoutMkLst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5" creationId="{8B37FCE0-AAA8-51B4-1FB7-564D9918B93C}"/>
            </ac:spMkLst>
          </pc:spChg>
          <pc:spChg chg="del">
            <ac:chgData name="Russ Burtner" userId="41fdb1bb-e338-4b52-a169-1b0996adc842" providerId="ADAL" clId="{A4FA7BB1-5715-4106-AA4E-097B93A2A585}" dt="2023-02-10T01:19:59.117" v="176" actId="478"/>
            <ac:spMkLst>
              <pc:docMk/>
              <pc:sldMasterMk cId="647107024" sldId="2147483723"/>
              <pc:sldLayoutMk cId="2269145649" sldId="2147483731"/>
              <ac:spMk id="6" creationId="{8F28E1ED-1888-403E-AAF0-8053EF9DF5EA}"/>
            </ac:spMkLst>
          </pc:spChg>
          <pc:spChg chg="del">
            <ac:chgData name="Russ Burtner" userId="41fdb1bb-e338-4b52-a169-1b0996adc842" providerId="ADAL" clId="{A4FA7BB1-5715-4106-AA4E-097B93A2A585}" dt="2023-02-10T01:20:03.167" v="178" actId="478"/>
            <ac:spMkLst>
              <pc:docMk/>
              <pc:sldMasterMk cId="647107024" sldId="2147483723"/>
              <pc:sldLayoutMk cId="2269145649" sldId="2147483731"/>
              <ac:spMk id="7" creationId="{227E8059-8EC0-42A2-8A9E-251427CDC055}"/>
            </ac:spMkLst>
          </pc:spChg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8" creationId="{57FCD802-5AFC-B42A-CDC4-BBF8F6B065D0}"/>
            </ac:spMkLst>
          </pc:spChg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9" creationId="{CD5B9BEF-D3CB-E72C-B203-3222A0CD9168}"/>
            </ac:spMkLst>
          </pc:spChg>
          <pc:spChg chg="add mod">
            <ac:chgData name="Russ Burtner" userId="41fdb1bb-e338-4b52-a169-1b0996adc842" providerId="ADAL" clId="{A4FA7BB1-5715-4106-AA4E-097B93A2A585}" dt="2023-02-10T01:33:19.496" v="286" actId="14100"/>
            <ac:spMkLst>
              <pc:docMk/>
              <pc:sldMasterMk cId="647107024" sldId="2147483723"/>
              <pc:sldLayoutMk cId="2269145649" sldId="2147483731"/>
              <ac:spMk id="10" creationId="{199048B0-1CC4-4C4E-725E-1117BA05AD8E}"/>
            </ac:spMkLst>
          </pc:spChg>
          <pc:spChg chg="add del mod">
            <ac:chgData name="Russ Burtner" userId="41fdb1bb-e338-4b52-a169-1b0996adc842" providerId="ADAL" clId="{A4FA7BB1-5715-4106-AA4E-097B93A2A585}" dt="2023-02-10T01:33:06.587" v="283" actId="478"/>
            <ac:spMkLst>
              <pc:docMk/>
              <pc:sldMasterMk cId="647107024" sldId="2147483723"/>
              <pc:sldLayoutMk cId="2269145649" sldId="2147483731"/>
              <ac:spMk id="11" creationId="{0EAA6F40-321A-7CDE-43AE-C8FDC352E295}"/>
            </ac:spMkLst>
          </pc:spChg>
          <pc:spChg chg="add mod">
            <ac:chgData name="Russ Burtner" userId="41fdb1bb-e338-4b52-a169-1b0996adc842" providerId="ADAL" clId="{A4FA7BB1-5715-4106-AA4E-097B93A2A585}" dt="2023-02-10T01:33:29.636" v="288" actId="14100"/>
            <ac:spMkLst>
              <pc:docMk/>
              <pc:sldMasterMk cId="647107024" sldId="2147483723"/>
              <pc:sldLayoutMk cId="2269145649" sldId="2147483731"/>
              <ac:spMk id="12" creationId="{6159CCD3-BE4F-D3EC-0A7B-5D27BDC14AB7}"/>
            </ac:spMkLst>
          </pc:spChg>
          <pc:spChg chg="add mod">
            <ac:chgData name="Russ Burtner" userId="41fdb1bb-e338-4b52-a169-1b0996adc842" providerId="ADAL" clId="{A4FA7BB1-5715-4106-AA4E-097B93A2A585}" dt="2023-02-10T01:33:07.228" v="284"/>
            <ac:spMkLst>
              <pc:docMk/>
              <pc:sldMasterMk cId="647107024" sldId="2147483723"/>
              <pc:sldLayoutMk cId="2269145649" sldId="2147483731"/>
              <ac:spMk id="13" creationId="{9D7505F5-69A2-7027-7BB8-9EE0CAE418FF}"/>
            </ac:spMkLst>
          </pc:spChg>
          <pc:picChg chg="add mod">
            <ac:chgData name="Russ Burtner" userId="41fdb1bb-e338-4b52-a169-1b0996adc842" providerId="ADAL" clId="{A4FA7BB1-5715-4106-AA4E-097B93A2A585}" dt="2023-02-10T01:20:07.805" v="180" actId="1076"/>
            <ac:picMkLst>
              <pc:docMk/>
              <pc:sldMasterMk cId="647107024" sldId="2147483723"/>
              <pc:sldLayoutMk cId="2269145649" sldId="2147483731"/>
              <ac:picMk id="2" creationId="{7E07B205-A1BF-D15B-62D4-5B9260B27DFE}"/>
            </ac:picMkLst>
          </pc:picChg>
          <pc:picChg chg="del">
            <ac:chgData name="Russ Burtner" userId="41fdb1bb-e338-4b52-a169-1b0996adc842" providerId="ADAL" clId="{A4FA7BB1-5715-4106-AA4E-097B93A2A585}" dt="2023-02-10T00:16:25.692" v="52" actId="478"/>
            <ac:picMkLst>
              <pc:docMk/>
              <pc:sldMasterMk cId="647107024" sldId="2147483723"/>
              <pc:sldLayoutMk cId="2269145649" sldId="2147483731"/>
              <ac:picMk id="3" creationId="{9CCF50E9-4FB5-DB4B-8409-2DE0D3B00FFE}"/>
            </ac:picMkLst>
          </pc:picChg>
        </pc:sldLayoutChg>
        <pc:sldLayoutChg chg="addSp delSp modSp mod">
          <pc:chgData name="Russ Burtner" userId="41fdb1bb-e338-4b52-a169-1b0996adc842" providerId="ADAL" clId="{A4FA7BB1-5715-4106-AA4E-097B93A2A585}" dt="2023-03-01T18:49:56.087" v="328" actId="1076"/>
          <pc:sldLayoutMkLst>
            <pc:docMk/>
            <pc:sldMasterMk cId="647107024" sldId="2147483723"/>
            <pc:sldLayoutMk cId="3241765682" sldId="2147483732"/>
          </pc:sldLayoutMkLst>
          <pc:spChg chg="del">
            <ac:chgData name="Russ Burtner" userId="41fdb1bb-e338-4b52-a169-1b0996adc842" providerId="ADAL" clId="{A4FA7BB1-5715-4106-AA4E-097B93A2A585}" dt="2023-02-10T01:20:17.682" v="183" actId="478"/>
            <ac:spMkLst>
              <pc:docMk/>
              <pc:sldMasterMk cId="647107024" sldId="2147483723"/>
              <pc:sldLayoutMk cId="3241765682" sldId="2147483732"/>
              <ac:spMk id="4" creationId="{00000000-0000-0000-0000-000000000000}"/>
            </ac:spMkLst>
          </pc:spChg>
          <pc:spChg chg="del mod">
            <ac:chgData name="Russ Burtner" userId="41fdb1bb-e338-4b52-a169-1b0996adc842" providerId="ADAL" clId="{A4FA7BB1-5715-4106-AA4E-097B93A2A585}" dt="2023-02-10T01:25:25" v="228" actId="478"/>
            <ac:spMkLst>
              <pc:docMk/>
              <pc:sldMasterMk cId="647107024" sldId="2147483723"/>
              <pc:sldLayoutMk cId="3241765682" sldId="2147483732"/>
              <ac:spMk id="7" creationId="{05B1C1A3-6CFF-4C13-A9E2-601C26287029}"/>
            </ac:spMkLst>
          </pc:spChg>
          <pc:spChg chg="del">
            <ac:chgData name="Russ Burtner" userId="41fdb1bb-e338-4b52-a169-1b0996adc842" providerId="ADAL" clId="{A4FA7BB1-5715-4106-AA4E-097B93A2A585}" dt="2023-02-10T01:20:14.258" v="182" actId="478"/>
            <ac:spMkLst>
              <pc:docMk/>
              <pc:sldMasterMk cId="647107024" sldId="2147483723"/>
              <pc:sldLayoutMk cId="3241765682" sldId="2147483732"/>
              <ac:spMk id="9" creationId="{B62A8373-42F9-431F-865E-129CCA0046BE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0" creationId="{72DDD290-AC8E-BA62-611E-CB75C687814C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1" creationId="{FBA2D350-C68B-7AD8-C50B-D4159C379573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2" creationId="{7786C654-C311-3454-4548-29DF5139B8A0}"/>
            </ac:spMkLst>
          </pc:spChg>
          <pc:grpChg chg="add del mod">
            <ac:chgData name="Russ Burtner" userId="41fdb1bb-e338-4b52-a169-1b0996adc842" providerId="ADAL" clId="{A4FA7BB1-5715-4106-AA4E-097B93A2A585}" dt="2023-03-01T18:49:11.151" v="317" actId="478"/>
            <ac:grpSpMkLst>
              <pc:docMk/>
              <pc:sldMasterMk cId="647107024" sldId="2147483723"/>
              <pc:sldLayoutMk cId="3241765682" sldId="2147483732"/>
              <ac:grpSpMk id="2" creationId="{468F2848-F028-A43B-0FA2-CF6FD6071F8E}"/>
            </ac:grpSpMkLst>
          </pc:grpChg>
          <pc:grpChg chg="add mod">
            <ac:chgData name="Russ Burtner" userId="41fdb1bb-e338-4b52-a169-1b0996adc842" providerId="ADAL" clId="{A4FA7BB1-5715-4106-AA4E-097B93A2A585}" dt="2023-03-01T18:49:56.087" v="328" actId="1076"/>
            <ac:grpSpMkLst>
              <pc:docMk/>
              <pc:sldMasterMk cId="647107024" sldId="2147483723"/>
              <pc:sldLayoutMk cId="3241765682" sldId="2147483732"/>
              <ac:grpSpMk id="11" creationId="{CD147F2E-3A58-1FDC-04E1-B1A3A3977C63}"/>
            </ac:grpSpMkLst>
          </pc:grpChg>
          <pc:grpChg chg="add del mod">
            <ac:chgData name="Russ Burtner" userId="41fdb1bb-e338-4b52-a169-1b0996adc842" providerId="ADAL" clId="{A4FA7BB1-5715-4106-AA4E-097B93A2A585}" dt="2023-02-10T01:25:54.038" v="232" actId="165"/>
            <ac:grpSpMkLst>
              <pc:docMk/>
              <pc:sldMasterMk cId="647107024" sldId="2147483723"/>
              <pc:sldLayoutMk cId="3241765682" sldId="2147483732"/>
              <ac:grpSpMk id="19" creationId="{12CCD25B-277F-8A78-E5CB-8E968FDC789A}"/>
            </ac:grpSpMkLst>
          </pc:grpChg>
          <pc:picChg chg="mod">
            <ac:chgData name="Russ Burtner" userId="41fdb1bb-e338-4b52-a169-1b0996adc842" providerId="ADAL" clId="{A4FA7BB1-5715-4106-AA4E-097B93A2A585}" dt="2023-02-10T00:27:41.758" v="94"/>
            <ac:picMkLst>
              <pc:docMk/>
              <pc:sldMasterMk cId="647107024" sldId="2147483723"/>
              <pc:sldLayoutMk cId="3241765682" sldId="2147483732"/>
              <ac:picMk id="3" creationId="{4D48E66F-2EC7-B20C-73B9-EFBF5573A369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4" creationId="{480FDF76-6DC8-81CC-7FB2-DAF7A9F8682E}"/>
            </ac:picMkLst>
          </pc:picChg>
          <pc:picChg chg="mod">
            <ac:chgData name="Russ Burtner" userId="41fdb1bb-e338-4b52-a169-1b0996adc842" providerId="ADAL" clId="{A4FA7BB1-5715-4106-AA4E-097B93A2A585}" dt="2023-02-10T00:27:41.758" v="94"/>
            <ac:picMkLst>
              <pc:docMk/>
              <pc:sldMasterMk cId="647107024" sldId="2147483723"/>
              <pc:sldLayoutMk cId="3241765682" sldId="2147483732"/>
              <ac:picMk id="5" creationId="{29D67553-6F9C-6CA3-C7EF-2C63802F64CB}"/>
            </ac:picMkLst>
          </pc:picChg>
          <pc:picChg chg="mod">
            <ac:chgData name="Russ Burtner" userId="41fdb1bb-e338-4b52-a169-1b0996adc842" providerId="ADAL" clId="{A4FA7BB1-5715-4106-AA4E-097B93A2A585}" dt="2023-02-10T01:26:31.027" v="242" actId="1076"/>
            <ac:picMkLst>
              <pc:docMk/>
              <pc:sldMasterMk cId="647107024" sldId="2147483723"/>
              <pc:sldLayoutMk cId="3241765682" sldId="2147483732"/>
              <ac:picMk id="6" creationId="{DA74D9F2-F5E4-5C74-6D2B-9C61211524A1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7" creationId="{9E29E26B-451A-4AF0-14E5-22EEAAF57475}"/>
            </ac:picMkLst>
          </pc:picChg>
          <pc:picChg chg="add mod topLvl">
            <ac:chgData name="Russ Burtner" userId="41fdb1bb-e338-4b52-a169-1b0996adc842" providerId="ADAL" clId="{A4FA7BB1-5715-4106-AA4E-097B93A2A585}" dt="2023-02-10T01:26:38.128" v="243" actId="1076"/>
            <ac:picMkLst>
              <pc:docMk/>
              <pc:sldMasterMk cId="647107024" sldId="2147483723"/>
              <pc:sldLayoutMk cId="3241765682" sldId="2147483732"/>
              <ac:picMk id="8" creationId="{854EF730-9958-A75C-2DBF-3780E3A43239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9" creationId="{0AFDA936-C02B-83B9-222F-B07D689D6715}"/>
            </ac:picMkLst>
          </pc:picChg>
          <pc:picChg chg="add mod topLvl">
            <ac:chgData name="Russ Burtner" userId="41fdb1bb-e338-4b52-a169-1b0996adc842" providerId="ADAL" clId="{A4FA7BB1-5715-4106-AA4E-097B93A2A585}" dt="2023-02-10T01:27:02.569" v="245" actId="1076"/>
            <ac:picMkLst>
              <pc:docMk/>
              <pc:sldMasterMk cId="647107024" sldId="2147483723"/>
              <pc:sldLayoutMk cId="3241765682" sldId="2147483732"/>
              <ac:picMk id="10" creationId="{B8E16A0E-8C7F-92F1-C4C4-D85D323E5806}"/>
            </ac:picMkLst>
          </pc:picChg>
          <pc:picChg chg="del">
            <ac:chgData name="Russ Burtner" userId="41fdb1bb-e338-4b52-a169-1b0996adc842" providerId="ADAL" clId="{A4FA7BB1-5715-4106-AA4E-097B93A2A585}" dt="2023-02-10T00:27:29.569" v="92" actId="478"/>
            <ac:picMkLst>
              <pc:docMk/>
              <pc:sldMasterMk cId="647107024" sldId="2147483723"/>
              <pc:sldLayoutMk cId="3241765682" sldId="2147483732"/>
              <ac:picMk id="11" creationId="{F0C44F04-1053-4C42-BAA2-57F559422A37}"/>
            </ac:picMkLst>
          </pc:picChg>
          <pc:picChg chg="add mod topLvl">
            <ac:chgData name="Russ Burtner" userId="41fdb1bb-e338-4b52-a169-1b0996adc842" providerId="ADAL" clId="{A4FA7BB1-5715-4106-AA4E-097B93A2A585}" dt="2023-02-10T01:26:38.128" v="243" actId="1076"/>
            <ac:picMkLst>
              <pc:docMk/>
              <pc:sldMasterMk cId="647107024" sldId="2147483723"/>
              <pc:sldLayoutMk cId="3241765682" sldId="2147483732"/>
              <ac:picMk id="13" creationId="{B06ECE51-4196-6649-87AF-7BDD0F0F9C74}"/>
            </ac:picMkLst>
          </pc:picChg>
          <pc:picChg chg="del">
            <ac:chgData name="Russ Burtner" userId="41fdb1bb-e338-4b52-a169-1b0996adc842" providerId="ADAL" clId="{A4FA7BB1-5715-4106-AA4E-097B93A2A585}" dt="2023-02-10T00:27:32.468" v="93" actId="478"/>
            <ac:picMkLst>
              <pc:docMk/>
              <pc:sldMasterMk cId="647107024" sldId="2147483723"/>
              <pc:sldLayoutMk cId="3241765682" sldId="2147483732"/>
              <ac:picMk id="14" creationId="{785B00D3-4467-AE43-B5C0-F1559B159057}"/>
            </ac:picMkLst>
          </pc:picChg>
          <pc:picChg chg="add mod topLvl">
            <ac:chgData name="Russ Burtner" userId="41fdb1bb-e338-4b52-a169-1b0996adc842" providerId="ADAL" clId="{A4FA7BB1-5715-4106-AA4E-097B93A2A585}" dt="2023-02-10T01:26:58.223" v="244" actId="1076"/>
            <ac:picMkLst>
              <pc:docMk/>
              <pc:sldMasterMk cId="647107024" sldId="2147483723"/>
              <pc:sldLayoutMk cId="3241765682" sldId="2147483732"/>
              <ac:picMk id="16" creationId="{E6C74BDD-933C-9692-8B71-CB04CFC507AB}"/>
            </ac:picMkLst>
          </pc:picChg>
          <pc:picChg chg="add mod topLvl">
            <ac:chgData name="Russ Burtner" userId="41fdb1bb-e338-4b52-a169-1b0996adc842" providerId="ADAL" clId="{A4FA7BB1-5715-4106-AA4E-097B93A2A585}" dt="2023-03-01T18:49:47.463" v="325" actId="1076"/>
            <ac:picMkLst>
              <pc:docMk/>
              <pc:sldMasterMk cId="647107024" sldId="2147483723"/>
              <pc:sldLayoutMk cId="3241765682" sldId="2147483732"/>
              <ac:picMk id="18" creationId="{71F870B2-2C42-29AC-E3FA-F911D4BF56D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662E2CE-C794-CC78-8C0B-45438EDAD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DB1CB92-63AC-8187-AEBB-66382FC8BE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" y="292641"/>
            <a:ext cx="1294440" cy="129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11BF7-CB76-111D-A2C7-E522D83AC9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320027" y="232314"/>
            <a:ext cx="2263716" cy="2263716"/>
          </a:xfrm>
          <a:prstGeom prst="rect">
            <a:avLst/>
          </a:prstGeom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D693FAB8-21DC-AE65-6909-F590C265C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39" y="2028378"/>
            <a:ext cx="4246197" cy="2061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4644" y="3998888"/>
            <a:ext cx="6285633" cy="207778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4644" y="6240183"/>
            <a:ext cx="6284562" cy="34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715" y="6554259"/>
            <a:ext cx="6284562" cy="34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649297A-8F36-F59C-84F0-4583BA48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3EAEEF1-CA9B-E1FC-FF0B-5828335A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22637C5-673C-DDE3-EC1D-D96F1D9F6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9165D-FE5F-05C0-CE77-40B0B1DE2C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0685" y="4131820"/>
            <a:ext cx="4429715" cy="4429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FA6B29-ABC9-5E44-21D6-22FE7CBAD18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400" y="2058611"/>
            <a:ext cx="5902730" cy="590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329AC5-78F0-3E4B-CB9A-4E19220CD89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6221" y="3340502"/>
            <a:ext cx="4454653" cy="44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167" y="1558522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16938" y="3348630"/>
            <a:ext cx="3626662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3166" y="7772400"/>
            <a:ext cx="1140390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590DC-5F64-4741-8110-4ECDE141D2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407301" y="4760057"/>
            <a:ext cx="3240944" cy="32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3167" y="7772400"/>
            <a:ext cx="11403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39845495-D57E-4D99-AAAE-A5A62A5F6BC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6938" y="3348630"/>
            <a:ext cx="3626662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488F3-58D7-4A41-B1B8-BDA1F1A37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flipH="1">
            <a:off x="-212002" y="2979868"/>
            <a:ext cx="2516254" cy="5032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9C3A-A582-B86B-14C5-CECA299EF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167" y="1558522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6492" y="2057399"/>
            <a:ext cx="12706707" cy="54864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F06EB-FE40-2D46-A96D-0B68E2D2B8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76451" y="3457575"/>
            <a:ext cx="2338387" cy="4676775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61890F2-570C-332A-E067-5BACD8A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CB77A75-DB22-D27A-0840-A572CAF3B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78411A-F483-5A81-E79F-81271FA5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A15C59-56C3-A96E-FD1C-095AE6571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2340F88C-CB16-4721-9B50-CB131F33C6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6938" y="3348630"/>
            <a:ext cx="3626662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97AED-5058-D345-B5D0-A4749C9DE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828976" y="4343400"/>
            <a:ext cx="3811980" cy="381198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49ED-9EEF-8F1A-1E18-CBC009827CB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A670F56-4972-EFA0-2E0E-8123A3D78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8BEA561-8177-D210-9CA8-AD75E5BA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9FB0FA-BB18-0AD2-00C5-591839A8D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167" y="1558522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242AC3C-40AF-929E-AE96-E58142463E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11189" y="4639474"/>
            <a:ext cx="1708785" cy="341757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880121A-CCC7-C338-32C0-F70EB1F0DBE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0622465-4013-2272-C441-B407AC58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147BC81-739C-2986-B7B0-A2AA39B82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5544E4-575E-DA44-819A-8292FB7CE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33524" y="5213078"/>
            <a:ext cx="3907155" cy="2559322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3524" y="2219324"/>
            <a:ext cx="3907155" cy="256298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9784" y="5213078"/>
            <a:ext cx="3907155" cy="2559322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99784" y="2219324"/>
            <a:ext cx="3907155" cy="256298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66044" y="5213078"/>
            <a:ext cx="3907155" cy="2559322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66044" y="2219324"/>
            <a:ext cx="3907155" cy="256298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3524" y="4005648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3524" y="6995736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99784" y="4005648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99784" y="6995736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66044" y="4005648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266044" y="6995736"/>
            <a:ext cx="3907155" cy="7766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F968815-8A76-A756-0E92-E7AEDAB55F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6857393-6ACD-B60A-71F2-A9842F37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981168-3731-57E3-10E4-F3AC9660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83AD11A-465F-EDC7-9550-2D3D6B673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9492" y="5013921"/>
            <a:ext cx="2977554" cy="29775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64121C-55FE-F5A6-B9A3-BA764276D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7B205-A1BF-D15B-62D4-5B9260B27D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732027" y="5369230"/>
            <a:ext cx="5720742" cy="286037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37FCE0-AAA8-51B4-1FB7-564D9918B93C}"/>
              </a:ext>
            </a:extLst>
          </p:cNvPr>
          <p:cNvSpPr txBox="1">
            <a:spLocks/>
          </p:cNvSpPr>
          <p:nvPr userDrawn="1"/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r" defTabSz="109728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7FCD802-5AFC-B42A-CDC4-BBF8F6B0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D5B9BEF-D3CB-E72C-B203-3222A0CD9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9048B0-1CC4-4C4E-725E-1117BA05AD8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6493" y="2057399"/>
            <a:ext cx="5848708" cy="54864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59CCD3-BE4F-D3EC-0A7B-5D27BDC14AB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779054" y="2057399"/>
            <a:ext cx="6215242" cy="54864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7505F5-69A2-7027-7BB8-9EE0CAE41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4EF730-9958-A75C-2DBF-3780E3A43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27274" y="5318937"/>
            <a:ext cx="1256874" cy="1256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16A0E-8C7F-92F1-C4C4-D85D323E58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49591" y="5176859"/>
            <a:ext cx="1440090" cy="144009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06ECE51-4196-6649-87AF-7BDD0F0F9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268" y="5273248"/>
            <a:ext cx="671851" cy="1343702"/>
          </a:xfrm>
          <a:prstGeom prst="rect">
            <a:avLst/>
          </a:prstGeom>
        </p:spPr>
      </p:pic>
      <p:pic>
        <p:nvPicPr>
          <p:cNvPr id="16" name="Picture 1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6C74BDD-933C-9692-8B71-CB04CFC507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04649" y="5236668"/>
            <a:ext cx="1339143" cy="1339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F870B2-2C42-29AC-E3FA-F911D4BF56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8204614" y="5318937"/>
            <a:ext cx="1256874" cy="1256875"/>
          </a:xfrm>
          <a:prstGeom prst="rect">
            <a:avLst/>
          </a:prstGeom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DDD290-AC8E-BA62-611E-CB75C687814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FBA2D350-C68B-7AD8-C50B-D4159C37957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7786C654-C311-3454-4548-29DF5139B8A0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47F2E-3A58-1FDC-04E1-B1A3A3977C63}"/>
              </a:ext>
            </a:extLst>
          </p:cNvPr>
          <p:cNvGrpSpPr/>
          <p:nvPr userDrawn="1"/>
        </p:nvGrpSpPr>
        <p:grpSpPr>
          <a:xfrm>
            <a:off x="-379241" y="1155163"/>
            <a:ext cx="9559391" cy="7649466"/>
            <a:chOff x="133903" y="2440988"/>
            <a:chExt cx="7498042" cy="59999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0FDF76-6DC8-81CC-7FB2-DAF7A9F868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9676" y="4388685"/>
              <a:ext cx="4052269" cy="40522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29E26B-451A-4AF0-14E5-22EEAAF57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903" y="2440988"/>
              <a:ext cx="5399772" cy="5399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FDA936-C02B-83B9-222F-B07D689D67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7337" y="3599492"/>
              <a:ext cx="4075082" cy="4075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CCC598A-FE4A-BAAD-EE46-8E4870390B1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07" y="292641"/>
            <a:ext cx="1078700" cy="1078700"/>
          </a:xfrm>
          <a:prstGeom prst="rect">
            <a:avLst/>
          </a:prstGeom>
        </p:spPr>
      </p:pic>
      <p:pic>
        <p:nvPicPr>
          <p:cNvPr id="4" name="Picture 3" descr="Text, icon&#10;&#10;Description automatically generated">
            <a:extLst>
              <a:ext uri="{FF2B5EF4-FFF2-40B4-BE49-F238E27FC236}">
                <a16:creationId xmlns:a16="http://schemas.microsoft.com/office/drawing/2014/main" id="{7681095E-A479-B6D1-8624-935FCDE764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3" y="403610"/>
            <a:ext cx="1993173" cy="967732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6C423F-6C27-D461-BE5F-9370A370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36E802A-DB20-B0EA-257D-0584C261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467BDC5-CA25-0730-898E-ABA5666F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572098-4985-75E7-C012-E6E859AAB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7778-D6F9-D047-A030-8A27B02B6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2BFE-8C2A-D443-B183-EBE9DF7E91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097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8C31-5B07-FE8F-D6D0-4B6BD59D3D0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B7783-B4E8-4871-B4CB-D81BA7BC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99884-3F47-95B3-9035-B807BA2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5FD04-092F-BDCA-F309-EA1EFAE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85367-F6A5-AE38-A66C-3867EC46789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4D76B-E208-DA61-83DC-7F056C61871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82D59-5A54-7C38-8BFB-2FAC932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EACEB-69E5-4CD4-BDA5-E806BFC3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5B77-9015-143E-3F70-58C74E5AF72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DE5E1-A3CE-C7E0-843F-B4C02581083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D288F-3EFD-E7BA-7C84-BA80DB39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DAE6EDB-AA0B-68D1-D985-2F8D918398A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9DEC21-30FF-53D1-40EC-BB901DCD9D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368B923-42CE-3AB0-0387-2317F7D29B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EB782A-B6BB-A9D5-7448-6BB66F60DC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26F4A7B-249A-0E63-A255-FF3CA10D1F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82BD9D4-83FF-C7E7-F1C9-7785C95FC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7101146-F999-979E-3864-DB19D49520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31C3DFE-B4AC-9336-8124-C7D7259B6B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C3E8093-D6BF-175B-0DF9-BA43016C2A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A09A2-DD30-3CC7-C7F0-EDD44CC69C3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CAEC944-A58E-47D0-5CAD-CF5D9FB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CCA854E-1533-475A-BE99-1640DFD757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CC754A1-9C92-415D-99F7-FE2B3EBF0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09533A-1595-4A98-5AE0-CD84C9F1D0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8FF9B1C-E5A5-7037-D046-02756E24F2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DB16B31-C9A1-96D3-2C36-608C88BCA7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850780A-97DB-D932-3CC3-EFD54B5B7B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57E1E9-B9D4-B096-3CE0-62D017E4D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9C088BD-93E1-A84E-4E3F-A86B75FB9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8B4700-5D9D-4680-1621-65A324AA10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2B81450-514A-110E-18D8-399DA8979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93D88DD-A032-8B22-FA5C-A69C0B8C3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80467AC-BC75-017D-C742-5873FBA782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AC848AE-B211-A128-05FF-5B053E533A28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097D0-E8BA-F0D3-CB89-E54DC63084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7FF5DA2-5AD6-39BA-BD83-B118B3DE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09D6D13-7B85-20F9-6819-CBD0EEF067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202F4B1-0A18-C58D-EE77-8AA46156B5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03FE79C-BBB3-4C22-2905-914FECC212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3A731E2-34BC-3993-7F0E-8C8200A327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DB3DC075-ECB3-8358-3794-C3F4ECA04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7849D12-3C8B-F75A-F2C1-E3C15292DA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2E999E0-24C0-3B5E-304A-85968D777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B5E12B3-84DB-4D96-F72D-D0573EA2FA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126BE15-62D0-E4BF-E2BD-78B9C4F8F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30DC0DA-3BAB-70A1-1892-DB94034D7E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1F889E-57AF-5D08-B9C0-9870D6EFD3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4A600F-0287-8960-7D4E-2DE929E805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1641E92-E5D4-2B07-F72C-7FA4294597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8A2411E-9353-C973-5E93-1DE1849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DB9807-B854-4111-B6C0-8961B4DF6E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E9912-0CD7-46EC-A50A-672D200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EBC1D-7EB7-47AD-A593-0603CD582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2F557A-66B7-4475-92EB-814A04A4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4770-B4BF-4169-B44F-7652E922E1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15B3A-75B5-11B2-2283-BDC741D7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1.potx" id="{67A745C7-3CA8-44F1-8F45-244060EEEDAC}" vid="{94DE1E9B-A210-4CA1-9854-5C10012B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A38DA44339A4883E548521AFF88DA" ma:contentTypeVersion="13" ma:contentTypeDescription="Create a new document." ma:contentTypeScope="" ma:versionID="3e9e25bee33929232191dad7f28bed7a">
  <xsd:schema xmlns:xsd="http://www.w3.org/2001/XMLSchema" xmlns:xs="http://www.w3.org/2001/XMLSchema" xmlns:p="http://schemas.microsoft.com/office/2006/metadata/properties" xmlns:ns2="ba666acb-b9bd-4302-aecd-76a6448eddb5" xmlns:ns3="a2399f9e-f70d-4dd1-85fd-f8d0e48b7fb2" xmlns:ns4="5cece13e-3376-4417-9525-be60b11a89a8" targetNamespace="http://schemas.microsoft.com/office/2006/metadata/properties" ma:root="true" ma:fieldsID="451dbac18583f50aed082c82e6b7dae8" ns2:_="" ns3:_="" ns4:_="">
    <xsd:import namespace="ba666acb-b9bd-4302-aecd-76a6448eddb5"/>
    <xsd:import namespace="a2399f9e-f70d-4dd1-85fd-f8d0e48b7fb2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66acb-b9bd-4302-aecd-76a6448ed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99f9e-f70d-4dd1-85fd-f8d0e48b7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f34b8163-a532-4b9e-b643-d234c264ea1a}" ma:internalName="TaxCatchAll" ma:showField="CatchAllData" ma:web="ba666acb-b9bd-4302-aecd-76a6448edd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a2399f9e-f70d-4dd1-85fd-f8d0e48b7fb2">
      <Terms xmlns="http://schemas.microsoft.com/office/infopath/2007/PartnerControls"/>
    </lcf76f155ced4ddcb4097134ff3c332f>
    <SharedWithUsers xmlns="ba666acb-b9bd-4302-aecd-76a6448eddb5">
      <UserInfo>
        <DisplayName>Cameron Rutherford</DisplayName>
        <AccountId>112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A4B2366-0886-471D-98E3-54D0D4257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1E2889-019B-457F-BE65-4A4E8203F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666acb-b9bd-4302-aecd-76a6448eddb5"/>
    <ds:schemaRef ds:uri="a2399f9e-f70d-4dd1-85fd-f8d0e48b7fb2"/>
    <ds:schemaRef ds:uri="5cece13e-3376-4417-9525-be60b11a8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7807D1-0001-4B71-AB81-1D049869F5D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c72cf39f-c3f5-4eb9-a8e5-9b49cf2dc8b5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0c9ef302-d0f5-41b8-916b-4c6700c22d76"/>
    <ds:schemaRef ds:uri="5cece13e-3376-4417-9525-be60b11a89a8"/>
    <ds:schemaRef ds:uri="a2399f9e-f70d-4dd1-85fd-f8d0e48b7fb2"/>
    <ds:schemaRef ds:uri="ba666acb-b9bd-4302-aecd-76a6448edd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PNNL_11</Template>
  <TotalTime>1602</TotalTime>
  <Words>13</Words>
  <Application>Microsoft Macintosh PowerPoint</Application>
  <PresentationFormat>Custom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PNNL_Option_4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Campus Experience</dc:title>
  <dc:creator>Burtner, Russ IV</dc:creator>
  <cp:lastModifiedBy>Cameron Rutherford</cp:lastModifiedBy>
  <cp:revision>5</cp:revision>
  <dcterms:created xsi:type="dcterms:W3CDTF">2021-01-28T00:08:20Z</dcterms:created>
  <dcterms:modified xsi:type="dcterms:W3CDTF">2023-07-11T15:53:12Z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0x010100E6EA38DA44339A4883E548521AFF88DA</vt:lpwstr>
  </property>
</Properties>
</file>