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9D22C-1E18-42B1-A33E-27F78AA1DBF9}" v="269" dt="2020-09-03T22:24:3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, Woongjo" userId="1ff5f757-92ce-4bdb-9655-e9d98b455b7b" providerId="ADAL" clId="{8D89D22C-1E18-42B1-A33E-27F78AA1DBF9}"/>
    <pc:docChg chg="undo custSel addSld delSld modSld">
      <pc:chgData name="Choi, Woongjo" userId="1ff5f757-92ce-4bdb-9655-e9d98b455b7b" providerId="ADAL" clId="{8D89D22C-1E18-42B1-A33E-27F78AA1DBF9}" dt="2020-09-03T22:24:50.660" v="559" actId="14100"/>
      <pc:docMkLst>
        <pc:docMk/>
      </pc:docMkLst>
      <pc:sldChg chg="del">
        <pc:chgData name="Choi, Woongjo" userId="1ff5f757-92ce-4bdb-9655-e9d98b455b7b" providerId="ADAL" clId="{8D89D22C-1E18-42B1-A33E-27F78AA1DBF9}" dt="2020-09-01T13:30:16.824" v="267" actId="2696"/>
        <pc:sldMkLst>
          <pc:docMk/>
          <pc:sldMk cId="3426010606" sldId="256"/>
        </pc:sldMkLst>
      </pc:sldChg>
      <pc:sldChg chg="addSp delSp modSp add">
        <pc:chgData name="Choi, Woongjo" userId="1ff5f757-92ce-4bdb-9655-e9d98b455b7b" providerId="ADAL" clId="{8D89D22C-1E18-42B1-A33E-27F78AA1DBF9}" dt="2020-09-01T15:03:24.460" v="268" actId="207"/>
        <pc:sldMkLst>
          <pc:docMk/>
          <pc:sldMk cId="1505108781" sldId="257"/>
        </pc:sldMkLst>
        <pc:spChg chg="mod">
          <ac:chgData name="Choi, Woongjo" userId="1ff5f757-92ce-4bdb-9655-e9d98b455b7b" providerId="ADAL" clId="{8D89D22C-1E18-42B1-A33E-27F78AA1DBF9}" dt="2020-09-01T13:17:03.355" v="64" actId="20577"/>
          <ac:spMkLst>
            <pc:docMk/>
            <pc:sldMk cId="1505108781" sldId="257"/>
            <ac:spMk id="2" creationId="{6F352A6C-F614-4AE6-A70B-4F393B7E5460}"/>
          </ac:spMkLst>
        </pc:spChg>
        <pc:spChg chg="del mod">
          <ac:chgData name="Choi, Woongjo" userId="1ff5f757-92ce-4bdb-9655-e9d98b455b7b" providerId="ADAL" clId="{8D89D22C-1E18-42B1-A33E-27F78AA1DBF9}" dt="2020-09-01T13:17:51.799" v="68"/>
          <ac:spMkLst>
            <pc:docMk/>
            <pc:sldMk cId="1505108781" sldId="257"/>
            <ac:spMk id="3" creationId="{F45A0B46-2898-4F23-9EBF-1B4992BD6A92}"/>
          </ac:spMkLst>
        </pc:spChg>
        <pc:spChg chg="add mod">
          <ac:chgData name="Choi, Woongjo" userId="1ff5f757-92ce-4bdb-9655-e9d98b455b7b" providerId="ADAL" clId="{8D89D22C-1E18-42B1-A33E-27F78AA1DBF9}" dt="2020-09-01T15:03:24.460" v="268" actId="207"/>
          <ac:spMkLst>
            <pc:docMk/>
            <pc:sldMk cId="1505108781" sldId="257"/>
            <ac:spMk id="6" creationId="{54D76292-C51D-42FC-8BE7-B67E357DB2C8}"/>
          </ac:spMkLst>
        </pc:spChg>
        <pc:picChg chg="add mod">
          <ac:chgData name="Choi, Woongjo" userId="1ff5f757-92ce-4bdb-9655-e9d98b455b7b" providerId="ADAL" clId="{8D89D22C-1E18-42B1-A33E-27F78AA1DBF9}" dt="2020-09-01T13:17:55.020" v="69" actId="1076"/>
          <ac:picMkLst>
            <pc:docMk/>
            <pc:sldMk cId="1505108781" sldId="257"/>
            <ac:picMk id="4" creationId="{70D9F7EC-A152-4077-8F3A-327AF4BE110E}"/>
          </ac:picMkLst>
        </pc:picChg>
        <pc:picChg chg="add mod">
          <ac:chgData name="Choi, Woongjo" userId="1ff5f757-92ce-4bdb-9655-e9d98b455b7b" providerId="ADAL" clId="{8D89D22C-1E18-42B1-A33E-27F78AA1DBF9}" dt="2020-09-01T13:18:22.643" v="71" actId="1076"/>
          <ac:picMkLst>
            <pc:docMk/>
            <pc:sldMk cId="1505108781" sldId="257"/>
            <ac:picMk id="5" creationId="{4FB7D8A3-6189-4B70-9478-3A565342C45D}"/>
          </ac:picMkLst>
        </pc:picChg>
      </pc:sldChg>
      <pc:sldChg chg="addSp delSp modSp add del mod">
        <pc:chgData name="Choi, Woongjo" userId="1ff5f757-92ce-4bdb-9655-e9d98b455b7b" providerId="ADAL" clId="{8D89D22C-1E18-42B1-A33E-27F78AA1DBF9}" dt="2020-09-02T20:52:41.755" v="388" actId="2696"/>
        <pc:sldMkLst>
          <pc:docMk/>
          <pc:sldMk cId="3777947122" sldId="258"/>
        </pc:sldMkLst>
        <pc:spChg chg="mod">
          <ac:chgData name="Choi, Woongjo" userId="1ff5f757-92ce-4bdb-9655-e9d98b455b7b" providerId="ADAL" clId="{8D89D22C-1E18-42B1-A33E-27F78AA1DBF9}" dt="2020-09-01T15:03:31.021" v="281" actId="20577"/>
          <ac:spMkLst>
            <pc:docMk/>
            <pc:sldMk cId="3777947122" sldId="258"/>
            <ac:spMk id="2" creationId="{6B85ABAA-E9E0-416C-A5B3-6F67172BF19F}"/>
          </ac:spMkLst>
        </pc:spChg>
        <pc:spChg chg="del">
          <ac:chgData name="Choi, Woongjo" userId="1ff5f757-92ce-4bdb-9655-e9d98b455b7b" providerId="ADAL" clId="{8D89D22C-1E18-42B1-A33E-27F78AA1DBF9}" dt="2020-09-01T15:03:47.521" v="284" actId="478"/>
          <ac:spMkLst>
            <pc:docMk/>
            <pc:sldMk cId="3777947122" sldId="258"/>
            <ac:spMk id="3" creationId="{4EDEF17C-361B-4534-837F-685AF34E3908}"/>
          </ac:spMkLst>
        </pc:spChg>
        <pc:graphicFrameChg chg="add mod">
          <ac:chgData name="Choi, Woongjo" userId="1ff5f757-92ce-4bdb-9655-e9d98b455b7b" providerId="ADAL" clId="{8D89D22C-1E18-42B1-A33E-27F78AA1DBF9}" dt="2020-09-01T15:06:59.211" v="349" actId="404"/>
          <ac:graphicFrameMkLst>
            <pc:docMk/>
            <pc:sldMk cId="3777947122" sldId="258"/>
            <ac:graphicFrameMk id="4" creationId="{00000000-0008-0000-0200-000002000000}"/>
          </ac:graphicFrameMkLst>
        </pc:graphicFrameChg>
      </pc:sldChg>
      <pc:sldChg chg="addSp delSp modSp add">
        <pc:chgData name="Choi, Woongjo" userId="1ff5f757-92ce-4bdb-9655-e9d98b455b7b" providerId="ADAL" clId="{8D89D22C-1E18-42B1-A33E-27F78AA1DBF9}" dt="2020-09-03T22:24:50.660" v="559" actId="14100"/>
        <pc:sldMkLst>
          <pc:docMk/>
          <pc:sldMk cId="2637080956" sldId="259"/>
        </pc:sldMkLst>
        <pc:spChg chg="del">
          <ac:chgData name="Choi, Woongjo" userId="1ff5f757-92ce-4bdb-9655-e9d98b455b7b" providerId="ADAL" clId="{8D89D22C-1E18-42B1-A33E-27F78AA1DBF9}" dt="2020-09-02T20:17:40.019" v="354" actId="478"/>
          <ac:spMkLst>
            <pc:docMk/>
            <pc:sldMk cId="2637080956" sldId="259"/>
            <ac:spMk id="2" creationId="{35FD2EFD-690F-4F55-905F-A598136997A2}"/>
          </ac:spMkLst>
        </pc:spChg>
        <pc:spChg chg="add mod">
          <ac:chgData name="Choi, Woongjo" userId="1ff5f757-92ce-4bdb-9655-e9d98b455b7b" providerId="ADAL" clId="{8D89D22C-1E18-42B1-A33E-27F78AA1DBF9}" dt="2020-09-03T22:24:09.854" v="547" actId="20577"/>
          <ac:spMkLst>
            <pc:docMk/>
            <pc:sldMk cId="2637080956" sldId="259"/>
            <ac:spMk id="2" creationId="{49C490E0-1399-420B-95B3-B94593600E4B}"/>
          </ac:spMkLst>
        </pc:spChg>
        <pc:spChg chg="del">
          <ac:chgData name="Choi, Woongjo" userId="1ff5f757-92ce-4bdb-9655-e9d98b455b7b" providerId="ADAL" clId="{8D89D22C-1E18-42B1-A33E-27F78AA1DBF9}" dt="2020-09-02T20:17:41.012" v="355" actId="478"/>
          <ac:spMkLst>
            <pc:docMk/>
            <pc:sldMk cId="2637080956" sldId="259"/>
            <ac:spMk id="3" creationId="{83F14887-4D5A-4A0C-B3C9-CD45188BB23D}"/>
          </ac:spMkLst>
        </pc:spChg>
        <pc:spChg chg="add mod">
          <ac:chgData name="Choi, Woongjo" userId="1ff5f757-92ce-4bdb-9655-e9d98b455b7b" providerId="ADAL" clId="{8D89D22C-1E18-42B1-A33E-27F78AA1DBF9}" dt="2020-09-03T22:24:50.660" v="559" actId="14100"/>
          <ac:spMkLst>
            <pc:docMk/>
            <pc:sldMk cId="2637080956" sldId="259"/>
            <ac:spMk id="3" creationId="{EBAD0606-146D-425D-80C2-F071536BF72D}"/>
          </ac:spMkLst>
        </pc:spChg>
        <pc:spChg chg="add mod">
          <ac:chgData name="Choi, Woongjo" userId="1ff5f757-92ce-4bdb-9655-e9d98b455b7b" providerId="ADAL" clId="{8D89D22C-1E18-42B1-A33E-27F78AA1DBF9}" dt="2020-09-02T20:18:08.157" v="362" actId="1076"/>
          <ac:spMkLst>
            <pc:docMk/>
            <pc:sldMk cId="2637080956" sldId="259"/>
            <ac:spMk id="5" creationId="{4FD1273A-91BC-421B-900B-008C1A6EEFAA}"/>
          </ac:spMkLst>
        </pc:spChg>
        <pc:grpChg chg="add mod">
          <ac:chgData name="Choi, Woongjo" userId="1ff5f757-92ce-4bdb-9655-e9d98b455b7b" providerId="ADAL" clId="{8D89D22C-1E18-42B1-A33E-27F78AA1DBF9}" dt="2020-09-03T22:19:24.237" v="501" actId="164"/>
          <ac:grpSpMkLst>
            <pc:docMk/>
            <pc:sldMk cId="2637080956" sldId="259"/>
            <ac:grpSpMk id="4" creationId="{343D4652-D0AD-42FA-8A6C-F419D96FD61C}"/>
          </ac:grpSpMkLst>
        </pc:grpChg>
        <pc:picChg chg="add del mod">
          <ac:chgData name="Choi, Woongjo" userId="1ff5f757-92ce-4bdb-9655-e9d98b455b7b" providerId="ADAL" clId="{8D89D22C-1E18-42B1-A33E-27F78AA1DBF9}" dt="2020-09-02T20:18:59.779" v="363" actId="478"/>
          <ac:picMkLst>
            <pc:docMk/>
            <pc:sldMk cId="2637080956" sldId="259"/>
            <ac:picMk id="4" creationId="{9CE0DBD5-8CDF-4708-8E8B-E491FBA96CB7}"/>
          </ac:picMkLst>
        </pc:picChg>
        <pc:picChg chg="add del mod">
          <ac:chgData name="Choi, Woongjo" userId="1ff5f757-92ce-4bdb-9655-e9d98b455b7b" providerId="ADAL" clId="{8D89D22C-1E18-42B1-A33E-27F78AA1DBF9}" dt="2020-09-02T20:50:25.366" v="370" actId="478"/>
          <ac:picMkLst>
            <pc:docMk/>
            <pc:sldMk cId="2637080956" sldId="259"/>
            <ac:picMk id="6" creationId="{DE571E67-6723-46E8-B41A-0A52768D5C77}"/>
          </ac:picMkLst>
        </pc:picChg>
        <pc:picChg chg="add mod">
          <ac:chgData name="Choi, Woongjo" userId="1ff5f757-92ce-4bdb-9655-e9d98b455b7b" providerId="ADAL" clId="{8D89D22C-1E18-42B1-A33E-27F78AA1DBF9}" dt="2020-09-02T20:50:36.231" v="377" actId="1076"/>
          <ac:picMkLst>
            <pc:docMk/>
            <pc:sldMk cId="2637080956" sldId="259"/>
            <ac:picMk id="7" creationId="{33E2B3B0-AEB4-4FA5-BB7D-071573FDFE5A}"/>
          </ac:picMkLst>
        </pc:picChg>
      </pc:sldChg>
      <pc:sldChg chg="add del">
        <pc:chgData name="Choi, Woongjo" userId="1ff5f757-92ce-4bdb-9655-e9d98b455b7b" providerId="ADAL" clId="{8D89D22C-1E18-42B1-A33E-27F78AA1DBF9}" dt="2020-09-02T20:50:44.868" v="380" actId="2696"/>
        <pc:sldMkLst>
          <pc:docMk/>
          <pc:sldMk cId="1276944039" sldId="260"/>
        </pc:sldMkLst>
      </pc:sldChg>
      <pc:sldChg chg="addSp delSp modSp add">
        <pc:chgData name="Choi, Woongjo" userId="1ff5f757-92ce-4bdb-9655-e9d98b455b7b" providerId="ADAL" clId="{8D89D22C-1E18-42B1-A33E-27F78AA1DBF9}" dt="2020-09-03T22:24:40.681" v="558" actId="14100"/>
        <pc:sldMkLst>
          <pc:docMk/>
          <pc:sldMk cId="1442489572" sldId="261"/>
        </pc:sldMkLst>
        <pc:spChg chg="mod">
          <ac:chgData name="Choi, Woongjo" userId="1ff5f757-92ce-4bdb-9655-e9d98b455b7b" providerId="ADAL" clId="{8D89D22C-1E18-42B1-A33E-27F78AA1DBF9}" dt="2020-09-02T20:51:52.087" v="383" actId="20577"/>
          <ac:spMkLst>
            <pc:docMk/>
            <pc:sldMk cId="1442489572" sldId="261"/>
            <ac:spMk id="5" creationId="{4FD1273A-91BC-421B-900B-008C1A6EEFAA}"/>
          </ac:spMkLst>
        </pc:spChg>
        <pc:spChg chg="mod">
          <ac:chgData name="Choi, Woongjo" userId="1ff5f757-92ce-4bdb-9655-e9d98b455b7b" providerId="ADAL" clId="{8D89D22C-1E18-42B1-A33E-27F78AA1DBF9}" dt="2020-09-03T22:24:34.347" v="557" actId="20577"/>
          <ac:spMkLst>
            <pc:docMk/>
            <pc:sldMk cId="1442489572" sldId="261"/>
            <ac:spMk id="6" creationId="{05DA8783-54DE-42A4-AFA6-85BF8C1B6347}"/>
          </ac:spMkLst>
        </pc:spChg>
        <pc:spChg chg="mod">
          <ac:chgData name="Choi, Woongjo" userId="1ff5f757-92ce-4bdb-9655-e9d98b455b7b" providerId="ADAL" clId="{8D89D22C-1E18-42B1-A33E-27F78AA1DBF9}" dt="2020-09-03T22:24:40.681" v="558" actId="14100"/>
          <ac:spMkLst>
            <pc:docMk/>
            <pc:sldMk cId="1442489572" sldId="261"/>
            <ac:spMk id="7" creationId="{FB9838CA-BC68-4CF1-A0A3-59DAA45A77ED}"/>
          </ac:spMkLst>
        </pc:spChg>
        <pc:grpChg chg="add">
          <ac:chgData name="Choi, Woongjo" userId="1ff5f757-92ce-4bdb-9655-e9d98b455b7b" providerId="ADAL" clId="{8D89D22C-1E18-42B1-A33E-27F78AA1DBF9}" dt="2020-09-03T22:19:27.135" v="502"/>
          <ac:grpSpMkLst>
            <pc:docMk/>
            <pc:sldMk cId="1442489572" sldId="261"/>
            <ac:grpSpMk id="4" creationId="{359DFF18-DF63-4138-B70B-3229D47D90BB}"/>
          </ac:grpSpMkLst>
        </pc:grpChg>
        <pc:picChg chg="add mod">
          <ac:chgData name="Choi, Woongjo" userId="1ff5f757-92ce-4bdb-9655-e9d98b455b7b" providerId="ADAL" clId="{8D89D22C-1E18-42B1-A33E-27F78AA1DBF9}" dt="2020-09-02T20:52:07.358" v="387" actId="1076"/>
          <ac:picMkLst>
            <pc:docMk/>
            <pc:sldMk cId="1442489572" sldId="261"/>
            <ac:picMk id="2" creationId="{EFB2DDC5-12E4-4A69-9194-501C6B7CF5AC}"/>
          </ac:picMkLst>
        </pc:picChg>
        <pc:picChg chg="del">
          <ac:chgData name="Choi, Woongjo" userId="1ff5f757-92ce-4bdb-9655-e9d98b455b7b" providerId="ADAL" clId="{8D89D22C-1E18-42B1-A33E-27F78AA1DBF9}" dt="2020-09-02T20:51:54.094" v="384" actId="478"/>
          <ac:picMkLst>
            <pc:docMk/>
            <pc:sldMk cId="1442489572" sldId="261"/>
            <ac:picMk id="7" creationId="{33E2B3B0-AEB4-4FA5-BB7D-071573FDFE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400-CC47-4936-AE3C-5421F823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F88D-A80C-4271-B39D-B4B8FDE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1AE7-CF3D-4B64-8A8F-AAD831BE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515A-5CC3-4447-946A-A95A4F8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09C6-C288-4A6D-9728-1460C491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681E-2AC6-4B47-BB50-D5FB917E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3BCD-A6E1-4A7D-868E-1CC4E260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2112-149C-484A-A288-EE1FE666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8C49-6632-46C9-8254-D2E13082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CC46-23A0-405C-A15B-B1E6B22C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F8D9-9369-4ACB-A326-21E074C0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9248-A323-4F6C-A4ED-2053E46F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9C31-ABBD-4129-B25E-D5D7E20C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430D-5AEF-4238-BF70-1D04698A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1609-5443-413A-A168-946674FD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0FD-BD97-4E2C-B9EC-23FB82B6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BEAE-C7C0-40A1-94AC-D57B5890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F8D3-E206-454B-95DE-2237C04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1789-D866-469A-88A7-85B0F0A0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D11E-2553-461A-8AD6-D92C9212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99B0-26C8-45CD-840E-AF20E1E6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331C-B68A-4156-848F-7A2EC6FB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25CB-BF57-4B0C-9A2B-DFC88DF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3983-767F-4475-ADD4-96A6EB6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6564-6FC9-42B6-9C55-C99B765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798B-6F41-45FB-BCB8-A52A3DDF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955F-0AF9-4BAE-BD07-48F4B44C6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4848F-41BA-40A9-8FAB-4858B8C2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5800-AC02-45C5-B77A-FA7A961C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AE9A-9FF4-4F37-A916-73D3648D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C00D-D25E-45B1-A18B-E19F99B3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9C58-97F0-451E-BC58-8C12EA5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A639-50B1-4F2A-AD14-F63EAD7B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D04A-EBDD-4C51-AAEE-FDA738FB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E7163-B306-46A6-B870-176DDCE8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0A1EE-9A08-4BDC-BC3C-8F2008FF3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1611A-30BB-4BEE-B02A-2DA1AF09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E6C3C-433D-43CF-8C56-9E6BC24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9771C-AE6E-4B6E-8440-698148DA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2FEC-D596-4596-97A7-DCF8846A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E7547-C486-40D7-BAB4-2FD305B6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C27C6-AB45-49D9-9190-4802F20F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5930-96A9-4AFA-B1F4-2BB81A61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CE924-8D03-4559-A0D7-1D3D5A1B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FC2B-1A1D-4500-B4B6-0F0CDAF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4176-A50F-45A5-8270-EF60CDF8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0634-E352-46DC-A2B4-95BCB1CA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1302-21A7-4AFA-8AE3-0698B892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30CA-E5AB-4FFA-BB1F-81E9F8F5D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5D350-C4A0-4130-9DDA-5C60EA34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D9BC-1E0F-44F7-B330-3BED3B6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7C5F-CEA0-4A78-93EB-E92EE45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000A-8F74-4527-9A91-EAFFAC1B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7DF60-2FAF-4258-A2A2-EFEA5E98E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DBA6-467F-4229-871A-01EDD57F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87F2-614A-4922-92CB-80282E5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B1BE-0432-4BB3-9763-9526FB28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16FFC-B26F-47FE-AAFC-56724D4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3671-8A04-4839-9F75-6E8888C2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0EA64-3240-4EFC-9BB5-66D82949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2A31-DD77-46BC-8403-721832D6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E41F-600C-44C8-A86B-0BC25D46D26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7086-8132-4714-AE61-601882712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AA90-D2CE-4B07-B9AA-9175D7E4B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B850-CEC8-4186-A63F-9F302EE5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2A6C-F614-4AE6-A70B-4F393B7E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FOPDT: Friction Stir Welding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9F7EC-A152-4077-8F3A-327AF4BE1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35" y="1891506"/>
            <a:ext cx="440055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7D8A3-6189-4B70-9478-3A565342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476625"/>
            <a:ext cx="4381500" cy="179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D76292-C51D-42FC-8BE7-B67E357DB2C8}"/>
                  </a:ext>
                </a:extLst>
              </p:cNvPr>
              <p:cNvSpPr txBox="1"/>
              <p:nvPr/>
            </p:nvSpPr>
            <p:spPr>
              <a:xfrm>
                <a:off x="6581775" y="2095500"/>
                <a:ext cx="5029200" cy="302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[℃</m:t>
                    </m:r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=103.53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=17.1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D76292-C51D-42FC-8BE7-B67E357D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5" y="2095500"/>
                <a:ext cx="5029200" cy="3023520"/>
              </a:xfrm>
              <a:prstGeom prst="rect">
                <a:avLst/>
              </a:prstGeom>
              <a:blipFill>
                <a:blip r:embed="rId4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1273A-91BC-421B-900B-008C1A6EEFAA}"/>
                  </a:ext>
                </a:extLst>
              </p:cNvPr>
              <p:cNvSpPr txBox="1"/>
              <p:nvPr/>
            </p:nvSpPr>
            <p:spPr>
              <a:xfrm>
                <a:off x="295276" y="405480"/>
                <a:ext cx="3214574" cy="302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[℃</m:t>
                    </m:r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=103.53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=17.1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1273A-91BC-421B-900B-008C1A6E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6" y="405480"/>
                <a:ext cx="3214574" cy="3023520"/>
              </a:xfrm>
              <a:prstGeom prst="rect">
                <a:avLst/>
              </a:prstGeom>
              <a:blipFill>
                <a:blip r:embed="rId2"/>
                <a:stretch>
                  <a:fillRect t="-1210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3E2B3B0-AEB4-4FA5-BB7D-071573FD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50" y="140288"/>
            <a:ext cx="8409818" cy="63122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43D4652-D0AD-42FA-8A6C-F419D96FD61C}"/>
              </a:ext>
            </a:extLst>
          </p:cNvPr>
          <p:cNvGrpSpPr/>
          <p:nvPr/>
        </p:nvGrpSpPr>
        <p:grpSpPr>
          <a:xfrm>
            <a:off x="176080" y="3874168"/>
            <a:ext cx="3882573" cy="2055389"/>
            <a:chOff x="176080" y="3874168"/>
            <a:chExt cx="3882573" cy="20553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C490E0-1399-420B-95B3-B94593600E4B}"/>
                </a:ext>
              </a:extLst>
            </p:cNvPr>
            <p:cNvSpPr txBox="1"/>
            <p:nvPr/>
          </p:nvSpPr>
          <p:spPr>
            <a:xfrm>
              <a:off x="176080" y="3898232"/>
              <a:ext cx="388257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Goodness of fit:</a:t>
              </a:r>
            </a:p>
            <a:p>
              <a:r>
                <a:rPr lang="en-US" dirty="0"/>
                <a:t>	SSE:2915</a:t>
              </a:r>
            </a:p>
            <a:p>
              <a:r>
                <a:rPr lang="en-US" dirty="0"/>
                <a:t>	R-square: 0.6669</a:t>
              </a:r>
            </a:p>
            <a:p>
              <a:r>
                <a:rPr lang="en-US" dirty="0"/>
                <a:t>	Adjusted R-square: 0.6654</a:t>
              </a:r>
            </a:p>
            <a:p>
              <a:r>
                <a:rPr lang="en-US" dirty="0"/>
                <a:t>	RMSE: 3.674</a:t>
              </a:r>
            </a:p>
            <a:p>
              <a:r>
                <a:rPr lang="en-US" dirty="0"/>
                <a:t>	MSE:13.498276</a:t>
              </a:r>
            </a:p>
            <a:p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AD0606-146D-425D-80C2-F071536BF72D}"/>
                </a:ext>
              </a:extLst>
            </p:cNvPr>
            <p:cNvSpPr/>
            <p:nvPr/>
          </p:nvSpPr>
          <p:spPr>
            <a:xfrm>
              <a:off x="184484" y="3874168"/>
              <a:ext cx="3689684" cy="187692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0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1273A-91BC-421B-900B-008C1A6EEFAA}"/>
                  </a:ext>
                </a:extLst>
              </p:cNvPr>
              <p:cNvSpPr txBox="1"/>
              <p:nvPr/>
            </p:nvSpPr>
            <p:spPr>
              <a:xfrm>
                <a:off x="295276" y="405480"/>
                <a:ext cx="3214574" cy="302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[℃</m:t>
                    </m:r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=103.53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1273A-91BC-421B-900B-008C1A6E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6" y="405480"/>
                <a:ext cx="3214574" cy="3023520"/>
              </a:xfrm>
              <a:prstGeom prst="rect">
                <a:avLst/>
              </a:prstGeom>
              <a:blipFill>
                <a:blip r:embed="rId2"/>
                <a:stretch>
                  <a:fillRect t="-1210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FB2DDC5-12E4-4A69-9194-501C6B7C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97" y="371609"/>
            <a:ext cx="8101627" cy="60809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9DFF18-DF63-4138-B70B-3229D47D90BB}"/>
              </a:ext>
            </a:extLst>
          </p:cNvPr>
          <p:cNvGrpSpPr/>
          <p:nvPr/>
        </p:nvGrpSpPr>
        <p:grpSpPr>
          <a:xfrm>
            <a:off x="176080" y="3874168"/>
            <a:ext cx="3882573" cy="2332388"/>
            <a:chOff x="176080" y="3874168"/>
            <a:chExt cx="3882573" cy="23323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DA8783-54DE-42A4-AFA6-85BF8C1B6347}"/>
                </a:ext>
              </a:extLst>
            </p:cNvPr>
            <p:cNvSpPr txBox="1"/>
            <p:nvPr/>
          </p:nvSpPr>
          <p:spPr>
            <a:xfrm>
              <a:off x="176080" y="3898232"/>
              <a:ext cx="38825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Goodness of fit:</a:t>
              </a:r>
            </a:p>
            <a:p>
              <a:r>
                <a:rPr lang="en-US" dirty="0"/>
                <a:t>	SSE:80.59</a:t>
              </a:r>
            </a:p>
            <a:p>
              <a:r>
                <a:rPr lang="en-US" dirty="0"/>
                <a:t>	R-square: 0.6914</a:t>
              </a:r>
            </a:p>
            <a:p>
              <a:r>
                <a:rPr lang="en-US" dirty="0"/>
                <a:t>	Adjusted R-square: 0.6899</a:t>
              </a:r>
            </a:p>
            <a:p>
              <a:r>
                <a:rPr lang="en-US" dirty="0"/>
                <a:t>	RMSE: 0.6108</a:t>
              </a:r>
            </a:p>
            <a:p>
              <a:r>
                <a:rPr lang="en-US" dirty="0"/>
                <a:t>	MSE:0.37307664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9838CA-BC68-4CF1-A0A3-59DAA45A77ED}"/>
                </a:ext>
              </a:extLst>
            </p:cNvPr>
            <p:cNvSpPr/>
            <p:nvPr/>
          </p:nvSpPr>
          <p:spPr>
            <a:xfrm>
              <a:off x="184484" y="3874168"/>
              <a:ext cx="3689684" cy="187692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48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9C5132F551343B49231CC40E731BE" ma:contentTypeVersion="11" ma:contentTypeDescription="Create a new document." ma:contentTypeScope="" ma:versionID="567a04435fea19f19fec98a255b9e753">
  <xsd:schema xmlns:xsd="http://www.w3.org/2001/XMLSchema" xmlns:xs="http://www.w3.org/2001/XMLSchema" xmlns:p="http://schemas.microsoft.com/office/2006/metadata/properties" xmlns:ns3="e4b597f2-4263-4e79-be2f-8bad1effc847" xmlns:ns4="4dcc8d54-d295-4d84-a744-cfdfe984b3bc" targetNamespace="http://schemas.microsoft.com/office/2006/metadata/properties" ma:root="true" ma:fieldsID="8fba941258e538a3080d2fe85158acc5" ns3:_="" ns4:_="">
    <xsd:import namespace="e4b597f2-4263-4e79-be2f-8bad1effc847"/>
    <xsd:import namespace="4dcc8d54-d295-4d84-a744-cfdfe984b3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597f2-4263-4e79-be2f-8bad1eff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c8d54-d295-4d84-a744-cfdfe984b3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1EE1C-7702-454E-938D-8338D43F78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68B9CD-1533-430F-858D-1BAB227AB4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E30CE9-33F9-4DC4-AA2C-B90EE699F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597f2-4263-4e79-be2f-8bad1effc847"/>
    <ds:schemaRef ds:uri="4dcc8d54-d295-4d84-a744-cfdfe984b3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FOPDT: Friction Stir Welding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Woongjo</dc:creator>
  <cp:lastModifiedBy>Choi, Woongjo</cp:lastModifiedBy>
  <cp:revision>1</cp:revision>
  <dcterms:created xsi:type="dcterms:W3CDTF">2020-09-01T12:48:49Z</dcterms:created>
  <dcterms:modified xsi:type="dcterms:W3CDTF">2020-09-03T22:25:01Z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0x0101001F59C5132F551343B49231CC40E731BE</vt:lpwstr>
  </property>
</Properties>
</file>