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6858000" cy="5943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CAEC"/>
    <a:srgbClr val="AEAEAE"/>
    <a:srgbClr val="616161"/>
    <a:srgbClr val="FFFFFF"/>
    <a:srgbClr val="002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A067673-D33C-4E0A-B5ED-609457335EF3}" v="28" dt="2025-05-16T01:59:07.9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6" d="100"/>
          <a:sy n="166" d="100"/>
        </p:scale>
        <p:origin x="3052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EA067673-D33C-4E0A-B5ED-609457335EF3}"/>
    <pc:docChg chg="modSld">
      <pc:chgData name="Bo Tang" userId="332dbdf67b1791cd" providerId="LiveId" clId="{EA067673-D33C-4E0A-B5ED-609457335EF3}" dt="2025-05-16T01:59:07.928" v="29"/>
      <pc:docMkLst>
        <pc:docMk/>
      </pc:docMkLst>
      <pc:sldChg chg="modSp mod">
        <pc:chgData name="Bo Tang" userId="332dbdf67b1791cd" providerId="LiveId" clId="{EA067673-D33C-4E0A-B5ED-609457335EF3}" dt="2025-05-15T21:58:21.266" v="7" actId="1037"/>
        <pc:sldMkLst>
          <pc:docMk/>
          <pc:sldMk cId="774648753" sldId="256"/>
        </pc:sldMkLst>
        <pc:spChg chg="mod">
          <ac:chgData name="Bo Tang" userId="332dbdf67b1791cd" providerId="LiveId" clId="{EA067673-D33C-4E0A-B5ED-609457335EF3}" dt="2025-05-15T21:58:16.320" v="5" actId="20577"/>
          <ac:spMkLst>
            <pc:docMk/>
            <pc:sldMk cId="774648753" sldId="256"/>
            <ac:spMk id="77" creationId="{A1101296-8325-9B54-8834-D81AB0A8CD74}"/>
          </ac:spMkLst>
        </pc:spChg>
        <pc:spChg chg="mod">
          <ac:chgData name="Bo Tang" userId="332dbdf67b1791cd" providerId="LiveId" clId="{EA067673-D33C-4E0A-B5ED-609457335EF3}" dt="2025-05-15T21:58:21.266" v="7" actId="1037"/>
          <ac:spMkLst>
            <pc:docMk/>
            <pc:sldMk cId="774648753" sldId="256"/>
            <ac:spMk id="78" creationId="{C0D3AFD7-64DF-DD68-D86B-FAAA7524C045}"/>
          </ac:spMkLst>
        </pc:spChg>
        <pc:spChg chg="mod">
          <ac:chgData name="Bo Tang" userId="332dbdf67b1791cd" providerId="LiveId" clId="{EA067673-D33C-4E0A-B5ED-609457335EF3}" dt="2025-05-15T21:58:16.320" v="5" actId="20577"/>
          <ac:spMkLst>
            <pc:docMk/>
            <pc:sldMk cId="774648753" sldId="256"/>
            <ac:spMk id="88" creationId="{B68AB2ED-9807-FC15-C9A2-D6C36894ABBB}"/>
          </ac:spMkLst>
        </pc:spChg>
        <pc:grpChg chg="mod">
          <ac:chgData name="Bo Tang" userId="332dbdf67b1791cd" providerId="LiveId" clId="{EA067673-D33C-4E0A-B5ED-609457335EF3}" dt="2025-05-15T21:58:16.320" v="5" actId="20577"/>
          <ac:grpSpMkLst>
            <pc:docMk/>
            <pc:sldMk cId="774648753" sldId="256"/>
            <ac:grpSpMk id="79" creationId="{1738F28C-D612-2994-A5D8-0C0070903815}"/>
          </ac:grpSpMkLst>
        </pc:grpChg>
        <pc:grpChg chg="mod">
          <ac:chgData name="Bo Tang" userId="332dbdf67b1791cd" providerId="LiveId" clId="{EA067673-D33C-4E0A-B5ED-609457335EF3}" dt="2025-05-15T21:58:16.320" v="5" actId="20577"/>
          <ac:grpSpMkLst>
            <pc:docMk/>
            <pc:sldMk cId="774648753" sldId="256"/>
            <ac:grpSpMk id="93" creationId="{F9307044-6EC5-53BD-74CC-9F3CF96F154C}"/>
          </ac:grpSpMkLst>
        </pc:grpChg>
      </pc:sldChg>
      <pc:sldChg chg="modSp">
        <pc:chgData name="Bo Tang" userId="332dbdf67b1791cd" providerId="LiveId" clId="{EA067673-D33C-4E0A-B5ED-609457335EF3}" dt="2025-05-16T01:59:07.928" v="29"/>
        <pc:sldMkLst>
          <pc:docMk/>
          <pc:sldMk cId="1718999486" sldId="257"/>
        </pc:sldMkLst>
        <pc:spChg chg="mod">
          <ac:chgData name="Bo Tang" userId="332dbdf67b1791cd" providerId="LiveId" clId="{EA067673-D33C-4E0A-B5ED-609457335EF3}" dt="2025-05-16T01:55:21.621" v="9" actId="20577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EA067673-D33C-4E0A-B5ED-609457335EF3}" dt="2025-05-16T01:59:07.928" v="29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EA067673-D33C-4E0A-B5ED-609457335EF3}" dt="2025-05-16T01:59:07.928" v="29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EA067673-D33C-4E0A-B5ED-609457335EF3}" dt="2025-05-16T01:59:07.928" v="29"/>
          <ac:spMkLst>
            <pc:docMk/>
            <pc:sldMk cId="1718999486" sldId="257"/>
            <ac:spMk id="80" creationId="{17DE276C-4101-529F-D5C0-EBEA803091B3}"/>
          </ac:spMkLst>
        </pc:spChg>
        <pc:grpChg chg="mod">
          <ac:chgData name="Bo Tang" userId="332dbdf67b1791cd" providerId="LiveId" clId="{EA067673-D33C-4E0A-B5ED-609457335EF3}" dt="2025-05-16T01:59:07.928" v="29"/>
          <ac:grpSpMkLst>
            <pc:docMk/>
            <pc:sldMk cId="1718999486" sldId="257"/>
            <ac:grpSpMk id="79" creationId="{1738F28C-D612-2994-A5D8-0C0070903815}"/>
          </ac:grpSpMkLst>
        </pc:grpChg>
        <pc:grpChg chg="mod">
          <ac:chgData name="Bo Tang" userId="332dbdf67b1791cd" providerId="LiveId" clId="{EA067673-D33C-4E0A-B5ED-609457335EF3}" dt="2025-05-16T01:59:07.928" v="29"/>
          <ac:grpSpMkLst>
            <pc:docMk/>
            <pc:sldMk cId="1718999486" sldId="257"/>
            <ac:grpSpMk id="81" creationId="{0E08F1B1-0C56-FD31-2094-4DDDFCB61048}"/>
          </ac:grpSpMkLst>
        </pc:grpChg>
      </pc:sldChg>
    </pc:docChg>
  </pc:docChgLst>
  <pc:docChgLst>
    <pc:chgData name="Bo Tang" userId="332dbdf67b1791cd" providerId="LiveId" clId="{6B8877FE-AF44-4210-82EF-225C89579D75}"/>
    <pc:docChg chg="undo custSel addSld modSld modMainMaster">
      <pc:chgData name="Bo Tang" userId="332dbdf67b1791cd" providerId="LiveId" clId="{6B8877FE-AF44-4210-82EF-225C89579D75}" dt="2024-10-01T07:06:20.782" v="1040" actId="20577"/>
      <pc:docMkLst>
        <pc:docMk/>
      </pc:docMkLst>
      <pc:sldChg chg="addSp delSp modSp new mod">
        <pc:chgData name="Bo Tang" userId="332dbdf67b1791cd" providerId="LiveId" clId="{6B8877FE-AF44-4210-82EF-225C89579D75}" dt="2024-10-01T07:06:11.877" v="1035" actId="1076"/>
        <pc:sldMkLst>
          <pc:docMk/>
          <pc:sldMk cId="774648753" sldId="256"/>
        </pc:sldMkLst>
      </pc:sldChg>
      <pc:sldChg chg="addSp delSp modSp add mod">
        <pc:chgData name="Bo Tang" userId="332dbdf67b1791cd" providerId="LiveId" clId="{6B8877FE-AF44-4210-82EF-225C89579D75}" dt="2024-10-01T07:06:20.782" v="1040" actId="20577"/>
        <pc:sldMkLst>
          <pc:docMk/>
          <pc:sldMk cId="1718999486" sldId="257"/>
        </pc:sldMkLst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</pc:sldLayoutChg>
      </pc:sldMasterChg>
    </pc:docChg>
  </pc:docChgLst>
  <pc:docChgLst>
    <pc:chgData name="Bo Tang" userId="332dbdf67b1791cd" providerId="LiveId" clId="{ECD0529C-D9A7-4A3D-994F-A6B8E4EA222D}"/>
    <pc:docChg chg="undo redo custSel modSld modMainMaster">
      <pc:chgData name="Bo Tang" userId="332dbdf67b1791cd" providerId="LiveId" clId="{ECD0529C-D9A7-4A3D-994F-A6B8E4EA222D}" dt="2025-02-06T03:31:49.323" v="594"/>
      <pc:docMkLst>
        <pc:docMk/>
      </pc:docMkLst>
      <pc:sldChg chg="addSp delSp modSp mod">
        <pc:chgData name="Bo Tang" userId="332dbdf67b1791cd" providerId="LiveId" clId="{ECD0529C-D9A7-4A3D-994F-A6B8E4EA222D}" dt="2025-02-06T03:31:40.645" v="592" actId="164"/>
        <pc:sldMkLst>
          <pc:docMk/>
          <pc:sldMk cId="774648753" sldId="256"/>
        </pc:sldMkLst>
      </pc:sldChg>
      <pc:sldChg chg="addSp delSp modSp mod">
        <pc:chgData name="Bo Tang" userId="332dbdf67b1791cd" providerId="LiveId" clId="{ECD0529C-D9A7-4A3D-994F-A6B8E4EA222D}" dt="2025-02-06T03:31:49.323" v="594"/>
        <pc:sldMkLst>
          <pc:docMk/>
          <pc:sldMk cId="1718999486" sldId="257"/>
        </pc:sldMkLst>
      </pc:sldChg>
      <pc:sldMasterChg chg="modSp modSldLayout">
        <pc:chgData name="Bo Tang" userId="332dbdf67b1791cd" providerId="LiveId" clId="{ECD0529C-D9A7-4A3D-994F-A6B8E4EA222D}" dt="2025-02-06T02:46:50.024" v="52"/>
        <pc:sldMasterMkLst>
          <pc:docMk/>
          <pc:sldMasterMk cId="3752200132" sldId="2147483708"/>
        </pc:sldMasterMkLst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870573912" sldId="2147483709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231407057" sldId="2147483711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860757838" sldId="2147483712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498961351" sldId="2147483713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936184517" sldId="2147483716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561346559" sldId="2147483717"/>
          </pc:sldLayoutMkLst>
        </pc:sldLayoutChg>
        <pc:sldLayoutChg chg="modSp">
          <pc:chgData name="Bo Tang" userId="332dbdf67b1791cd" providerId="LiveId" clId="{ECD0529C-D9A7-4A3D-994F-A6B8E4EA222D}" dt="2025-02-06T02:46:50.024" v="52"/>
          <pc:sldLayoutMkLst>
            <pc:docMk/>
            <pc:sldMasterMk cId="3752200132" sldId="2147483708"/>
            <pc:sldLayoutMk cId="3594660476" sldId="214748371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972715"/>
            <a:ext cx="5829300" cy="206925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121766"/>
            <a:ext cx="5143500" cy="143499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7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9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16442"/>
            <a:ext cx="1478756" cy="50369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16442"/>
            <a:ext cx="4350544" cy="50369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020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95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481774"/>
            <a:ext cx="5915025" cy="247237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977536"/>
            <a:ext cx="5915025" cy="1300162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70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582208"/>
            <a:ext cx="29146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582208"/>
            <a:ext cx="2914650" cy="377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68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16443"/>
            <a:ext cx="5915025" cy="1148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457008"/>
            <a:ext cx="2901255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171065"/>
            <a:ext cx="2901255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457008"/>
            <a:ext cx="2915543" cy="71405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171065"/>
            <a:ext cx="2915543" cy="31933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41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05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71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855770"/>
            <a:ext cx="3471863" cy="422380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827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96240"/>
            <a:ext cx="2211884" cy="13868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855770"/>
            <a:ext cx="3471863" cy="422380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783080"/>
            <a:ext cx="2211884" cy="330337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25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16443"/>
            <a:ext cx="5915025" cy="1148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582208"/>
            <a:ext cx="5915025" cy="377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508838"/>
            <a:ext cx="2314575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508838"/>
            <a:ext cx="1543050" cy="316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7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0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0.png"/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12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8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0E1CC7A1-B27F-164B-FF52-9C10BD4D6010}"/>
              </a:ext>
            </a:extLst>
          </p:cNvPr>
          <p:cNvGrpSpPr/>
          <p:nvPr/>
        </p:nvGrpSpPr>
        <p:grpSpPr>
          <a:xfrm>
            <a:off x="54094" y="1589986"/>
            <a:ext cx="6725963" cy="3029065"/>
            <a:chOff x="54094" y="1656088"/>
            <a:chExt cx="6725963" cy="3029065"/>
          </a:xfrm>
        </p:grpSpPr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DCB97F7-2F42-178A-56A4-CC3F2321FF63}"/>
                </a:ext>
              </a:extLst>
            </p:cNvPr>
            <p:cNvSpPr/>
            <p:nvPr/>
          </p:nvSpPr>
          <p:spPr>
            <a:xfrm>
              <a:off x="69377" y="1886073"/>
              <a:ext cx="6710680" cy="2799080"/>
            </a:xfrm>
            <a:custGeom>
              <a:avLst/>
              <a:gdLst>
                <a:gd name="connsiteX0" fmla="*/ 6700520 w 6710680"/>
                <a:gd name="connsiteY0" fmla="*/ 2799080 h 2799080"/>
                <a:gd name="connsiteX1" fmla="*/ 0 w 6710680"/>
                <a:gd name="connsiteY1" fmla="*/ 2799080 h 2799080"/>
                <a:gd name="connsiteX2" fmla="*/ 0 w 6710680"/>
                <a:gd name="connsiteY2" fmla="*/ 0 h 2799080"/>
                <a:gd name="connsiteX3" fmla="*/ 4343400 w 6710680"/>
                <a:gd name="connsiteY3" fmla="*/ 0 h 2799080"/>
                <a:gd name="connsiteX4" fmla="*/ 4343400 w 6710680"/>
                <a:gd name="connsiteY4" fmla="*/ 1178560 h 2799080"/>
                <a:gd name="connsiteX5" fmla="*/ 6710680 w 6710680"/>
                <a:gd name="connsiteY5" fmla="*/ 1178560 h 2799080"/>
                <a:gd name="connsiteX6" fmla="*/ 6700520 w 6710680"/>
                <a:gd name="connsiteY6" fmla="*/ 2799080 h 279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0680" h="2799080">
                  <a:moveTo>
                    <a:pt x="6700520" y="2799080"/>
                  </a:moveTo>
                  <a:lnTo>
                    <a:pt x="0" y="2799080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1178560"/>
                  </a:lnTo>
                  <a:lnTo>
                    <a:pt x="6710680" y="1178560"/>
                  </a:lnTo>
                  <a:cubicBezTo>
                    <a:pt x="6707293" y="1718733"/>
                    <a:pt x="6703907" y="2258907"/>
                    <a:pt x="6700520" y="2799080"/>
                  </a:cubicBezTo>
                  <a:close/>
                </a:path>
              </a:pathLst>
            </a:custGeom>
            <a:noFill/>
            <a:ln w="38100">
              <a:solidFill>
                <a:srgbClr val="61616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3309C5-371F-1688-8E0E-61254469F7EF}"/>
                    </a:ext>
                  </a:extLst>
                </p:cNvPr>
                <p:cNvSpPr txBox="1"/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ounding Classification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F3309C5-371F-1688-8E0E-61254469F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blipFill>
                  <a:blip r:embed="rId2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76" y="1215787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76" y="1215787"/>
                <a:ext cx="2678426" cy="369332"/>
              </a:xfrm>
              <a:prstGeom prst="rect">
                <a:avLst/>
              </a:prstGeom>
              <a:blipFill>
                <a:blip r:embed="rId3"/>
                <a:stretch>
                  <a:fillRect l="-2050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88" y="2527558"/>
            <a:ext cx="416077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64" y="2178355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=−1.17,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=2.98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64" y="2178355"/>
                <a:ext cx="2234651" cy="646331"/>
              </a:xfrm>
              <a:prstGeom prst="rect">
                <a:avLst/>
              </a:prstGeom>
              <a:blipFill>
                <a:blip r:embed="rId5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138250" y="2043101"/>
            <a:ext cx="3115513" cy="1399975"/>
            <a:chOff x="5121468" y="1215129"/>
            <a:chExt cx="3115513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121468" y="2221984"/>
                  <a:ext cx="3115513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468" y="2221984"/>
                  <a:ext cx="3115513" cy="393121"/>
                </a:xfrm>
                <a:prstGeom prst="rect">
                  <a:avLst/>
                </a:prstGeom>
                <a:blipFill>
                  <a:blip r:embed="rId6"/>
                  <a:stretch>
                    <a:fillRect l="-196" t="-7692" r="-3131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59" y="2527558"/>
            <a:ext cx="435664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95777" y="2210362"/>
                <a:ext cx="2504404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=−0.68,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=9.49</m:t>
                      </m:r>
                    </m:oMath>
                  </m:oMathPara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77" y="2210362"/>
                <a:ext cx="2504404" cy="668260"/>
              </a:xfrm>
              <a:prstGeom prst="rect">
                <a:avLst/>
              </a:prstGeom>
              <a:blipFill>
                <a:blip r:embed="rId7"/>
                <a:stretch>
                  <a:fillRect l="-2190" t="-5505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58" y="2824684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793" y="2824684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F9307044-6EC5-53BD-74CC-9F3CF96F154C}"/>
              </a:ext>
            </a:extLst>
          </p:cNvPr>
          <p:cNvGrpSpPr/>
          <p:nvPr/>
        </p:nvGrpSpPr>
        <p:grpSpPr>
          <a:xfrm>
            <a:off x="716265" y="3500858"/>
            <a:ext cx="5702335" cy="981486"/>
            <a:chOff x="3077058" y="4257477"/>
            <a:chExt cx="5702335" cy="981486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3147717" y="4257477"/>
              <a:ext cx="5631676" cy="965008"/>
              <a:chOff x="1615278" y="4489261"/>
              <a:chExt cx="5631676" cy="965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615278" y="4664906"/>
                    <a:ext cx="25959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=−1.85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5278" y="4664906"/>
                    <a:ext cx="2595903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878" t="-4717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302109" y="4489261"/>
                    <a:ext cx="2944845" cy="965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Gumbel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≥0</m:t>
                        </m:r>
                        <m:r>
                          <a:rPr lang="en-US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.5</m:t>
                        </m:r>
                      </m:oMath>
                    </a14:m>
                    <a:r>
                      <a:rPr lang="en-US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  <a:p>
                    <a14:m>
                      <m:oMath xmlns:m="http://schemas.openxmlformats.org/officeDocument/2006/math"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y</m:t>
                            </m:r>
                          </m:e>
                        </m:acc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d>
                          <m:dPr>
                            <m:begChr m:val="⌈"/>
                            <m:endChr m:val="⌉"/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02109" y="4489261"/>
                    <a:ext cx="2944845" cy="96500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863" t="-3145" b="-25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B68AB2ED-9807-FC15-C9A2-D6C36894ABBB}"/>
                </a:ext>
              </a:extLst>
            </p:cNvPr>
            <p:cNvSpPr/>
            <p:nvPr/>
          </p:nvSpPr>
          <p:spPr>
            <a:xfrm>
              <a:off x="3077058" y="4277861"/>
              <a:ext cx="5537574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CD58511-EB79-E384-1F2B-8D3F03A23C4E}"/>
              </a:ext>
            </a:extLst>
          </p:cNvPr>
          <p:cNvCxnSpPr>
            <a:cxnSpLocks/>
          </p:cNvCxnSpPr>
          <p:nvPr/>
        </p:nvCxnSpPr>
        <p:spPr>
          <a:xfrm>
            <a:off x="3163513" y="1589986"/>
            <a:ext cx="328234" cy="44452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FA1437-8B05-68FF-3710-B05D20A590EE}"/>
              </a:ext>
            </a:extLst>
          </p:cNvPr>
          <p:cNvCxnSpPr>
            <a:cxnSpLocks/>
          </p:cNvCxnSpPr>
          <p:nvPr/>
        </p:nvCxnSpPr>
        <p:spPr>
          <a:xfrm>
            <a:off x="3485362" y="4512767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E4352B-231E-0814-540E-0C2C558AEE8C}"/>
                  </a:ext>
                </a:extLst>
              </p:cNvPr>
              <p:cNvSpPr txBox="1"/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 Function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𝑏𝑗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𝑉𝑖𝑜𝑙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EBE4352B-231E-0814-540E-0C2C558AE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blipFill>
                <a:blip r:embed="rId10"/>
                <a:stretch>
                  <a:fillRect l="-1518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0E0E6C-3930-E98A-F064-B66F03CE8D6B}"/>
                  </a:ext>
                </a:extLst>
              </p:cNvPr>
              <p:cNvSpPr txBox="1"/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ixed-Integer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85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F0E0E6C-3930-E98A-F064-B66F03CE8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blipFill>
                <a:blip r:embed="rId11"/>
                <a:stretch>
                  <a:fillRect l="-1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B886907-3B80-0DA4-8519-C6F6558E0043}"/>
              </a:ext>
            </a:extLst>
          </p:cNvPr>
          <p:cNvCxnSpPr>
            <a:cxnSpLocks/>
          </p:cNvCxnSpPr>
          <p:nvPr/>
        </p:nvCxnSpPr>
        <p:spPr>
          <a:xfrm>
            <a:off x="3492229" y="5135640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6AAB77-1A4B-5257-F2B6-8DB5207FB107}"/>
              </a:ext>
            </a:extLst>
          </p:cNvPr>
          <p:cNvGrpSpPr/>
          <p:nvPr/>
        </p:nvGrpSpPr>
        <p:grpSpPr>
          <a:xfrm>
            <a:off x="45287" y="107347"/>
            <a:ext cx="3572024" cy="1038106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2F2F764-98F2-2359-6BE7-1BA72207478B}"/>
                    </a:ext>
                  </a:extLst>
                </p:cNvPr>
                <p:cNvSpPr txBox="1"/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E2F2F764-98F2-2359-6BE7-1BA7220747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10EFFA9A-FB25-3D4A-7722-50EBB712BCDD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B5344F81-CBDB-CC2A-E7AB-5208DDD0C0E1}"/>
              </a:ext>
            </a:extLst>
          </p:cNvPr>
          <p:cNvCxnSpPr>
            <a:cxnSpLocks/>
          </p:cNvCxnSpPr>
          <p:nvPr/>
        </p:nvCxnSpPr>
        <p:spPr>
          <a:xfrm flipV="1">
            <a:off x="3163513" y="1390638"/>
            <a:ext cx="643105" cy="1647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DD8E236-E9D4-54CD-BBCE-44757A934E18}"/>
              </a:ext>
            </a:extLst>
          </p:cNvPr>
          <p:cNvCxnSpPr>
            <a:cxnSpLocks/>
          </p:cNvCxnSpPr>
          <p:nvPr/>
        </p:nvCxnSpPr>
        <p:spPr>
          <a:xfrm>
            <a:off x="5498768" y="1758950"/>
            <a:ext cx="0" cy="480151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0BBBD8E-F615-64F6-30D6-091BC04B2346}"/>
              </a:ext>
            </a:extLst>
          </p:cNvPr>
          <p:cNvGrpSpPr/>
          <p:nvPr/>
        </p:nvGrpSpPr>
        <p:grpSpPr>
          <a:xfrm>
            <a:off x="3876577" y="35292"/>
            <a:ext cx="2903480" cy="1695052"/>
            <a:chOff x="3876577" y="35292"/>
            <a:chExt cx="2903480" cy="1695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E46F32-CE63-47A4-807E-12C9E29BEFA9}"/>
                    </a:ext>
                  </a:extLst>
                </p:cNvPr>
                <p:cNvSpPr txBox="1"/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55E46F32-CE63-47A4-807E-12C9E29BEF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blipFill>
                  <a:blip r:embed="rId13"/>
                  <a:stretch>
                    <a:fillRect l="-210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DA1FFC4-75BF-793B-EFF7-1C3A1582515A}"/>
                </a:ext>
              </a:extLst>
            </p:cNvPr>
            <p:cNvGrpSpPr/>
            <p:nvPr/>
          </p:nvGrpSpPr>
          <p:grpSpPr>
            <a:xfrm>
              <a:off x="4835767" y="35292"/>
              <a:ext cx="985099" cy="1002783"/>
              <a:chOff x="3224894" y="1926498"/>
              <a:chExt cx="672646" cy="684722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7053F74-F1D9-5950-FB8E-9313EF07B5EE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93679857-4EFD-F756-4E77-B6E687189106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7FB327E-A8CB-26DC-7650-3D2B46CA26F6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5C8AC04-E339-39E6-3989-4E4BA01A6CF6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DD91F7E-5057-1CE0-513D-BEE643BD590F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370A83B-7F6C-399D-7ACD-AEC8D52483D8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3671A2C-9769-AB22-8D2D-DFA331DF5539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200ECF3-49AA-C7FF-E9E4-71ECD51AF83D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3B2FF52A-5C1B-C3F2-4E25-DFE56EB4EAB0}"/>
                  </a:ext>
                </a:extLst>
              </p:cNvPr>
              <p:cNvCxnSpPr>
                <a:cxnSpLocks/>
                <a:stCxn id="9" idx="6"/>
                <a:endCxn id="13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A7D68AC-B452-E4D3-BAC8-6141C78A8BBA}"/>
                  </a:ext>
                </a:extLst>
              </p:cNvPr>
              <p:cNvCxnSpPr>
                <a:cxnSpLocks/>
                <a:stCxn id="9" idx="6"/>
                <a:endCxn id="12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9ECB9E86-A632-2030-1B33-3E971A8FD2B4}"/>
                  </a:ext>
                </a:extLst>
              </p:cNvPr>
              <p:cNvCxnSpPr>
                <a:cxnSpLocks/>
                <a:stCxn id="9" idx="6"/>
                <a:endCxn id="14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52AC6519-2285-8573-AE48-02FF27061E35}"/>
                  </a:ext>
                </a:extLst>
              </p:cNvPr>
              <p:cNvCxnSpPr>
                <a:cxnSpLocks/>
                <a:stCxn id="10" idx="6"/>
                <a:endCxn id="12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367181DF-249E-ED95-E0FC-5E25CEA899A5}"/>
                  </a:ext>
                </a:extLst>
              </p:cNvPr>
              <p:cNvCxnSpPr>
                <a:cxnSpLocks/>
                <a:stCxn id="10" idx="6"/>
                <a:endCxn id="13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7A2477C-9147-1D9A-E3AD-750E4E2331FB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8AB6F3F-4ADF-775F-1EE8-EF83C3A6A16B}"/>
                  </a:ext>
                </a:extLst>
              </p:cNvPr>
              <p:cNvCxnSpPr>
                <a:cxnSpLocks/>
                <a:stCxn id="11" idx="6"/>
                <a:endCxn id="12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032F7149-C1C0-515A-906C-FF75E033B15A}"/>
                  </a:ext>
                </a:extLst>
              </p:cNvPr>
              <p:cNvCxnSpPr>
                <a:cxnSpLocks/>
                <a:stCxn id="11" idx="6"/>
                <a:endCxn id="13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F227053C-42FA-8497-9449-1E45F36EC2F5}"/>
                  </a:ext>
                </a:extLst>
              </p:cNvPr>
              <p:cNvCxnSpPr>
                <a:cxnSpLocks/>
                <a:stCxn id="11" idx="6"/>
                <a:endCxn id="14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C083713F-189D-2AF4-B868-314596BC58D6}"/>
                  </a:ext>
                </a:extLst>
              </p:cNvPr>
              <p:cNvCxnSpPr>
                <a:cxnSpLocks/>
                <a:stCxn id="12" idx="6"/>
                <a:endCxn id="40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0CED6211-76C8-587B-1B01-BF8EAC04B60B}"/>
                  </a:ext>
                </a:extLst>
              </p:cNvPr>
              <p:cNvCxnSpPr>
                <a:cxnSpLocks/>
                <a:stCxn id="12" idx="6"/>
                <a:endCxn id="41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6ACAB30-EEA3-4201-8A26-74DC9B47AB58}"/>
                  </a:ext>
                </a:extLst>
              </p:cNvPr>
              <p:cNvCxnSpPr>
                <a:cxnSpLocks/>
                <a:stCxn id="13" idx="6"/>
                <a:endCxn id="40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B8AC6316-5271-130B-900C-A6220A5F5EF5}"/>
                  </a:ext>
                </a:extLst>
              </p:cNvPr>
              <p:cNvCxnSpPr>
                <a:cxnSpLocks/>
                <a:stCxn id="13" idx="6"/>
                <a:endCxn id="41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5A55E59-5297-6D2E-07D0-F8E825094055}"/>
                  </a:ext>
                </a:extLst>
              </p:cNvPr>
              <p:cNvCxnSpPr>
                <a:cxnSpLocks/>
                <a:stCxn id="41" idx="2"/>
                <a:endCxn id="14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AFAB471-FDE3-89B8-F86D-5FCA98AA2DC8}"/>
                  </a:ext>
                </a:extLst>
              </p:cNvPr>
              <p:cNvCxnSpPr>
                <a:cxnSpLocks/>
                <a:stCxn id="14" idx="6"/>
                <a:endCxn id="40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4ED0A837-82F8-92DC-F5F3-1CD1272E1A5B}"/>
              </a:ext>
            </a:extLst>
          </p:cNvPr>
          <p:cNvGrpSpPr/>
          <p:nvPr/>
        </p:nvGrpSpPr>
        <p:grpSpPr>
          <a:xfrm>
            <a:off x="54094" y="1589986"/>
            <a:ext cx="6725963" cy="3029065"/>
            <a:chOff x="54094" y="1656088"/>
            <a:chExt cx="6725963" cy="3029065"/>
          </a:xfrm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D968535-3A64-30DA-7132-9A6AF8B1E01C}"/>
                </a:ext>
              </a:extLst>
            </p:cNvPr>
            <p:cNvSpPr/>
            <p:nvPr/>
          </p:nvSpPr>
          <p:spPr>
            <a:xfrm>
              <a:off x="69377" y="1886073"/>
              <a:ext cx="6710680" cy="2799080"/>
            </a:xfrm>
            <a:custGeom>
              <a:avLst/>
              <a:gdLst>
                <a:gd name="connsiteX0" fmla="*/ 6700520 w 6710680"/>
                <a:gd name="connsiteY0" fmla="*/ 2799080 h 2799080"/>
                <a:gd name="connsiteX1" fmla="*/ 0 w 6710680"/>
                <a:gd name="connsiteY1" fmla="*/ 2799080 h 2799080"/>
                <a:gd name="connsiteX2" fmla="*/ 0 w 6710680"/>
                <a:gd name="connsiteY2" fmla="*/ 0 h 2799080"/>
                <a:gd name="connsiteX3" fmla="*/ 4343400 w 6710680"/>
                <a:gd name="connsiteY3" fmla="*/ 0 h 2799080"/>
                <a:gd name="connsiteX4" fmla="*/ 4343400 w 6710680"/>
                <a:gd name="connsiteY4" fmla="*/ 1178560 h 2799080"/>
                <a:gd name="connsiteX5" fmla="*/ 6710680 w 6710680"/>
                <a:gd name="connsiteY5" fmla="*/ 1178560 h 2799080"/>
                <a:gd name="connsiteX6" fmla="*/ 6700520 w 6710680"/>
                <a:gd name="connsiteY6" fmla="*/ 2799080 h 2799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10680" h="2799080">
                  <a:moveTo>
                    <a:pt x="6700520" y="2799080"/>
                  </a:moveTo>
                  <a:lnTo>
                    <a:pt x="0" y="2799080"/>
                  </a:lnTo>
                  <a:lnTo>
                    <a:pt x="0" y="0"/>
                  </a:lnTo>
                  <a:lnTo>
                    <a:pt x="4343400" y="0"/>
                  </a:lnTo>
                  <a:lnTo>
                    <a:pt x="4343400" y="1178560"/>
                  </a:lnTo>
                  <a:lnTo>
                    <a:pt x="6710680" y="1178560"/>
                  </a:lnTo>
                  <a:cubicBezTo>
                    <a:pt x="6707293" y="1718733"/>
                    <a:pt x="6703907" y="2258907"/>
                    <a:pt x="6700520" y="2799080"/>
                  </a:cubicBezTo>
                  <a:close/>
                </a:path>
              </a:pathLst>
            </a:custGeom>
            <a:noFill/>
            <a:ln w="38100">
              <a:solidFill>
                <a:srgbClr val="616161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AAE667-0268-145A-F9D1-CC480FAB6894}"/>
                    </a:ext>
                  </a:extLst>
                </p:cNvPr>
                <p:cNvSpPr txBox="1"/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Learnable Threshold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FFFF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FFFF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4AAE667-0268-145A-F9D1-CC480FAB6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4" y="1656088"/>
                  <a:ext cx="2744480" cy="670120"/>
                </a:xfrm>
                <a:prstGeom prst="rect">
                  <a:avLst/>
                </a:prstGeom>
                <a:blipFill>
                  <a:blip r:embed="rId2"/>
                  <a:stretch>
                    <a:fillRect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/>
              <p:nvPr/>
            </p:nvSpPr>
            <p:spPr>
              <a:xfrm>
                <a:off x="485087" y="1222444"/>
                <a:ext cx="26784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Input:</a:t>
                </a:r>
                <a:r>
                  <a:rPr lang="en-US" dirty="0">
                    <a:solidFill>
                      <a:srgbClr val="002060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=3.83,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=6.04</m:t>
                    </m:r>
                  </m:oMath>
                </a14:m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8C89FC-80B7-E067-0856-525F865F4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087" y="1222444"/>
                <a:ext cx="2678426" cy="369332"/>
              </a:xfrm>
              <a:prstGeom prst="rect">
                <a:avLst/>
              </a:prstGeom>
              <a:blipFill>
                <a:blip r:embed="rId3"/>
                <a:stretch>
                  <a:fillRect l="-2050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10142AF-90C3-E37B-8A14-D5D267FF3D45}"/>
              </a:ext>
            </a:extLst>
          </p:cNvPr>
          <p:cNvCxnSpPr>
            <a:cxnSpLocks/>
          </p:cNvCxnSpPr>
          <p:nvPr/>
        </p:nvCxnSpPr>
        <p:spPr>
          <a:xfrm flipH="1">
            <a:off x="4161998" y="2527434"/>
            <a:ext cx="416077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/>
              <p:nvPr/>
            </p:nvSpPr>
            <p:spPr>
              <a:xfrm>
                <a:off x="4578074" y="2178231"/>
                <a:ext cx="22346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elaxed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=−1.14,</m:t>
                    </m:r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=3.09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CB6BCB2-2095-A7BA-59B8-446AF03E5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8074" y="2178231"/>
                <a:ext cx="2234651" cy="646331"/>
              </a:xfrm>
              <a:prstGeom prst="rect">
                <a:avLst/>
              </a:prstGeom>
              <a:blipFill>
                <a:blip r:embed="rId4"/>
                <a:stretch>
                  <a:fillRect l="-2452" t="-4717" b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E590EAC3-7B7D-E4EA-4B61-38669745BE8E}"/>
              </a:ext>
            </a:extLst>
          </p:cNvPr>
          <p:cNvGrpSpPr/>
          <p:nvPr/>
        </p:nvGrpSpPr>
        <p:grpSpPr>
          <a:xfrm>
            <a:off x="2063776" y="2042977"/>
            <a:ext cx="3259481" cy="1399975"/>
            <a:chOff x="5046983" y="1215129"/>
            <a:chExt cx="3259481" cy="1399976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87126A4-D111-53A0-3EBC-7628675A77F9}"/>
                </a:ext>
              </a:extLst>
            </p:cNvPr>
            <p:cNvGrpSpPr/>
            <p:nvPr/>
          </p:nvGrpSpPr>
          <p:grpSpPr>
            <a:xfrm>
              <a:off x="6160105" y="1215129"/>
              <a:ext cx="985099" cy="1002784"/>
              <a:chOff x="3224894" y="1926498"/>
              <a:chExt cx="672646" cy="684722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3B3DDF4-6F0F-201C-4CC4-A536151DA10C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5EE94423-1361-CAF8-886B-B3C72B7E428B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0B4613B-0D36-7AB4-29A0-E10F92F10312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FE39320-531A-129B-2360-973C8D2B4CEE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3D1B0589-36E8-C541-1737-85E63E9DB37B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E8693D4-E7CD-B96F-7A0E-BC9CA023C2C3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45DBC3F-2955-8B9B-6BCE-DE7B580C9A8A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DF5BD30-421C-58EF-5FD0-598A60D3605E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D2682BB-36C5-AD9B-B450-301CE05573FB}"/>
                  </a:ext>
                </a:extLst>
              </p:cNvPr>
              <p:cNvCxnSpPr>
                <a:cxnSpLocks/>
                <a:stCxn id="17" idx="6"/>
                <a:endCxn id="21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92C4B08-9A93-C218-F9CA-F22BFDF1F27C}"/>
                  </a:ext>
                </a:extLst>
              </p:cNvPr>
              <p:cNvCxnSpPr>
                <a:cxnSpLocks/>
                <a:stCxn id="17" idx="6"/>
                <a:endCxn id="20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9969DBF-E203-641C-E4FF-F56269C0D00E}"/>
                  </a:ext>
                </a:extLst>
              </p:cNvPr>
              <p:cNvCxnSpPr>
                <a:cxnSpLocks/>
                <a:stCxn id="17" idx="6"/>
                <a:endCxn id="22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3D3A2E-425F-4103-008D-83667A46B387}"/>
                  </a:ext>
                </a:extLst>
              </p:cNvPr>
              <p:cNvCxnSpPr>
                <a:cxnSpLocks/>
                <a:stCxn id="18" idx="6"/>
                <a:endCxn id="20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F85D8BA-CDAA-B1C2-F09F-4120895C640C}"/>
                  </a:ext>
                </a:extLst>
              </p:cNvPr>
              <p:cNvCxnSpPr>
                <a:cxnSpLocks/>
                <a:stCxn id="18" idx="6"/>
                <a:endCxn id="21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3D79D24-6E1D-BD4F-DD12-B2E7C95D1FE6}"/>
                  </a:ext>
                </a:extLst>
              </p:cNvPr>
              <p:cNvCxnSpPr>
                <a:cxnSpLocks/>
                <a:stCxn id="18" idx="6"/>
                <a:endCxn id="22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57DE4FC-BB70-4A15-4724-B3194114F2FB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B8D207-B5D9-1D27-ED06-76A114EF885E}"/>
                  </a:ext>
                </a:extLst>
              </p:cNvPr>
              <p:cNvCxnSpPr>
                <a:cxnSpLocks/>
                <a:stCxn id="19" idx="6"/>
                <a:endCxn id="21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54DBA99-08EC-B25A-D94E-BA882481555D}"/>
                  </a:ext>
                </a:extLst>
              </p:cNvPr>
              <p:cNvCxnSpPr>
                <a:cxnSpLocks/>
                <a:stCxn id="19" idx="6"/>
                <a:endCxn id="22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5DF9EE5-EEC3-C406-0979-E6FEDC2B6731}"/>
                  </a:ext>
                </a:extLst>
              </p:cNvPr>
              <p:cNvCxnSpPr>
                <a:cxnSpLocks/>
                <a:stCxn id="20" idx="6"/>
                <a:endCxn id="23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C936B71-5B61-5AFD-4281-C6DBD7D5A077}"/>
                  </a:ext>
                </a:extLst>
              </p:cNvPr>
              <p:cNvCxnSpPr>
                <a:cxnSpLocks/>
                <a:stCxn id="20" idx="6"/>
                <a:endCxn id="24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660C7AB-A933-EEC1-9594-730BA5604047}"/>
                  </a:ext>
                </a:extLst>
              </p:cNvPr>
              <p:cNvCxnSpPr>
                <a:cxnSpLocks/>
                <a:stCxn id="21" idx="6"/>
                <a:endCxn id="23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06F4BDB-B487-1574-A92B-CCADD107E6EA}"/>
                  </a:ext>
                </a:extLst>
              </p:cNvPr>
              <p:cNvCxnSpPr>
                <a:cxnSpLocks/>
                <a:stCxn id="21" idx="6"/>
                <a:endCxn id="24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E2BC9A7-44E8-C49E-3588-E71577FEDC41}"/>
                  </a:ext>
                </a:extLst>
              </p:cNvPr>
              <p:cNvCxnSpPr>
                <a:cxnSpLocks/>
                <a:stCxn id="24" idx="2"/>
                <a:endCxn id="22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A68E394-1E9C-849B-87A3-BCA391E1B90A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/>
                <p:nvPr/>
              </p:nvSpPr>
              <p:spPr>
                <a:xfrm>
                  <a:off x="5046983" y="2221984"/>
                  <a:ext cx="3259481" cy="3931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Neural Network</a:t>
                  </a:r>
                  <a:r>
                    <a:rPr lang="en-US" dirty="0">
                      <a:solidFill>
                        <a:srgbClr val="616161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a14:m>
                  <a:endParaRPr lang="en-US" b="1" dirty="0">
                    <a:solidFill>
                      <a:srgbClr val="61616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58693766-BE45-E0F0-EAE8-69A6449F99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6983" y="2221984"/>
                  <a:ext cx="3259481" cy="393121"/>
                </a:xfrm>
                <a:prstGeom prst="rect">
                  <a:avLst/>
                </a:prstGeom>
                <a:blipFill>
                  <a:blip r:embed="rId5"/>
                  <a:stretch>
                    <a:fillRect t="-7692" r="-936" b="-169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562733-87E0-D8CE-934A-F98222CCC4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3163513" y="1390638"/>
            <a:ext cx="643105" cy="1647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36E46BA-E96A-F3BF-EBA8-EFDF703F81BD}"/>
              </a:ext>
            </a:extLst>
          </p:cNvPr>
          <p:cNvCxnSpPr>
            <a:cxnSpLocks/>
          </p:cNvCxnSpPr>
          <p:nvPr/>
        </p:nvCxnSpPr>
        <p:spPr>
          <a:xfrm>
            <a:off x="5498768" y="1758950"/>
            <a:ext cx="0" cy="480151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85B9F1F-D3E3-39EA-827A-5F42F4CA3863}"/>
              </a:ext>
            </a:extLst>
          </p:cNvPr>
          <p:cNvCxnSpPr>
            <a:cxnSpLocks/>
          </p:cNvCxnSpPr>
          <p:nvPr/>
        </p:nvCxnSpPr>
        <p:spPr>
          <a:xfrm flipH="1">
            <a:off x="2689070" y="2527434"/>
            <a:ext cx="435664" cy="0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/>
              <p:nvPr/>
            </p:nvSpPr>
            <p:spPr>
              <a:xfrm>
                <a:off x="301922" y="2210238"/>
                <a:ext cx="2390847" cy="6682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Hidden State: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0.14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=−1.8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2C5A249-A530-C569-C71D-24BBBE4AC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22" y="2210238"/>
                <a:ext cx="2390847" cy="668260"/>
              </a:xfrm>
              <a:prstGeom prst="rect">
                <a:avLst/>
              </a:prstGeom>
              <a:blipFill>
                <a:blip r:embed="rId6"/>
                <a:stretch>
                  <a:fillRect l="-2296" t="-5505" r="-1276" b="-11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82604C-24B4-7463-33C2-8BB86BDE70F0}"/>
              </a:ext>
            </a:extLst>
          </p:cNvPr>
          <p:cNvCxnSpPr>
            <a:cxnSpLocks/>
          </p:cNvCxnSpPr>
          <p:nvPr/>
        </p:nvCxnSpPr>
        <p:spPr>
          <a:xfrm>
            <a:off x="5498768" y="2824560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F90224D-3F5C-8A3E-DAD1-6E229B6130D0}"/>
              </a:ext>
            </a:extLst>
          </p:cNvPr>
          <p:cNvCxnSpPr>
            <a:cxnSpLocks/>
          </p:cNvCxnSpPr>
          <p:nvPr/>
        </p:nvCxnSpPr>
        <p:spPr>
          <a:xfrm>
            <a:off x="1646804" y="2824560"/>
            <a:ext cx="0" cy="618392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0E08F1B1-0C56-FD31-2094-4DDDFCB61048}"/>
              </a:ext>
            </a:extLst>
          </p:cNvPr>
          <p:cNvGrpSpPr/>
          <p:nvPr/>
        </p:nvGrpSpPr>
        <p:grpSpPr>
          <a:xfrm>
            <a:off x="624536" y="3496705"/>
            <a:ext cx="5841765" cy="986780"/>
            <a:chOff x="2370667" y="4426237"/>
            <a:chExt cx="5841766" cy="9867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738F28C-D612-2994-A5D8-0C0070903815}"/>
                </a:ext>
              </a:extLst>
            </p:cNvPr>
            <p:cNvGrpSpPr/>
            <p:nvPr/>
          </p:nvGrpSpPr>
          <p:grpSpPr>
            <a:xfrm>
              <a:off x="2441326" y="4426237"/>
              <a:ext cx="5771107" cy="965008"/>
              <a:chOff x="1998682" y="4622294"/>
              <a:chExt cx="5771107" cy="96500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8682" y="4805357"/>
                    <a:ext cx="2595903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Update Continuous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=−1.83</m:t>
                        </m:r>
                      </m:oMath>
                    </a14:m>
                    <a:r>
                      <a: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A1101296-8325-9B54-8834-D81AB0A8CD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8682" y="4805357"/>
                    <a:ext cx="2595903" cy="64633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878" t="-5660" r="-140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/>
                  <p:nvPr/>
                </p:nvSpPr>
                <p:spPr>
                  <a:xfrm>
                    <a:off x="4697087" y="4622294"/>
                    <a:ext cx="3072702" cy="9650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Round Integer Var:</a:t>
                    </a:r>
                  </a:p>
                  <a:p>
                    <a:r>
                      <a:rPr lang="en-US" dirty="0">
                        <a:solidFill>
                          <a:srgbClr val="002060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Sigmoid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begChr m:val="⌊"/>
                                    <m:endChr m:val="⌋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2060"/>
                                            </a:solidFill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0.5</m:t>
                            </m:r>
                          </m:e>
                        </m:func>
                      </m:oMath>
                    </a14:m>
                    <a:endParaRPr lang="en-US" dirty="0">
                      <a:solidFill>
                        <a:srgbClr val="00206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en-US" dirty="0">
                      <a:solidFill>
                        <a:srgbClr val="002060"/>
                      </a:solidFill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C0D3AFD7-64DF-DD68-D86B-FAAA7524C0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7087" y="4622294"/>
                    <a:ext cx="3072702" cy="965008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786" t="-3797" b="-253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17DE276C-4101-529F-D5C0-EBEA803091B3}"/>
                </a:ext>
              </a:extLst>
            </p:cNvPr>
            <p:cNvSpPr/>
            <p:nvPr/>
          </p:nvSpPr>
          <p:spPr>
            <a:xfrm>
              <a:off x="2370667" y="4451915"/>
              <a:ext cx="5734423" cy="961102"/>
            </a:xfrm>
            <a:prstGeom prst="rect">
              <a:avLst/>
            </a:prstGeom>
            <a:noFill/>
            <a:ln w="28575">
              <a:solidFill>
                <a:srgbClr val="61616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D373257-F4F7-B861-F6CE-5DBCF5BAAE95}"/>
              </a:ext>
            </a:extLst>
          </p:cNvPr>
          <p:cNvCxnSpPr>
            <a:cxnSpLocks/>
          </p:cNvCxnSpPr>
          <p:nvPr/>
        </p:nvCxnSpPr>
        <p:spPr>
          <a:xfrm>
            <a:off x="3485362" y="4512767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A8C90-6ABA-F570-4856-70F7E27C82CB}"/>
                  </a:ext>
                </a:extLst>
              </p:cNvPr>
              <p:cNvSpPr txBox="1"/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solidFill>
                <a:srgbClr val="61616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oss Function</a:t>
                </a:r>
                <a:r>
                  <a:rPr lang="en-US" b="1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O</m:t>
                        </m:r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𝑏𝑗</m:t>
                        </m:r>
                      </m:sub>
                    </m:sSub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ℒ</m:t>
                        </m:r>
                      </m:e>
                      <m:sub>
                        <m:r>
                          <a:rPr lang="en-US" i="1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𝑉𝑖𝑜𝑙</m:t>
                        </m:r>
                      </m:sub>
                    </m:sSub>
                  </m:oMath>
                </a14:m>
                <a:endParaRPr lang="en-US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43A8C90-6ABA-F570-4856-70F7E27C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270" y="5481898"/>
                <a:ext cx="3212954" cy="391646"/>
              </a:xfrm>
              <a:prstGeom prst="rect">
                <a:avLst/>
              </a:prstGeom>
              <a:blipFill>
                <a:blip r:embed="rId9"/>
                <a:stretch>
                  <a:fillRect l="-1518" t="-7692"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AD34E5-9BC9-0F59-F770-307AC171E379}"/>
                  </a:ext>
                </a:extLst>
              </p:cNvPr>
              <p:cNvSpPr txBox="1"/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n-US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ixed-Integer Solution</a:t>
                </a: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=−1.</m:t>
                    </m:r>
                    <m:r>
                      <a:rPr lang="en-US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83</m:t>
                    </m:r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y</m:t>
                        </m:r>
                      </m:e>
                    </m:acc>
                    <m:r>
                      <a:rPr lang="en-US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=3</m:t>
                    </m:r>
                  </m:oMath>
                </a14:m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AD34E5-9BC9-0F59-F770-307AC171E3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498" y="4757841"/>
                <a:ext cx="4282082" cy="369332"/>
              </a:xfrm>
              <a:prstGeom prst="rect">
                <a:avLst/>
              </a:prstGeom>
              <a:blipFill>
                <a:blip r:embed="rId11"/>
                <a:stretch>
                  <a:fillRect l="-113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B7AE63-FF23-8BE5-A4B8-ED15107FBC8F}"/>
              </a:ext>
            </a:extLst>
          </p:cNvPr>
          <p:cNvCxnSpPr>
            <a:cxnSpLocks/>
          </p:cNvCxnSpPr>
          <p:nvPr/>
        </p:nvCxnSpPr>
        <p:spPr>
          <a:xfrm>
            <a:off x="3492229" y="5135640"/>
            <a:ext cx="0" cy="30915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1F87CCB-2138-3864-2321-949E368DF8F0}"/>
              </a:ext>
            </a:extLst>
          </p:cNvPr>
          <p:cNvCxnSpPr>
            <a:cxnSpLocks/>
          </p:cNvCxnSpPr>
          <p:nvPr/>
        </p:nvCxnSpPr>
        <p:spPr>
          <a:xfrm>
            <a:off x="3163513" y="1589986"/>
            <a:ext cx="328234" cy="444524"/>
          </a:xfrm>
          <a:prstGeom prst="straightConnector1">
            <a:avLst/>
          </a:prstGeom>
          <a:ln w="38100">
            <a:solidFill>
              <a:srgbClr val="A6CAE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2E86387-C3A6-B9BB-4E5F-97148F0DA1B7}"/>
              </a:ext>
            </a:extLst>
          </p:cNvPr>
          <p:cNvGrpSpPr/>
          <p:nvPr/>
        </p:nvGrpSpPr>
        <p:grpSpPr>
          <a:xfrm>
            <a:off x="45287" y="107347"/>
            <a:ext cx="3572024" cy="1038106"/>
            <a:chOff x="2090057" y="2155374"/>
            <a:chExt cx="3352800" cy="10027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81228A-FC58-A678-E594-B25AB5F9D1EF}"/>
                    </a:ext>
                  </a:extLst>
                </p:cNvPr>
                <p:cNvSpPr txBox="1"/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i="1" smtClean="0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lim>
                            </m:limLow>
                          </m:fName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+50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i="1">
                                        <a:solidFill>
                                          <a:srgbClr val="AEAEAE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AEAEAE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AEAEAE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AEAEAE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≤0, 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rgbClr val="AEAEAE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en-US" dirty="0">
                    <a:solidFill>
                      <a:srgbClr val="AEAEAE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E881228A-FC58-A678-E594-B25AB5F9D1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0136" y="2215270"/>
                  <a:ext cx="3069369" cy="88454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50B6F90-15AC-61C5-9F9C-628BEC762817}"/>
                </a:ext>
              </a:extLst>
            </p:cNvPr>
            <p:cNvSpPr/>
            <p:nvPr/>
          </p:nvSpPr>
          <p:spPr>
            <a:xfrm>
              <a:off x="2090057" y="2155374"/>
              <a:ext cx="3352800" cy="1002784"/>
            </a:xfrm>
            <a:prstGeom prst="roundRect">
              <a:avLst/>
            </a:prstGeom>
            <a:ln w="28575">
              <a:solidFill>
                <a:srgbClr val="AEAEAE"/>
              </a:solidFill>
              <a:prstDash val="dash"/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185FDE-6598-D17A-7810-7FA2C5F2DA14}"/>
              </a:ext>
            </a:extLst>
          </p:cNvPr>
          <p:cNvGrpSpPr/>
          <p:nvPr/>
        </p:nvGrpSpPr>
        <p:grpSpPr>
          <a:xfrm>
            <a:off x="3876577" y="35292"/>
            <a:ext cx="2903480" cy="1695052"/>
            <a:chOff x="3876577" y="35292"/>
            <a:chExt cx="2903480" cy="16950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71B835-EADC-4268-A852-CA3E67FE526B}"/>
                    </a:ext>
                  </a:extLst>
                </p:cNvPr>
                <p:cNvSpPr txBox="1"/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</m:d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71B835-EADC-4268-A852-CA3E67FE52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6577" y="1060224"/>
                  <a:ext cx="2903480" cy="670120"/>
                </a:xfrm>
                <a:prstGeom prst="rect">
                  <a:avLst/>
                </a:prstGeom>
                <a:blipFill>
                  <a:blip r:embed="rId13"/>
                  <a:stretch>
                    <a:fillRect l="-210" t="-54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1C984D4-26E2-6A38-12CC-FF58DBE9A852}"/>
                </a:ext>
              </a:extLst>
            </p:cNvPr>
            <p:cNvGrpSpPr/>
            <p:nvPr/>
          </p:nvGrpSpPr>
          <p:grpSpPr>
            <a:xfrm>
              <a:off x="4835767" y="35292"/>
              <a:ext cx="985099" cy="1002783"/>
              <a:chOff x="3224894" y="1926498"/>
              <a:chExt cx="672646" cy="684722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128F035E-5A53-5E48-BB14-7FC683E9F96E}"/>
                  </a:ext>
                </a:extLst>
              </p:cNvPr>
              <p:cNvSpPr/>
              <p:nvPr/>
            </p:nvSpPr>
            <p:spPr>
              <a:xfrm>
                <a:off x="3224894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9835E7-1731-6DEE-1CE6-1B8BC47AEC09}"/>
                  </a:ext>
                </a:extLst>
              </p:cNvPr>
              <p:cNvSpPr/>
              <p:nvPr/>
            </p:nvSpPr>
            <p:spPr>
              <a:xfrm>
                <a:off x="3224894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FB6C4D7-FC81-7F91-7832-1968F4EA7F8F}"/>
                  </a:ext>
                </a:extLst>
              </p:cNvPr>
              <p:cNvSpPr/>
              <p:nvPr/>
            </p:nvSpPr>
            <p:spPr>
              <a:xfrm>
                <a:off x="3224894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735B5B9-9DA0-3A6D-17D5-30A8C12FF819}"/>
                  </a:ext>
                </a:extLst>
              </p:cNvPr>
              <p:cNvSpPr/>
              <p:nvPr/>
            </p:nvSpPr>
            <p:spPr>
              <a:xfrm>
                <a:off x="3503840" y="1926498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002060"/>
                  </a:solidFill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117ADCA-C475-8782-86F1-88CF6B4E3854}"/>
                  </a:ext>
                </a:extLst>
              </p:cNvPr>
              <p:cNvSpPr/>
              <p:nvPr/>
            </p:nvSpPr>
            <p:spPr>
              <a:xfrm>
                <a:off x="3503840" y="219433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35C04A4-73BF-4F78-6A49-4FDBFEF7719D}"/>
                  </a:ext>
                </a:extLst>
              </p:cNvPr>
              <p:cNvSpPr/>
              <p:nvPr/>
            </p:nvSpPr>
            <p:spPr>
              <a:xfrm>
                <a:off x="3503840" y="246018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B9502ED4-9719-16B3-3014-0201606F1391}"/>
                  </a:ext>
                </a:extLst>
              </p:cNvPr>
              <p:cNvSpPr/>
              <p:nvPr/>
            </p:nvSpPr>
            <p:spPr>
              <a:xfrm>
                <a:off x="3746500" y="2043294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3A213D6-DFF2-612F-5817-BCA2B11100C4}"/>
                  </a:ext>
                </a:extLst>
              </p:cNvPr>
              <p:cNvSpPr/>
              <p:nvPr/>
            </p:nvSpPr>
            <p:spPr>
              <a:xfrm>
                <a:off x="3746500" y="2311130"/>
                <a:ext cx="151040" cy="151040"/>
              </a:xfrm>
              <a:prstGeom prst="ellipse">
                <a:avLst/>
              </a:prstGeom>
              <a:solidFill>
                <a:srgbClr val="61616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819A0DC-5874-AD1A-6C73-76792ECC305D}"/>
                  </a:ext>
                </a:extLst>
              </p:cNvPr>
              <p:cNvCxnSpPr>
                <a:cxnSpLocks/>
                <a:stCxn id="16" idx="6"/>
                <a:endCxn id="44" idx="2"/>
              </p:cNvCxnSpPr>
              <p:nvPr/>
            </p:nvCxnSpPr>
            <p:spPr>
              <a:xfrm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8C9878B0-D804-CF3B-948D-DCAC17273937}"/>
                  </a:ext>
                </a:extLst>
              </p:cNvPr>
              <p:cNvCxnSpPr>
                <a:cxnSpLocks/>
                <a:stCxn id="16" idx="6"/>
                <a:endCxn id="42" idx="2"/>
              </p:cNvCxnSpPr>
              <p:nvPr/>
            </p:nvCxnSpPr>
            <p:spPr>
              <a:xfrm>
                <a:off x="3375934" y="2002018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55E7FD66-B2A3-7800-E44F-2D8D745A20BC}"/>
                  </a:ext>
                </a:extLst>
              </p:cNvPr>
              <p:cNvCxnSpPr>
                <a:cxnSpLocks/>
                <a:stCxn id="16" idx="6"/>
                <a:endCxn id="46" idx="2"/>
              </p:cNvCxnSpPr>
              <p:nvPr/>
            </p:nvCxnSpPr>
            <p:spPr>
              <a:xfrm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D4575B4-AC86-9C1F-D5B2-A929F14C13A6}"/>
                  </a:ext>
                </a:extLst>
              </p:cNvPr>
              <p:cNvCxnSpPr>
                <a:cxnSpLocks/>
                <a:stCxn id="40" idx="6"/>
                <a:endCxn id="42" idx="2"/>
              </p:cNvCxnSpPr>
              <p:nvPr/>
            </p:nvCxnSpPr>
            <p:spPr>
              <a:xfrm flipV="1">
                <a:off x="3375934" y="2002018"/>
                <a:ext cx="127906" cy="26783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A89335A-DBEA-0A21-60D6-D649DD399E6A}"/>
                  </a:ext>
                </a:extLst>
              </p:cNvPr>
              <p:cNvCxnSpPr>
                <a:cxnSpLocks/>
                <a:stCxn id="40" idx="6"/>
                <a:endCxn id="44" idx="2"/>
              </p:cNvCxnSpPr>
              <p:nvPr/>
            </p:nvCxnSpPr>
            <p:spPr>
              <a:xfrm>
                <a:off x="3375934" y="2269854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57E7A5C1-8EFD-0F6F-9FFB-7BAA060B1633}"/>
                  </a:ext>
                </a:extLst>
              </p:cNvPr>
              <p:cNvCxnSpPr>
                <a:cxnSpLocks/>
                <a:stCxn id="40" idx="6"/>
                <a:endCxn id="46" idx="2"/>
              </p:cNvCxnSpPr>
              <p:nvPr/>
            </p:nvCxnSpPr>
            <p:spPr>
              <a:xfrm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5B3F23E-B87E-1296-72E1-768F6C68B521}"/>
                  </a:ext>
                </a:extLst>
              </p:cNvPr>
              <p:cNvCxnSpPr>
                <a:cxnSpLocks/>
                <a:stCxn id="41" idx="6"/>
                <a:endCxn id="42" idx="2"/>
              </p:cNvCxnSpPr>
              <p:nvPr/>
            </p:nvCxnSpPr>
            <p:spPr>
              <a:xfrm flipV="1">
                <a:off x="3375934" y="2002018"/>
                <a:ext cx="127906" cy="53368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4D2A69A-67E8-231E-BC93-556BBFBEA566}"/>
                  </a:ext>
                </a:extLst>
              </p:cNvPr>
              <p:cNvCxnSpPr>
                <a:cxnSpLocks/>
                <a:stCxn id="41" idx="6"/>
                <a:endCxn id="44" idx="2"/>
              </p:cNvCxnSpPr>
              <p:nvPr/>
            </p:nvCxnSpPr>
            <p:spPr>
              <a:xfrm flipV="1">
                <a:off x="3375934" y="2269854"/>
                <a:ext cx="127906" cy="26584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7795E9-D242-050F-C1C6-97A5E2683961}"/>
                  </a:ext>
                </a:extLst>
              </p:cNvPr>
              <p:cNvCxnSpPr>
                <a:cxnSpLocks/>
                <a:stCxn id="41" idx="6"/>
                <a:endCxn id="46" idx="2"/>
              </p:cNvCxnSpPr>
              <p:nvPr/>
            </p:nvCxnSpPr>
            <p:spPr>
              <a:xfrm>
                <a:off x="3375934" y="2535700"/>
                <a:ext cx="127906" cy="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859B6184-6A80-6EEB-8D44-25A9418DEE8F}"/>
                  </a:ext>
                </a:extLst>
              </p:cNvPr>
              <p:cNvCxnSpPr>
                <a:cxnSpLocks/>
                <a:stCxn id="42" idx="6"/>
                <a:endCxn id="51" idx="2"/>
              </p:cNvCxnSpPr>
              <p:nvPr/>
            </p:nvCxnSpPr>
            <p:spPr>
              <a:xfrm>
                <a:off x="3654880" y="2002018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2AD545AF-CAC1-FE83-7573-027549D28DF3}"/>
                  </a:ext>
                </a:extLst>
              </p:cNvPr>
              <p:cNvCxnSpPr>
                <a:cxnSpLocks/>
                <a:stCxn id="42" idx="6"/>
                <a:endCxn id="52" idx="2"/>
              </p:cNvCxnSpPr>
              <p:nvPr/>
            </p:nvCxnSpPr>
            <p:spPr>
              <a:xfrm>
                <a:off x="3654880" y="2002018"/>
                <a:ext cx="91620" cy="384632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33F0FCE9-3D1A-7ABF-3653-2A7442430780}"/>
                  </a:ext>
                </a:extLst>
              </p:cNvPr>
              <p:cNvCxnSpPr>
                <a:cxnSpLocks/>
                <a:stCxn id="44" idx="6"/>
                <a:endCxn id="51" idx="2"/>
              </p:cNvCxnSpPr>
              <p:nvPr/>
            </p:nvCxnSpPr>
            <p:spPr>
              <a:xfrm flipV="1">
                <a:off x="3654880" y="2118814"/>
                <a:ext cx="91620" cy="15104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3F87F9FA-A207-988C-4426-938BA60F6B0A}"/>
                  </a:ext>
                </a:extLst>
              </p:cNvPr>
              <p:cNvCxnSpPr>
                <a:cxnSpLocks/>
                <a:stCxn id="44" idx="6"/>
                <a:endCxn id="52" idx="2"/>
              </p:cNvCxnSpPr>
              <p:nvPr/>
            </p:nvCxnSpPr>
            <p:spPr>
              <a:xfrm>
                <a:off x="3654880" y="2269854"/>
                <a:ext cx="91620" cy="116796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FE99712C-B6E0-6262-BC64-A373A54C2C99}"/>
                  </a:ext>
                </a:extLst>
              </p:cNvPr>
              <p:cNvCxnSpPr>
                <a:cxnSpLocks/>
                <a:stCxn id="52" idx="2"/>
                <a:endCxn id="46" idx="6"/>
              </p:cNvCxnSpPr>
              <p:nvPr/>
            </p:nvCxnSpPr>
            <p:spPr>
              <a:xfrm flipH="1">
                <a:off x="3654880" y="2386650"/>
                <a:ext cx="91620" cy="149050"/>
              </a:xfrm>
              <a:prstGeom prst="line">
                <a:avLst/>
              </a:prstGeom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235A02E8-5D5A-0EF2-1FB8-3DD63854C6C8}"/>
                  </a:ext>
                </a:extLst>
              </p:cNvPr>
              <p:cNvCxnSpPr>
                <a:cxnSpLocks/>
                <a:stCxn id="46" idx="6"/>
                <a:endCxn id="51" idx="2"/>
              </p:cNvCxnSpPr>
              <p:nvPr/>
            </p:nvCxnSpPr>
            <p:spPr>
              <a:xfrm flipV="1">
                <a:off x="3654880" y="2118814"/>
                <a:ext cx="91620" cy="416886"/>
              </a:xfrm>
              <a:prstGeom prst="line">
                <a:avLst/>
              </a:prstGeom>
              <a:solidFill>
                <a:srgbClr val="616161"/>
              </a:solidFill>
              <a:ln w="19050">
                <a:solidFill>
                  <a:srgbClr val="61616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</TotalTime>
  <Words>211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2024-10-01T05:08:22Z</dcterms:created>
  <dcterms:modified xsi:type="dcterms:W3CDTF">2025-05-16T01:59:08Z</dcterms:modified>
</cp:coreProperties>
</file>