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6"/>
  </p:notesMasterIdLst>
  <p:handoutMasterIdLst>
    <p:handoutMasterId r:id="rId7"/>
  </p:handoutMasterIdLst>
  <p:sldIdLst>
    <p:sldId id="260" r:id="rId2"/>
    <p:sldId id="261" r:id="rId3"/>
    <p:sldId id="262" r:id="rId4"/>
    <p:sldId id="263" r:id="rId5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19500"/>
    <a:srgbClr val="007836"/>
    <a:srgbClr val="BE0F34"/>
    <a:srgbClr val="820150"/>
    <a:srgbClr val="502D7F"/>
    <a:srgbClr val="00338E"/>
    <a:srgbClr val="0081AB"/>
    <a:srgbClr val="758F9D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84790"/>
  </p:normalViewPr>
  <p:slideViewPr>
    <p:cSldViewPr snapToGrid="0" snapToObjects="1">
      <p:cViewPr varScale="1">
        <p:scale>
          <a:sx n="92" d="100"/>
          <a:sy n="92" d="100"/>
        </p:scale>
        <p:origin x="4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49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A69A9C-1087-184F-8370-423E175D9D7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90E3D-F5E5-0D40-B323-A25B85CF9E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50B8-2EF8-564F-AE86-D84E6C503530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3AA97-2F38-5340-B685-1E0EA3E358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32F3-25A6-284F-A24C-5FD21AE6BE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78BA3-E235-9946-9A4D-07E907F68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8D20-1945-7145-91A2-3D134BDA25E2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104DB-87CA-D64F-AB86-DB2520DDF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5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 the Image: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PNNL Aerial Photo</a:t>
            </a:r>
          </a:p>
          <a:p>
            <a:r>
              <a:rPr lang="en-US" dirty="0"/>
              <a:t>Aerial photo </a:t>
            </a:r>
            <a:r>
              <a:rPr lang="en-US"/>
              <a:t>of the Pacific </a:t>
            </a:r>
            <a:r>
              <a:rPr lang="en-US" dirty="0"/>
              <a:t>Northwest National Laboratory campus from the west.</a:t>
            </a:r>
          </a:p>
          <a:p>
            <a:r>
              <a:rPr lang="en-US" dirty="0"/>
              <a:t>https://www.flickr.com/photos/pnnl/42712951642/in/album-72157670058514908/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104DB-87CA-D64F-AB86-DB2520DDF5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371600" y="7543800"/>
            <a:ext cx="3657600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8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4572000" cy="18288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48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0529" y="5669280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983356"/>
            <a:ext cx="4572000" cy="2743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6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/>
            </a:lvl2pPr>
            <a:lvl3pPr marL="1097280" indent="0">
              <a:buNone/>
              <a:defRPr/>
            </a:lvl3pPr>
            <a:lvl4pPr marL="1645920" indent="0">
              <a:buNone/>
              <a:defRPr/>
            </a:lvl4pPr>
            <a:lvl5pPr marL="219456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710609" y="-1245704"/>
            <a:ext cx="18473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70529" y="7178040"/>
            <a:ext cx="824484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75535" y="7249637"/>
            <a:ext cx="929809" cy="155448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51641" y="4915645"/>
            <a:ext cx="329088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February 28,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73011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0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7772400" cy="7315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6858000"/>
            <a:ext cx="77724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2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430642" y="457199"/>
            <a:ext cx="7772400" cy="73152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034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371600" y="2057399"/>
            <a:ext cx="12801600" cy="548640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008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15600" y="4572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008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515600" y="4343400"/>
            <a:ext cx="3657600" cy="3429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15600" y="29718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15600" y="6858000"/>
            <a:ext cx="3657600" cy="9144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2295525"/>
            <a:ext cx="4572001" cy="1590675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394459" y="4373033"/>
            <a:ext cx="4572000" cy="3429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822960" indent="-274320">
              <a:buFont typeface="Wingdings" panose="05000000000000000000" pitchFamily="2" charset="2"/>
              <a:buChar char="§"/>
              <a:defRPr sz="2400"/>
            </a:lvl2pPr>
            <a:lvl3pPr marL="1371600" indent="-274320">
              <a:buFont typeface="Wingdings" panose="05000000000000000000" pitchFamily="2" charset="2"/>
              <a:buChar char="ü"/>
              <a:defRPr sz="2000"/>
            </a:lvl3pPr>
            <a:lvl4pPr>
              <a:defRPr sz="1800"/>
            </a:lvl4pPr>
            <a:lvl5pPr marL="2468880" indent="-27432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39496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743200"/>
            <a:ext cx="4069080" cy="23774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429768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71600" y="2194560"/>
            <a:ext cx="12801600" cy="525886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22960" indent="-27432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371600" indent="-274320">
              <a:buFont typeface="Wingdings" panose="05000000000000000000" pitchFamily="2" charset="2"/>
              <a:buChar char="ü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468880" indent="-274320"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8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60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7160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786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3786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104120" y="5060515"/>
            <a:ext cx="4069080" cy="2711885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04120" y="2066544"/>
            <a:ext cx="4069080" cy="2715768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160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7160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786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3786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104120" y="3959352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104120" y="6949440"/>
            <a:ext cx="4069080" cy="8229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0400" y="270933"/>
            <a:ext cx="10972800" cy="1310979"/>
          </a:xfrm>
          <a:prstGeom prst="rect">
            <a:avLst/>
          </a:prstGeom>
        </p:spPr>
        <p:txBody>
          <a:bodyPr lIns="0" anchor="b"/>
          <a:lstStyle>
            <a:lvl1pPr>
              <a:defRPr lang="en-US" sz="360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829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029200" y="0"/>
            <a:ext cx="96012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03408" y="7795155"/>
            <a:ext cx="3108007" cy="434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2/28/2020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6" y="7772400"/>
            <a:ext cx="1200782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4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3994296" y="7772400"/>
            <a:ext cx="453223" cy="4572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371600" y="2057400"/>
            <a:ext cx="4572000" cy="54864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9247" y="7772400"/>
            <a:ext cx="54715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6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914400" y="0"/>
            <a:ext cx="5486400" cy="822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371600" y="237744"/>
            <a:ext cx="1280160" cy="124922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9037" y="7627938"/>
            <a:ext cx="49371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10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E0BE7-99BF-4161-B088-8724880AAC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AF8584-F7D3-43CB-B2DB-D1799F283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3C12910-3A9C-4FFC-A950-52D0A3173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2B82B-FDBA-4AAC-BF34-801E5AF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0E5DA0-6B83-4FE5-8AC6-4C31FF4D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69" y="0"/>
            <a:ext cx="11897861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7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2B82B-FDBA-4AAC-BF34-801E5AF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0E5DA0-6B83-4FE5-8AC6-4C31FF4D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69" y="0"/>
            <a:ext cx="11897861" cy="822960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063B99-E3EA-49D2-8968-13BBD180169F}"/>
              </a:ext>
            </a:extLst>
          </p:cNvPr>
          <p:cNvSpPr/>
          <p:nvPr/>
        </p:nvSpPr>
        <p:spPr>
          <a:xfrm>
            <a:off x="1085850" y="2295525"/>
            <a:ext cx="2019300" cy="5657850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2B82B-FDBA-4AAC-BF34-801E5AF6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62C5D1-915F-45BF-8CCB-3B62124AA67E}"/>
              </a:ext>
            </a:extLst>
          </p:cNvPr>
          <p:cNvGrpSpPr/>
          <p:nvPr/>
        </p:nvGrpSpPr>
        <p:grpSpPr>
          <a:xfrm>
            <a:off x="2264295" y="1485899"/>
            <a:ext cx="2200743" cy="6624877"/>
            <a:chOff x="1085850" y="2150918"/>
            <a:chExt cx="2019300" cy="607868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0E5DA0-6B83-4FE5-8AC6-4C31FF4D7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6136" r="86331"/>
            <a:stretch/>
          </p:blipFill>
          <p:spPr>
            <a:xfrm>
              <a:off x="1366269" y="2150918"/>
              <a:ext cx="1626313" cy="6078682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B063B99-E3EA-49D2-8968-13BBD180169F}"/>
                </a:ext>
              </a:extLst>
            </p:cNvPr>
            <p:cNvSpPr/>
            <p:nvPr/>
          </p:nvSpPr>
          <p:spPr>
            <a:xfrm>
              <a:off x="1085850" y="2295525"/>
              <a:ext cx="2019300" cy="5657850"/>
            </a:xfrm>
            <a:prstGeom prst="round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ACE124-48B2-4543-9CDB-967048E3C54B}"/>
              </a:ext>
            </a:extLst>
          </p:cNvPr>
          <p:cNvSpPr/>
          <p:nvPr/>
        </p:nvSpPr>
        <p:spPr>
          <a:xfrm>
            <a:off x="4465038" y="1086717"/>
            <a:ext cx="1059872" cy="644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AF6475-E14A-4D7B-965F-E481A3A91B7B}"/>
              </a:ext>
            </a:extLst>
          </p:cNvPr>
          <p:cNvSpPr/>
          <p:nvPr/>
        </p:nvSpPr>
        <p:spPr>
          <a:xfrm>
            <a:off x="5697575" y="1859973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389036-0EAE-4E89-AC10-229812D5AB04}"/>
              </a:ext>
            </a:extLst>
          </p:cNvPr>
          <p:cNvSpPr/>
          <p:nvPr/>
        </p:nvSpPr>
        <p:spPr>
          <a:xfrm>
            <a:off x="5697575" y="3127664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4F8AAE-36D7-413B-8029-C4F414D03B21}"/>
              </a:ext>
            </a:extLst>
          </p:cNvPr>
          <p:cNvSpPr/>
          <p:nvPr/>
        </p:nvSpPr>
        <p:spPr>
          <a:xfrm>
            <a:off x="5697575" y="4384964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026B09-9A17-425A-9D61-D83AC251DC32}"/>
              </a:ext>
            </a:extLst>
          </p:cNvPr>
          <p:cNvSpPr/>
          <p:nvPr/>
        </p:nvSpPr>
        <p:spPr>
          <a:xfrm>
            <a:off x="5697575" y="5642264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42812C-0BD4-4CEC-8F35-50CC9993AB14}"/>
              </a:ext>
            </a:extLst>
          </p:cNvPr>
          <p:cNvSpPr/>
          <p:nvPr/>
        </p:nvSpPr>
        <p:spPr>
          <a:xfrm>
            <a:off x="5697575" y="6899564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FD7288-E362-4305-8A55-3BA2409CA578}"/>
              </a:ext>
            </a:extLst>
          </p:cNvPr>
          <p:cNvSpPr txBox="1"/>
          <p:nvPr/>
        </p:nvSpPr>
        <p:spPr>
          <a:xfrm>
            <a:off x="7834742" y="1194955"/>
            <a:ext cx="5548745" cy="607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With a specific building characteristics vector from CBECS, provide example end results of each processor in terms of actual idf files.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Detail actual procedures for implementing each processor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At minimal: enumerated list of modeling strategy, 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Preferred: Pseudo code with I/O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Best: Implement the processor skeleton</a:t>
            </a: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dirty="0"/>
              <a:t>Alternative: existing implementation from other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With 1 and 2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dirty="0"/>
              <a:t>Implement modeling procedure into code and </a:t>
            </a:r>
          </a:p>
          <a:p>
            <a:pPr marL="1005840" lvl="1" indent="-457200">
              <a:buFont typeface="Arial" panose="020B0604020202020204" pitchFamily="34" charset="0"/>
              <a:buChar char="•"/>
            </a:pPr>
            <a:r>
              <a:rPr lang="en-US" dirty="0"/>
              <a:t>Specify actual input arguments for the implementation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43FE0-2866-4606-B623-84D0E76F9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2" y="2566555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D4B561EC-DAEE-4AC0-A552-790796FA5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2" y="3860222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5C5219BA-7489-4FAE-841D-B243997B4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2" y="5086350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0067B25-9D4C-4A6D-B108-23AF29F98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2" y="6333259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853456DE-C825-4FD8-94F5-5BE1599B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252" y="7601621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C3CC19D8-2568-4BA2-B9BC-D53189514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3207" y="1485899"/>
            <a:ext cx="707160" cy="50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json logo">
            <a:extLst>
              <a:ext uri="{FF2B5EF4-FFF2-40B4-BE49-F238E27FC236}">
                <a16:creationId xmlns:a16="http://schemas.microsoft.com/office/drawing/2014/main" id="{94FAE38A-1A35-49F5-BCB4-0533B05B2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8" y="1394364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Image result for json logo">
            <a:extLst>
              <a:ext uri="{FF2B5EF4-FFF2-40B4-BE49-F238E27FC236}">
                <a16:creationId xmlns:a16="http://schemas.microsoft.com/office/drawing/2014/main" id="{119303C6-0B23-4932-A0B3-31CE5479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8" y="2547632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age result for json logo">
            <a:extLst>
              <a:ext uri="{FF2B5EF4-FFF2-40B4-BE49-F238E27FC236}">
                <a16:creationId xmlns:a16="http://schemas.microsoft.com/office/drawing/2014/main" id="{B4A2E3B5-31F0-404B-A70B-331B8CD9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8" y="3832762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Image result for json logo">
            <a:extLst>
              <a:ext uri="{FF2B5EF4-FFF2-40B4-BE49-F238E27FC236}">
                <a16:creationId xmlns:a16="http://schemas.microsoft.com/office/drawing/2014/main" id="{36BE2451-BA00-4840-BC06-71094AD82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8" y="5081278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Image result for json logo">
            <a:extLst>
              <a:ext uri="{FF2B5EF4-FFF2-40B4-BE49-F238E27FC236}">
                <a16:creationId xmlns:a16="http://schemas.microsoft.com/office/drawing/2014/main" id="{177E9253-6C82-4D1B-8843-0783C9FA0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38" y="6340185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Image result for json logo">
            <a:extLst>
              <a:ext uri="{FF2B5EF4-FFF2-40B4-BE49-F238E27FC236}">
                <a16:creationId xmlns:a16="http://schemas.microsoft.com/office/drawing/2014/main" id="{71E79275-C84B-4545-9C19-DDDA76389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68" y="6893157"/>
            <a:ext cx="1056410" cy="41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2233557-CA38-4DB2-A0C5-E3748D1B0F76}"/>
              </a:ext>
            </a:extLst>
          </p:cNvPr>
          <p:cNvSpPr/>
          <p:nvPr/>
        </p:nvSpPr>
        <p:spPr>
          <a:xfrm>
            <a:off x="12761859" y="3127664"/>
            <a:ext cx="1596837" cy="6442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Modeling procedure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011346-186F-48C9-8AAE-468AFEAC1C5B}"/>
              </a:ext>
            </a:extLst>
          </p:cNvPr>
          <p:cNvSpPr/>
          <p:nvPr/>
        </p:nvSpPr>
        <p:spPr>
          <a:xfrm>
            <a:off x="11381846" y="6187786"/>
            <a:ext cx="1536020" cy="322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40251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5.potx" id="{D0FBF145-4C97-4E8C-AECC-CBE4B886FCD9}" vid="{0AE4BF23-393C-474F-8FC0-1E5253B98A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PNNL_05</Template>
  <TotalTime>112</TotalTime>
  <Words>132</Words>
  <Application>Microsoft Office PowerPoint</Application>
  <PresentationFormat>Custom</PresentationFormat>
  <Paragraphs>23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PNNL_Option_4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Lei, Xuechen (Jerry)</dc:creator>
  <cp:lastModifiedBy>Lei, Xuechen (Jerry)</cp:lastModifiedBy>
  <cp:revision>4</cp:revision>
  <dcterms:created xsi:type="dcterms:W3CDTF">2020-02-28T19:25:00Z</dcterms:created>
  <dcterms:modified xsi:type="dcterms:W3CDTF">2020-02-28T21:17:32Z</dcterms:modified>
</cp:coreProperties>
</file>