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13"/>
  </p:notesMasterIdLst>
  <p:sldIdLst>
    <p:sldId id="256" r:id="rId2"/>
    <p:sldId id="897" r:id="rId3"/>
    <p:sldId id="886" r:id="rId4"/>
    <p:sldId id="887" r:id="rId5"/>
    <p:sldId id="274" r:id="rId6"/>
    <p:sldId id="275" r:id="rId7"/>
    <p:sldId id="276" r:id="rId8"/>
    <p:sldId id="277" r:id="rId9"/>
    <p:sldId id="278" r:id="rId10"/>
    <p:sldId id="279" r:id="rId11"/>
    <p:sldId id="893" r:id="rId12"/>
  </p:sldIdLst>
  <p:sldSz cx="12192000" cy="6858000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, Michelle K" initials="MMK" lastIdx="4" clrIdx="0">
    <p:extLst>
      <p:ext uri="{19B8F6BF-5375-455C-9EA6-DF929625EA0E}">
        <p15:presenceInfo xmlns:p15="http://schemas.microsoft.com/office/powerpoint/2012/main" userId="S-1-5-21-19610888-2120439649-608991905-2199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854"/>
    <a:srgbClr val="007B18"/>
    <a:srgbClr val="007116"/>
    <a:srgbClr val="1549AF"/>
    <a:srgbClr val="0432FF"/>
    <a:srgbClr val="790221"/>
    <a:srgbClr val="2271FF"/>
    <a:srgbClr val="616265"/>
    <a:srgbClr val="DFDFE0"/>
    <a:srgbClr val="0A2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93333" autoAdjust="0"/>
  </p:normalViewPr>
  <p:slideViewPr>
    <p:cSldViewPr snapToGrid="0" snapToObjects="1">
      <p:cViewPr varScale="1">
        <p:scale>
          <a:sx n="119" d="100"/>
          <a:sy n="119" d="100"/>
        </p:scale>
        <p:origin x="116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96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B7A0EE-7089-7D49-A196-DFA200AA025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421D93-7E04-8742-BE26-329BA14A8E6B}">
      <dgm:prSet/>
      <dgm:spPr/>
      <dgm:t>
        <a:bodyPr/>
        <a:lstStyle/>
        <a:p>
          <a:r>
            <a:rPr lang="en-US" dirty="0" err="1"/>
            <a:t>deepDMD</a:t>
          </a:r>
          <a:endParaRPr lang="en-US" dirty="0"/>
        </a:p>
      </dgm:t>
    </dgm:pt>
    <dgm:pt modelId="{F1C5B53D-D60D-1A49-8A36-FEF2359D096C}" type="parTrans" cxnId="{45FA7E53-B563-4141-AECD-F962BF431C8F}">
      <dgm:prSet/>
      <dgm:spPr/>
      <dgm:t>
        <a:bodyPr/>
        <a:lstStyle/>
        <a:p>
          <a:endParaRPr lang="en-US"/>
        </a:p>
      </dgm:t>
    </dgm:pt>
    <dgm:pt modelId="{0BAC71C3-1CAB-0D4B-9EA1-2954B6870D1F}" type="sibTrans" cxnId="{45FA7E53-B563-4141-AECD-F962BF431C8F}">
      <dgm:prSet/>
      <dgm:spPr/>
      <dgm:t>
        <a:bodyPr/>
        <a:lstStyle/>
        <a:p>
          <a:endParaRPr lang="en-US"/>
        </a:p>
      </dgm:t>
    </dgm:pt>
    <dgm:pt modelId="{D2E96D6F-896D-8344-9C67-54A648578376}">
      <dgm:prSet/>
      <dgm:spPr/>
      <dgm:t>
        <a:bodyPr/>
        <a:lstStyle/>
        <a:p>
          <a:r>
            <a:rPr lang="en-US" dirty="0"/>
            <a:t>STGCN</a:t>
          </a:r>
        </a:p>
      </dgm:t>
    </dgm:pt>
    <dgm:pt modelId="{BBF2AF06-FEFF-FE4D-8755-97FEEADF2881}" type="parTrans" cxnId="{6427A2FF-7356-1349-A15D-FEA302C90A45}">
      <dgm:prSet/>
      <dgm:spPr/>
      <dgm:t>
        <a:bodyPr/>
        <a:lstStyle/>
        <a:p>
          <a:endParaRPr lang="en-US"/>
        </a:p>
      </dgm:t>
    </dgm:pt>
    <dgm:pt modelId="{3F79999D-7A4E-1D4A-972F-87FAAE5A6B1D}" type="sibTrans" cxnId="{6427A2FF-7356-1349-A15D-FEA302C90A45}">
      <dgm:prSet/>
      <dgm:spPr/>
      <dgm:t>
        <a:bodyPr/>
        <a:lstStyle/>
        <a:p>
          <a:endParaRPr lang="en-US"/>
        </a:p>
      </dgm:t>
    </dgm:pt>
    <dgm:pt modelId="{BAD783FA-9742-4E48-80CC-C8E2AA9123FE}">
      <dgm:prSet/>
      <dgm:spPr/>
      <dgm:t>
        <a:bodyPr/>
        <a:lstStyle/>
        <a:p>
          <a:pPr rtl="0"/>
          <a:r>
            <a:rPr lang="en-US" dirty="0"/>
            <a:t>Ease of adaptation: 2/10</a:t>
          </a:r>
        </a:p>
      </dgm:t>
    </dgm:pt>
    <dgm:pt modelId="{A4AF180F-A9F9-2043-89D1-B6C7353B6351}" type="parTrans" cxnId="{5905F295-2A93-B24A-A576-38E5DDF53EA1}">
      <dgm:prSet/>
      <dgm:spPr/>
      <dgm:t>
        <a:bodyPr/>
        <a:lstStyle/>
        <a:p>
          <a:endParaRPr lang="en-US"/>
        </a:p>
      </dgm:t>
    </dgm:pt>
    <dgm:pt modelId="{0F9714D2-A586-8B42-9CF1-FE04883B0967}" type="sibTrans" cxnId="{5905F295-2A93-B24A-A576-38E5DDF53EA1}">
      <dgm:prSet/>
      <dgm:spPr/>
      <dgm:t>
        <a:bodyPr/>
        <a:lstStyle/>
        <a:p>
          <a:endParaRPr lang="en-US"/>
        </a:p>
      </dgm:t>
    </dgm:pt>
    <dgm:pt modelId="{A3DEF971-E9CE-7F4A-BBB3-51132A40912C}">
      <dgm:prSet/>
      <dgm:spPr/>
      <dgm:t>
        <a:bodyPr/>
        <a:lstStyle/>
        <a:p>
          <a:r>
            <a:rPr lang="en-US" dirty="0"/>
            <a:t>Ease of adaptation: 7/10</a:t>
          </a:r>
        </a:p>
      </dgm:t>
    </dgm:pt>
    <dgm:pt modelId="{F54AAF81-CABB-D94E-81DA-4905447D1318}" type="parTrans" cxnId="{4DF7F5AE-0FFC-634F-AF32-FBFCB92D9EC9}">
      <dgm:prSet/>
      <dgm:spPr/>
      <dgm:t>
        <a:bodyPr/>
        <a:lstStyle/>
        <a:p>
          <a:endParaRPr lang="en-US"/>
        </a:p>
      </dgm:t>
    </dgm:pt>
    <dgm:pt modelId="{9CF33446-4492-4748-8D93-716D88AA8E61}" type="sibTrans" cxnId="{4DF7F5AE-0FFC-634F-AF32-FBFCB92D9EC9}">
      <dgm:prSet/>
      <dgm:spPr/>
      <dgm:t>
        <a:bodyPr/>
        <a:lstStyle/>
        <a:p>
          <a:endParaRPr lang="en-US"/>
        </a:p>
      </dgm:t>
    </dgm:pt>
    <dgm:pt modelId="{B8BBAB29-8404-6B4B-8584-DD2264A9E6AB}">
      <dgm:prSet/>
      <dgm:spPr/>
      <dgm:t>
        <a:bodyPr/>
        <a:lstStyle/>
        <a:p>
          <a:r>
            <a:rPr lang="en-US" dirty="0"/>
            <a:t>Doesn't depend on topology</a:t>
          </a:r>
        </a:p>
      </dgm:t>
    </dgm:pt>
    <dgm:pt modelId="{F0C1A227-7926-304D-9401-4E12F714DC75}" type="parTrans" cxnId="{B1495D25-8F81-8648-8A5E-0D96EE08275F}">
      <dgm:prSet/>
      <dgm:spPr/>
      <dgm:t>
        <a:bodyPr/>
        <a:lstStyle/>
        <a:p>
          <a:endParaRPr lang="en-US"/>
        </a:p>
      </dgm:t>
    </dgm:pt>
    <dgm:pt modelId="{FCFD9D38-68CC-744D-A5A8-4F11B3CD9B62}" type="sibTrans" cxnId="{B1495D25-8F81-8648-8A5E-0D96EE08275F}">
      <dgm:prSet/>
      <dgm:spPr/>
      <dgm:t>
        <a:bodyPr/>
        <a:lstStyle/>
        <a:p>
          <a:endParaRPr lang="en-US"/>
        </a:p>
      </dgm:t>
    </dgm:pt>
    <dgm:pt modelId="{86259C35-EFAF-1E47-B1C0-0E34C500171E}">
      <dgm:prSet/>
      <dgm:spPr/>
      <dgm:t>
        <a:bodyPr/>
        <a:lstStyle/>
        <a:p>
          <a:pPr rtl="0"/>
          <a:r>
            <a:rPr lang="en-US" dirty="0"/>
            <a:t>Depends on topology</a:t>
          </a:r>
        </a:p>
      </dgm:t>
    </dgm:pt>
    <dgm:pt modelId="{74BDF765-4A3F-7741-9001-E05F17370C69}" type="parTrans" cxnId="{908F6024-D776-5D4D-83B9-4CB61D7A6CB1}">
      <dgm:prSet/>
      <dgm:spPr/>
      <dgm:t>
        <a:bodyPr/>
        <a:lstStyle/>
        <a:p>
          <a:endParaRPr lang="en-US"/>
        </a:p>
      </dgm:t>
    </dgm:pt>
    <dgm:pt modelId="{48D8EB4F-4CFC-A14E-9DB1-21B1B9B64348}" type="sibTrans" cxnId="{908F6024-D776-5D4D-83B9-4CB61D7A6CB1}">
      <dgm:prSet/>
      <dgm:spPr/>
      <dgm:t>
        <a:bodyPr/>
        <a:lstStyle/>
        <a:p>
          <a:endParaRPr lang="en-US"/>
        </a:p>
      </dgm:t>
    </dgm:pt>
    <dgm:pt modelId="{77EE63A3-943E-114B-A4D5-056F92C73EC8}">
      <dgm:prSet/>
      <dgm:spPr/>
      <dgm:t>
        <a:bodyPr/>
        <a:lstStyle/>
        <a:p>
          <a:pPr rtl="0"/>
          <a:r>
            <a:rPr lang="en-US" dirty="0"/>
            <a:t>Needs multiple states of the system</a:t>
          </a:r>
        </a:p>
      </dgm:t>
    </dgm:pt>
    <dgm:pt modelId="{88522C57-F916-0F4F-9F6B-3B16CCB1977F}" type="parTrans" cxnId="{A8D6A33D-869B-B240-B0B8-5F9DEF183427}">
      <dgm:prSet/>
      <dgm:spPr/>
      <dgm:t>
        <a:bodyPr/>
        <a:lstStyle/>
        <a:p>
          <a:endParaRPr lang="en-US"/>
        </a:p>
      </dgm:t>
    </dgm:pt>
    <dgm:pt modelId="{64C526EF-C1ED-5149-A1FF-D8B8A9525C56}" type="sibTrans" cxnId="{A8D6A33D-869B-B240-B0B8-5F9DEF183427}">
      <dgm:prSet/>
      <dgm:spPr/>
      <dgm:t>
        <a:bodyPr/>
        <a:lstStyle/>
        <a:p>
          <a:endParaRPr lang="en-US"/>
        </a:p>
      </dgm:t>
    </dgm:pt>
    <dgm:pt modelId="{2AE6607C-4FB6-5C4B-84AD-99DC41379104}">
      <dgm:prSet/>
      <dgm:spPr/>
      <dgm:t>
        <a:bodyPr/>
        <a:lstStyle/>
        <a:p>
          <a:pPr rtl="0"/>
          <a:r>
            <a:rPr lang="en-US" dirty="0"/>
            <a:t>Works with a single state</a:t>
          </a:r>
        </a:p>
      </dgm:t>
    </dgm:pt>
    <dgm:pt modelId="{07C8A7C3-D4AD-3847-9AF7-C43CC4B65019}" type="parTrans" cxnId="{01EBC0C5-0C94-BE43-8828-E2B46F2C3702}">
      <dgm:prSet/>
      <dgm:spPr/>
      <dgm:t>
        <a:bodyPr/>
        <a:lstStyle/>
        <a:p>
          <a:endParaRPr lang="en-US"/>
        </a:p>
      </dgm:t>
    </dgm:pt>
    <dgm:pt modelId="{1A9C3733-445C-ED4F-81E5-E3490D155378}" type="sibTrans" cxnId="{01EBC0C5-0C94-BE43-8828-E2B46F2C3702}">
      <dgm:prSet/>
      <dgm:spPr/>
      <dgm:t>
        <a:bodyPr/>
        <a:lstStyle/>
        <a:p>
          <a:endParaRPr lang="en-US"/>
        </a:p>
      </dgm:t>
    </dgm:pt>
    <dgm:pt modelId="{68162A03-E732-6F44-8990-B10EA2111988}">
      <dgm:prSet/>
      <dgm:spPr/>
      <dgm:t>
        <a:bodyPr/>
        <a:lstStyle/>
        <a:p>
          <a:pPr rtl="0"/>
          <a:r>
            <a:rPr lang="en-US" dirty="0"/>
            <a:t>Needs just an initial state for predictions</a:t>
          </a:r>
        </a:p>
      </dgm:t>
    </dgm:pt>
    <dgm:pt modelId="{B166255D-2C19-B248-ACAD-680389684A58}" type="parTrans" cxnId="{3AF01343-51BF-124A-95BF-DE74AFDBC412}">
      <dgm:prSet/>
      <dgm:spPr/>
      <dgm:t>
        <a:bodyPr/>
        <a:lstStyle/>
        <a:p>
          <a:endParaRPr lang="en-US"/>
        </a:p>
      </dgm:t>
    </dgm:pt>
    <dgm:pt modelId="{F40892F3-DBCF-B944-89F9-AB406F4F1552}" type="sibTrans" cxnId="{3AF01343-51BF-124A-95BF-DE74AFDBC412}">
      <dgm:prSet/>
      <dgm:spPr/>
      <dgm:t>
        <a:bodyPr/>
        <a:lstStyle/>
        <a:p>
          <a:endParaRPr lang="en-US"/>
        </a:p>
      </dgm:t>
    </dgm:pt>
    <dgm:pt modelId="{BDD00128-4128-F640-BCC8-E96AFB4D52A4}">
      <dgm:prSet/>
      <dgm:spPr/>
      <dgm:t>
        <a:bodyPr/>
        <a:lstStyle/>
        <a:p>
          <a:pPr rtl="0"/>
          <a:r>
            <a:rPr lang="en-US" dirty="0"/>
            <a:t>Needs a history of observations</a:t>
          </a:r>
        </a:p>
      </dgm:t>
    </dgm:pt>
    <dgm:pt modelId="{D436D37E-03B9-B646-9C7E-5A104F959AA5}" type="parTrans" cxnId="{33FF1070-1F6E-274D-84AB-A8FFCC50485A}">
      <dgm:prSet/>
      <dgm:spPr/>
      <dgm:t>
        <a:bodyPr/>
        <a:lstStyle/>
        <a:p>
          <a:endParaRPr lang="en-US"/>
        </a:p>
      </dgm:t>
    </dgm:pt>
    <dgm:pt modelId="{4D42D218-20FA-7A42-A0FA-8123ADD76AFA}" type="sibTrans" cxnId="{33FF1070-1F6E-274D-84AB-A8FFCC50485A}">
      <dgm:prSet/>
      <dgm:spPr/>
      <dgm:t>
        <a:bodyPr/>
        <a:lstStyle/>
        <a:p>
          <a:endParaRPr lang="en-US"/>
        </a:p>
      </dgm:t>
    </dgm:pt>
    <dgm:pt modelId="{19A33AA0-4A36-234B-8B64-9A86BEC84F81}">
      <dgm:prSet/>
      <dgm:spPr/>
      <dgm:t>
        <a:bodyPr/>
        <a:lstStyle/>
        <a:p>
          <a:r>
            <a:rPr lang="en-US" dirty="0"/>
            <a:t>Version: TF 2.2</a:t>
          </a:r>
        </a:p>
      </dgm:t>
    </dgm:pt>
    <dgm:pt modelId="{C3E228D7-7B22-9D4B-A677-799F6779C8B0}" type="parTrans" cxnId="{49A62A48-CBD3-594B-AF54-BCD4D3306642}">
      <dgm:prSet/>
      <dgm:spPr/>
      <dgm:t>
        <a:bodyPr/>
        <a:lstStyle/>
        <a:p>
          <a:endParaRPr lang="en-US"/>
        </a:p>
      </dgm:t>
    </dgm:pt>
    <dgm:pt modelId="{6B1A0BEE-6B5B-DB40-84C7-A2F1A4F40BAE}" type="sibTrans" cxnId="{49A62A48-CBD3-594B-AF54-BCD4D3306642}">
      <dgm:prSet/>
      <dgm:spPr/>
      <dgm:t>
        <a:bodyPr/>
        <a:lstStyle/>
        <a:p>
          <a:endParaRPr lang="en-US"/>
        </a:p>
      </dgm:t>
    </dgm:pt>
    <dgm:pt modelId="{70112701-22AE-4F44-AAD5-712276F6C445}">
      <dgm:prSet/>
      <dgm:spPr/>
      <dgm:t>
        <a:bodyPr/>
        <a:lstStyle/>
        <a:p>
          <a:r>
            <a:rPr lang="en-US" dirty="0"/>
            <a:t>Version: TF 1.15</a:t>
          </a:r>
        </a:p>
      </dgm:t>
    </dgm:pt>
    <dgm:pt modelId="{2028D351-8B67-BE49-838E-9E108246CC04}" type="parTrans" cxnId="{1C4B0620-70D1-FA43-8011-22BE4DA6EF7F}">
      <dgm:prSet/>
      <dgm:spPr/>
      <dgm:t>
        <a:bodyPr/>
        <a:lstStyle/>
        <a:p>
          <a:endParaRPr lang="en-US"/>
        </a:p>
      </dgm:t>
    </dgm:pt>
    <dgm:pt modelId="{1C5380DE-8CCF-5241-AC90-954D3F36061B}" type="sibTrans" cxnId="{1C4B0620-70D1-FA43-8011-22BE4DA6EF7F}">
      <dgm:prSet/>
      <dgm:spPr/>
      <dgm:t>
        <a:bodyPr/>
        <a:lstStyle/>
        <a:p>
          <a:endParaRPr lang="en-US"/>
        </a:p>
      </dgm:t>
    </dgm:pt>
    <dgm:pt modelId="{78EA9FA0-AF7C-BD46-A41C-71CA8B503EC3}" type="pres">
      <dgm:prSet presAssocID="{9FB7A0EE-7089-7D49-A196-DFA200AA02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6DA9F9-229B-D74E-9CBA-403A6CD0DF2B}" type="pres">
      <dgm:prSet presAssocID="{E7421D93-7E04-8742-BE26-329BA14A8E6B}" presName="root" presStyleCnt="0"/>
      <dgm:spPr/>
    </dgm:pt>
    <dgm:pt modelId="{5A31F250-DE32-7340-A4B6-6E28BF73CC47}" type="pres">
      <dgm:prSet presAssocID="{E7421D93-7E04-8742-BE26-329BA14A8E6B}" presName="rootComposite" presStyleCnt="0"/>
      <dgm:spPr/>
    </dgm:pt>
    <dgm:pt modelId="{1D939276-7360-7248-B289-DE91B3B48DAE}" type="pres">
      <dgm:prSet presAssocID="{E7421D93-7E04-8742-BE26-329BA14A8E6B}" presName="rootText" presStyleLbl="node1" presStyleIdx="0" presStyleCnt="2"/>
      <dgm:spPr/>
    </dgm:pt>
    <dgm:pt modelId="{A3910DBD-4AF8-6341-BE3D-4BD37C1A5410}" type="pres">
      <dgm:prSet presAssocID="{E7421D93-7E04-8742-BE26-329BA14A8E6B}" presName="rootConnector" presStyleLbl="node1" presStyleIdx="0" presStyleCnt="2"/>
      <dgm:spPr/>
    </dgm:pt>
    <dgm:pt modelId="{70F11108-6C81-EB42-8F46-D209BCD9E7D6}" type="pres">
      <dgm:prSet presAssocID="{E7421D93-7E04-8742-BE26-329BA14A8E6B}" presName="childShape" presStyleCnt="0"/>
      <dgm:spPr/>
    </dgm:pt>
    <dgm:pt modelId="{9CBFD44E-B228-7841-973A-7572EC2C2574}" type="pres">
      <dgm:prSet presAssocID="{A4AF180F-A9F9-2043-89D1-B6C7353B6351}" presName="Name13" presStyleLbl="parChTrans1D2" presStyleIdx="0" presStyleCnt="10"/>
      <dgm:spPr/>
    </dgm:pt>
    <dgm:pt modelId="{7D4F6A29-3129-0042-A07E-728E73BE78F2}" type="pres">
      <dgm:prSet presAssocID="{BAD783FA-9742-4E48-80CC-C8E2AA9123FE}" presName="childText" presStyleLbl="bgAcc1" presStyleIdx="0" presStyleCnt="10" custScaleX="150018">
        <dgm:presLayoutVars>
          <dgm:bulletEnabled val="1"/>
        </dgm:presLayoutVars>
      </dgm:prSet>
      <dgm:spPr/>
    </dgm:pt>
    <dgm:pt modelId="{956AB51D-BF5B-9644-AA6A-59563C3AC971}" type="pres">
      <dgm:prSet presAssocID="{F0C1A227-7926-304D-9401-4E12F714DC75}" presName="Name13" presStyleLbl="parChTrans1D2" presStyleIdx="1" presStyleCnt="10"/>
      <dgm:spPr/>
    </dgm:pt>
    <dgm:pt modelId="{BC6F0C0C-C959-294B-AD41-63A002B5C5C2}" type="pres">
      <dgm:prSet presAssocID="{B8BBAB29-8404-6B4B-8584-DD2264A9E6AB}" presName="childText" presStyleLbl="bgAcc1" presStyleIdx="1" presStyleCnt="10" custScaleX="149473">
        <dgm:presLayoutVars>
          <dgm:bulletEnabled val="1"/>
        </dgm:presLayoutVars>
      </dgm:prSet>
      <dgm:spPr/>
    </dgm:pt>
    <dgm:pt modelId="{9193BA02-C11D-4249-8DDC-AF185528674B}" type="pres">
      <dgm:prSet presAssocID="{C3E228D7-7B22-9D4B-A677-799F6779C8B0}" presName="Name13" presStyleLbl="parChTrans1D2" presStyleIdx="2" presStyleCnt="10"/>
      <dgm:spPr/>
    </dgm:pt>
    <dgm:pt modelId="{C9BEEC10-2ADC-7147-9A6D-92C575D98312}" type="pres">
      <dgm:prSet presAssocID="{19A33AA0-4A36-234B-8B64-9A86BEC84F81}" presName="childText" presStyleLbl="bgAcc1" presStyleIdx="2" presStyleCnt="10" custScaleX="148212">
        <dgm:presLayoutVars>
          <dgm:bulletEnabled val="1"/>
        </dgm:presLayoutVars>
      </dgm:prSet>
      <dgm:spPr/>
    </dgm:pt>
    <dgm:pt modelId="{0A4C1BC1-77C5-3C48-BB88-E2DEC9E85B5D}" type="pres">
      <dgm:prSet presAssocID="{88522C57-F916-0F4F-9F6B-3B16CCB1977F}" presName="Name13" presStyleLbl="parChTrans1D2" presStyleIdx="3" presStyleCnt="10"/>
      <dgm:spPr/>
    </dgm:pt>
    <dgm:pt modelId="{A6BF2D86-C0F7-BF4C-994E-14E18F3ED762}" type="pres">
      <dgm:prSet presAssocID="{77EE63A3-943E-114B-A4D5-056F92C73EC8}" presName="childText" presStyleLbl="bgAcc1" presStyleIdx="3" presStyleCnt="10" custScaleX="151650">
        <dgm:presLayoutVars>
          <dgm:bulletEnabled val="1"/>
        </dgm:presLayoutVars>
      </dgm:prSet>
      <dgm:spPr/>
    </dgm:pt>
    <dgm:pt modelId="{F123F147-EAAF-FD40-8639-6248E4D62BA0}" type="pres">
      <dgm:prSet presAssocID="{B166255D-2C19-B248-ACAD-680389684A58}" presName="Name13" presStyleLbl="parChTrans1D2" presStyleIdx="4" presStyleCnt="10"/>
      <dgm:spPr/>
    </dgm:pt>
    <dgm:pt modelId="{31ABFA7E-EC92-D048-95FB-D662301D8F85}" type="pres">
      <dgm:prSet presAssocID="{68162A03-E732-6F44-8990-B10EA2111988}" presName="childText" presStyleLbl="bgAcc1" presStyleIdx="4" presStyleCnt="10" custScaleX="152750">
        <dgm:presLayoutVars>
          <dgm:bulletEnabled val="1"/>
        </dgm:presLayoutVars>
      </dgm:prSet>
      <dgm:spPr/>
    </dgm:pt>
    <dgm:pt modelId="{42EDE556-775B-BA4C-B335-A7F64CDC9539}" type="pres">
      <dgm:prSet presAssocID="{D2E96D6F-896D-8344-9C67-54A648578376}" presName="root" presStyleCnt="0"/>
      <dgm:spPr/>
    </dgm:pt>
    <dgm:pt modelId="{E0991410-AE1F-1A45-AD0B-92833917D408}" type="pres">
      <dgm:prSet presAssocID="{D2E96D6F-896D-8344-9C67-54A648578376}" presName="rootComposite" presStyleCnt="0"/>
      <dgm:spPr/>
    </dgm:pt>
    <dgm:pt modelId="{744ECD3D-6056-F341-84B3-6EFAFD2069F1}" type="pres">
      <dgm:prSet presAssocID="{D2E96D6F-896D-8344-9C67-54A648578376}" presName="rootText" presStyleLbl="node1" presStyleIdx="1" presStyleCnt="2"/>
      <dgm:spPr/>
    </dgm:pt>
    <dgm:pt modelId="{61793A3E-3D51-3E44-9717-5F60CC76BD80}" type="pres">
      <dgm:prSet presAssocID="{D2E96D6F-896D-8344-9C67-54A648578376}" presName="rootConnector" presStyleLbl="node1" presStyleIdx="1" presStyleCnt="2"/>
      <dgm:spPr/>
    </dgm:pt>
    <dgm:pt modelId="{88147D1E-EEE3-6E4F-8482-2E0E4FA54FAD}" type="pres">
      <dgm:prSet presAssocID="{D2E96D6F-896D-8344-9C67-54A648578376}" presName="childShape" presStyleCnt="0"/>
      <dgm:spPr/>
    </dgm:pt>
    <dgm:pt modelId="{39FACA89-0690-F04C-8991-1EAB126EAA23}" type="pres">
      <dgm:prSet presAssocID="{F54AAF81-CABB-D94E-81DA-4905447D1318}" presName="Name13" presStyleLbl="parChTrans1D2" presStyleIdx="5" presStyleCnt="10"/>
      <dgm:spPr/>
    </dgm:pt>
    <dgm:pt modelId="{5F9AE128-008B-E14D-A761-B5C7837610D8}" type="pres">
      <dgm:prSet presAssocID="{A3DEF971-E9CE-7F4A-BBB3-51132A40912C}" presName="childText" presStyleLbl="bgAcc1" presStyleIdx="5" presStyleCnt="10" custScaleX="149738">
        <dgm:presLayoutVars>
          <dgm:bulletEnabled val="1"/>
        </dgm:presLayoutVars>
      </dgm:prSet>
      <dgm:spPr/>
    </dgm:pt>
    <dgm:pt modelId="{66563E51-6510-5943-8BEC-051E5DC7CF1C}" type="pres">
      <dgm:prSet presAssocID="{74BDF765-4A3F-7741-9001-E05F17370C69}" presName="Name13" presStyleLbl="parChTrans1D2" presStyleIdx="6" presStyleCnt="10"/>
      <dgm:spPr/>
    </dgm:pt>
    <dgm:pt modelId="{399CF1CA-0AC3-8C4D-A456-DF700838EDA8}" type="pres">
      <dgm:prSet presAssocID="{86259C35-EFAF-1E47-B1C0-0E34C500171E}" presName="childText" presStyleLbl="bgAcc1" presStyleIdx="6" presStyleCnt="10" custScaleX="149966">
        <dgm:presLayoutVars>
          <dgm:bulletEnabled val="1"/>
        </dgm:presLayoutVars>
      </dgm:prSet>
      <dgm:spPr/>
    </dgm:pt>
    <dgm:pt modelId="{0537BAE8-5B87-0743-B8F8-596FDE3336D9}" type="pres">
      <dgm:prSet presAssocID="{2028D351-8B67-BE49-838E-9E108246CC04}" presName="Name13" presStyleLbl="parChTrans1D2" presStyleIdx="7" presStyleCnt="10"/>
      <dgm:spPr/>
    </dgm:pt>
    <dgm:pt modelId="{1AAAE051-EC22-1945-A984-C65DB3D7EAF5}" type="pres">
      <dgm:prSet presAssocID="{70112701-22AE-4F44-AAD5-712276F6C445}" presName="childText" presStyleLbl="bgAcc1" presStyleIdx="7" presStyleCnt="10" custScaleX="149818">
        <dgm:presLayoutVars>
          <dgm:bulletEnabled val="1"/>
        </dgm:presLayoutVars>
      </dgm:prSet>
      <dgm:spPr/>
    </dgm:pt>
    <dgm:pt modelId="{248E1D0F-1D28-984D-8453-C189C81230AE}" type="pres">
      <dgm:prSet presAssocID="{07C8A7C3-D4AD-3847-9AF7-C43CC4B65019}" presName="Name13" presStyleLbl="parChTrans1D2" presStyleIdx="8" presStyleCnt="10"/>
      <dgm:spPr/>
    </dgm:pt>
    <dgm:pt modelId="{E7F29752-8CD5-9741-A9CC-FCA0A6569918}" type="pres">
      <dgm:prSet presAssocID="{2AE6607C-4FB6-5C4B-84AD-99DC41379104}" presName="childText" presStyleLbl="bgAcc1" presStyleIdx="8" presStyleCnt="10" custScaleX="152682">
        <dgm:presLayoutVars>
          <dgm:bulletEnabled val="1"/>
        </dgm:presLayoutVars>
      </dgm:prSet>
      <dgm:spPr/>
    </dgm:pt>
    <dgm:pt modelId="{853532DB-6101-F846-87A2-C0557C7154DA}" type="pres">
      <dgm:prSet presAssocID="{D436D37E-03B9-B646-9C7E-5A104F959AA5}" presName="Name13" presStyleLbl="parChTrans1D2" presStyleIdx="9" presStyleCnt="10"/>
      <dgm:spPr/>
    </dgm:pt>
    <dgm:pt modelId="{013DCDE1-B026-A84C-A5B6-743A07778196}" type="pres">
      <dgm:prSet presAssocID="{BDD00128-4128-F640-BCC8-E96AFB4D52A4}" presName="childText" presStyleLbl="bgAcc1" presStyleIdx="9" presStyleCnt="10" custScaleX="154448">
        <dgm:presLayoutVars>
          <dgm:bulletEnabled val="1"/>
        </dgm:presLayoutVars>
      </dgm:prSet>
      <dgm:spPr/>
    </dgm:pt>
  </dgm:ptLst>
  <dgm:cxnLst>
    <dgm:cxn modelId="{DFCC9508-CC74-2143-A46E-01CC47EC18BA}" type="presOf" srcId="{A3DEF971-E9CE-7F4A-BBB3-51132A40912C}" destId="{5F9AE128-008B-E14D-A761-B5C7837610D8}" srcOrd="0" destOrd="0" presId="urn:microsoft.com/office/officeart/2005/8/layout/hierarchy3"/>
    <dgm:cxn modelId="{4640BF10-D636-C14B-8750-682CDCBB5B84}" type="presOf" srcId="{07C8A7C3-D4AD-3847-9AF7-C43CC4B65019}" destId="{248E1D0F-1D28-984D-8453-C189C81230AE}" srcOrd="0" destOrd="0" presId="urn:microsoft.com/office/officeart/2005/8/layout/hierarchy3"/>
    <dgm:cxn modelId="{1C4B0620-70D1-FA43-8011-22BE4DA6EF7F}" srcId="{D2E96D6F-896D-8344-9C67-54A648578376}" destId="{70112701-22AE-4F44-AAD5-712276F6C445}" srcOrd="2" destOrd="0" parTransId="{2028D351-8B67-BE49-838E-9E108246CC04}" sibTransId="{1C5380DE-8CCF-5241-AC90-954D3F36061B}"/>
    <dgm:cxn modelId="{908F6024-D776-5D4D-83B9-4CB61D7A6CB1}" srcId="{D2E96D6F-896D-8344-9C67-54A648578376}" destId="{86259C35-EFAF-1E47-B1C0-0E34C500171E}" srcOrd="1" destOrd="0" parTransId="{74BDF765-4A3F-7741-9001-E05F17370C69}" sibTransId="{48D8EB4F-4CFC-A14E-9DB1-21B1B9B64348}"/>
    <dgm:cxn modelId="{B1495D25-8F81-8648-8A5E-0D96EE08275F}" srcId="{E7421D93-7E04-8742-BE26-329BA14A8E6B}" destId="{B8BBAB29-8404-6B4B-8584-DD2264A9E6AB}" srcOrd="1" destOrd="0" parTransId="{F0C1A227-7926-304D-9401-4E12F714DC75}" sibTransId="{FCFD9D38-68CC-744D-A5A8-4F11B3CD9B62}"/>
    <dgm:cxn modelId="{85845C26-61BE-904D-99D9-D72BA20CDF82}" type="presOf" srcId="{70112701-22AE-4F44-AAD5-712276F6C445}" destId="{1AAAE051-EC22-1945-A984-C65DB3D7EAF5}" srcOrd="0" destOrd="0" presId="urn:microsoft.com/office/officeart/2005/8/layout/hierarchy3"/>
    <dgm:cxn modelId="{10A74A36-8D0C-E14C-957D-CF0984E26F88}" type="presOf" srcId="{74BDF765-4A3F-7741-9001-E05F17370C69}" destId="{66563E51-6510-5943-8BEC-051E5DC7CF1C}" srcOrd="0" destOrd="0" presId="urn:microsoft.com/office/officeart/2005/8/layout/hierarchy3"/>
    <dgm:cxn modelId="{5938C237-776B-DC4E-8167-94DFBA67A41E}" type="presOf" srcId="{E7421D93-7E04-8742-BE26-329BA14A8E6B}" destId="{1D939276-7360-7248-B289-DE91B3B48DAE}" srcOrd="0" destOrd="0" presId="urn:microsoft.com/office/officeart/2005/8/layout/hierarchy3"/>
    <dgm:cxn modelId="{D0E43F39-2BB7-0F49-BCBE-504CFD093399}" type="presOf" srcId="{F0C1A227-7926-304D-9401-4E12F714DC75}" destId="{956AB51D-BF5B-9644-AA6A-59563C3AC971}" srcOrd="0" destOrd="0" presId="urn:microsoft.com/office/officeart/2005/8/layout/hierarchy3"/>
    <dgm:cxn modelId="{4DADD33A-93A9-174E-9A71-CA63561188C7}" type="presOf" srcId="{9FB7A0EE-7089-7D49-A196-DFA200AA0257}" destId="{78EA9FA0-AF7C-BD46-A41C-71CA8B503EC3}" srcOrd="0" destOrd="0" presId="urn:microsoft.com/office/officeart/2005/8/layout/hierarchy3"/>
    <dgm:cxn modelId="{A8D6A33D-869B-B240-B0B8-5F9DEF183427}" srcId="{E7421D93-7E04-8742-BE26-329BA14A8E6B}" destId="{77EE63A3-943E-114B-A4D5-056F92C73EC8}" srcOrd="3" destOrd="0" parTransId="{88522C57-F916-0F4F-9F6B-3B16CCB1977F}" sibTransId="{64C526EF-C1ED-5149-A1FF-D8B8A9525C56}"/>
    <dgm:cxn modelId="{51A8A53E-1C0C-2642-BC10-5407DE98AE6D}" type="presOf" srcId="{D2E96D6F-896D-8344-9C67-54A648578376}" destId="{744ECD3D-6056-F341-84B3-6EFAFD2069F1}" srcOrd="0" destOrd="0" presId="urn:microsoft.com/office/officeart/2005/8/layout/hierarchy3"/>
    <dgm:cxn modelId="{3AF01343-51BF-124A-95BF-DE74AFDBC412}" srcId="{E7421D93-7E04-8742-BE26-329BA14A8E6B}" destId="{68162A03-E732-6F44-8990-B10EA2111988}" srcOrd="4" destOrd="0" parTransId="{B166255D-2C19-B248-ACAD-680389684A58}" sibTransId="{F40892F3-DBCF-B944-89F9-AB406F4F1552}"/>
    <dgm:cxn modelId="{49A62A48-CBD3-594B-AF54-BCD4D3306642}" srcId="{E7421D93-7E04-8742-BE26-329BA14A8E6B}" destId="{19A33AA0-4A36-234B-8B64-9A86BEC84F81}" srcOrd="2" destOrd="0" parTransId="{C3E228D7-7B22-9D4B-A677-799F6779C8B0}" sibTransId="{6B1A0BEE-6B5B-DB40-84C7-A2F1A4F40BAE}"/>
    <dgm:cxn modelId="{E9E5B84C-00D8-984B-8516-B11997DF15EF}" type="presOf" srcId="{BAD783FA-9742-4E48-80CC-C8E2AA9123FE}" destId="{7D4F6A29-3129-0042-A07E-728E73BE78F2}" srcOrd="0" destOrd="0" presId="urn:microsoft.com/office/officeart/2005/8/layout/hierarchy3"/>
    <dgm:cxn modelId="{45FA7E53-B563-4141-AECD-F962BF431C8F}" srcId="{9FB7A0EE-7089-7D49-A196-DFA200AA0257}" destId="{E7421D93-7E04-8742-BE26-329BA14A8E6B}" srcOrd="0" destOrd="0" parTransId="{F1C5B53D-D60D-1A49-8A36-FEF2359D096C}" sibTransId="{0BAC71C3-1CAB-0D4B-9EA1-2954B6870D1F}"/>
    <dgm:cxn modelId="{F1B29853-1DD0-D44D-8968-827C5B567D85}" type="presOf" srcId="{F54AAF81-CABB-D94E-81DA-4905447D1318}" destId="{39FACA89-0690-F04C-8991-1EAB126EAA23}" srcOrd="0" destOrd="0" presId="urn:microsoft.com/office/officeart/2005/8/layout/hierarchy3"/>
    <dgm:cxn modelId="{483F7755-2071-7A48-B9BE-E4493B6C5E75}" type="presOf" srcId="{77EE63A3-943E-114B-A4D5-056F92C73EC8}" destId="{A6BF2D86-C0F7-BF4C-994E-14E18F3ED762}" srcOrd="0" destOrd="0" presId="urn:microsoft.com/office/officeart/2005/8/layout/hierarchy3"/>
    <dgm:cxn modelId="{AC5D5A5B-F326-2649-84AF-00042198A998}" type="presOf" srcId="{C3E228D7-7B22-9D4B-A677-799F6779C8B0}" destId="{9193BA02-C11D-4249-8DDC-AF185528674B}" srcOrd="0" destOrd="0" presId="urn:microsoft.com/office/officeart/2005/8/layout/hierarchy3"/>
    <dgm:cxn modelId="{9A735067-C7FD-244C-99E4-C63A655A9829}" type="presOf" srcId="{A4AF180F-A9F9-2043-89D1-B6C7353B6351}" destId="{9CBFD44E-B228-7841-973A-7572EC2C2574}" srcOrd="0" destOrd="0" presId="urn:microsoft.com/office/officeart/2005/8/layout/hierarchy3"/>
    <dgm:cxn modelId="{33FF1070-1F6E-274D-84AB-A8FFCC50485A}" srcId="{D2E96D6F-896D-8344-9C67-54A648578376}" destId="{BDD00128-4128-F640-BCC8-E96AFB4D52A4}" srcOrd="4" destOrd="0" parTransId="{D436D37E-03B9-B646-9C7E-5A104F959AA5}" sibTransId="{4D42D218-20FA-7A42-A0FA-8123ADD76AFA}"/>
    <dgm:cxn modelId="{BFB43A70-AF46-3E4E-9EA1-AF6CD09555AF}" type="presOf" srcId="{68162A03-E732-6F44-8990-B10EA2111988}" destId="{31ABFA7E-EC92-D048-95FB-D662301D8F85}" srcOrd="0" destOrd="0" presId="urn:microsoft.com/office/officeart/2005/8/layout/hierarchy3"/>
    <dgm:cxn modelId="{5B75FE74-EB43-C945-85F4-04922E50892F}" type="presOf" srcId="{E7421D93-7E04-8742-BE26-329BA14A8E6B}" destId="{A3910DBD-4AF8-6341-BE3D-4BD37C1A5410}" srcOrd="1" destOrd="0" presId="urn:microsoft.com/office/officeart/2005/8/layout/hierarchy3"/>
    <dgm:cxn modelId="{C5855B84-4ABD-6F46-8478-DB3D41C911E0}" type="presOf" srcId="{B8BBAB29-8404-6B4B-8584-DD2264A9E6AB}" destId="{BC6F0C0C-C959-294B-AD41-63A002B5C5C2}" srcOrd="0" destOrd="0" presId="urn:microsoft.com/office/officeart/2005/8/layout/hierarchy3"/>
    <dgm:cxn modelId="{44E4E390-8364-E646-A865-378CCECAEA02}" type="presOf" srcId="{19A33AA0-4A36-234B-8B64-9A86BEC84F81}" destId="{C9BEEC10-2ADC-7147-9A6D-92C575D98312}" srcOrd="0" destOrd="0" presId="urn:microsoft.com/office/officeart/2005/8/layout/hierarchy3"/>
    <dgm:cxn modelId="{5905F295-2A93-B24A-A576-38E5DDF53EA1}" srcId="{E7421D93-7E04-8742-BE26-329BA14A8E6B}" destId="{BAD783FA-9742-4E48-80CC-C8E2AA9123FE}" srcOrd="0" destOrd="0" parTransId="{A4AF180F-A9F9-2043-89D1-B6C7353B6351}" sibTransId="{0F9714D2-A586-8B42-9CF1-FE04883B0967}"/>
    <dgm:cxn modelId="{7AAD30AC-21C7-B14C-A2D7-34D04D743DEB}" type="presOf" srcId="{D2E96D6F-896D-8344-9C67-54A648578376}" destId="{61793A3E-3D51-3E44-9717-5F60CC76BD80}" srcOrd="1" destOrd="0" presId="urn:microsoft.com/office/officeart/2005/8/layout/hierarchy3"/>
    <dgm:cxn modelId="{4DF7F5AE-0FFC-634F-AF32-FBFCB92D9EC9}" srcId="{D2E96D6F-896D-8344-9C67-54A648578376}" destId="{A3DEF971-E9CE-7F4A-BBB3-51132A40912C}" srcOrd="0" destOrd="0" parTransId="{F54AAF81-CABB-D94E-81DA-4905447D1318}" sibTransId="{9CF33446-4492-4748-8D93-716D88AA8E61}"/>
    <dgm:cxn modelId="{BEFC36B5-003D-B041-93CB-7BF07907BA81}" type="presOf" srcId="{88522C57-F916-0F4F-9F6B-3B16CCB1977F}" destId="{0A4C1BC1-77C5-3C48-BB88-E2DEC9E85B5D}" srcOrd="0" destOrd="0" presId="urn:microsoft.com/office/officeart/2005/8/layout/hierarchy3"/>
    <dgm:cxn modelId="{67BEE7B5-DA90-5649-B221-E567A347D167}" type="presOf" srcId="{86259C35-EFAF-1E47-B1C0-0E34C500171E}" destId="{399CF1CA-0AC3-8C4D-A456-DF700838EDA8}" srcOrd="0" destOrd="0" presId="urn:microsoft.com/office/officeart/2005/8/layout/hierarchy3"/>
    <dgm:cxn modelId="{DD1596B9-F1CB-8845-9D8D-5BC4C0195C3A}" type="presOf" srcId="{2028D351-8B67-BE49-838E-9E108246CC04}" destId="{0537BAE8-5B87-0743-B8F8-596FDE3336D9}" srcOrd="0" destOrd="0" presId="urn:microsoft.com/office/officeart/2005/8/layout/hierarchy3"/>
    <dgm:cxn modelId="{01EBC0C5-0C94-BE43-8828-E2B46F2C3702}" srcId="{D2E96D6F-896D-8344-9C67-54A648578376}" destId="{2AE6607C-4FB6-5C4B-84AD-99DC41379104}" srcOrd="3" destOrd="0" parTransId="{07C8A7C3-D4AD-3847-9AF7-C43CC4B65019}" sibTransId="{1A9C3733-445C-ED4F-81E5-E3490D155378}"/>
    <dgm:cxn modelId="{CC1DA2CD-333B-E047-A35C-0DDA8A6A1CF8}" type="presOf" srcId="{BDD00128-4128-F640-BCC8-E96AFB4D52A4}" destId="{013DCDE1-B026-A84C-A5B6-743A07778196}" srcOrd="0" destOrd="0" presId="urn:microsoft.com/office/officeart/2005/8/layout/hierarchy3"/>
    <dgm:cxn modelId="{813168DA-5173-3F44-AE39-A14E7C933388}" type="presOf" srcId="{B166255D-2C19-B248-ACAD-680389684A58}" destId="{F123F147-EAAF-FD40-8639-6248E4D62BA0}" srcOrd="0" destOrd="0" presId="urn:microsoft.com/office/officeart/2005/8/layout/hierarchy3"/>
    <dgm:cxn modelId="{3056DCDE-2682-0F48-8E14-B7D7435CF84B}" type="presOf" srcId="{D436D37E-03B9-B646-9C7E-5A104F959AA5}" destId="{853532DB-6101-F846-87A2-C0557C7154DA}" srcOrd="0" destOrd="0" presId="urn:microsoft.com/office/officeart/2005/8/layout/hierarchy3"/>
    <dgm:cxn modelId="{B7CBD0E3-2964-5945-A554-160F54C4D521}" type="presOf" srcId="{2AE6607C-4FB6-5C4B-84AD-99DC41379104}" destId="{E7F29752-8CD5-9741-A9CC-FCA0A6569918}" srcOrd="0" destOrd="0" presId="urn:microsoft.com/office/officeart/2005/8/layout/hierarchy3"/>
    <dgm:cxn modelId="{6427A2FF-7356-1349-A15D-FEA302C90A45}" srcId="{9FB7A0EE-7089-7D49-A196-DFA200AA0257}" destId="{D2E96D6F-896D-8344-9C67-54A648578376}" srcOrd="1" destOrd="0" parTransId="{BBF2AF06-FEFF-FE4D-8755-97FEEADF2881}" sibTransId="{3F79999D-7A4E-1D4A-972F-87FAAE5A6B1D}"/>
    <dgm:cxn modelId="{D8D7730D-1BEB-DA48-9836-BD78326E3658}" type="presParOf" srcId="{78EA9FA0-AF7C-BD46-A41C-71CA8B503EC3}" destId="{9A6DA9F9-229B-D74E-9CBA-403A6CD0DF2B}" srcOrd="0" destOrd="0" presId="urn:microsoft.com/office/officeart/2005/8/layout/hierarchy3"/>
    <dgm:cxn modelId="{D9FD4BC2-8480-D443-8F67-D909B8F04786}" type="presParOf" srcId="{9A6DA9F9-229B-D74E-9CBA-403A6CD0DF2B}" destId="{5A31F250-DE32-7340-A4B6-6E28BF73CC47}" srcOrd="0" destOrd="0" presId="urn:microsoft.com/office/officeart/2005/8/layout/hierarchy3"/>
    <dgm:cxn modelId="{16508823-0D7D-0C44-98B7-4CF523E25A03}" type="presParOf" srcId="{5A31F250-DE32-7340-A4B6-6E28BF73CC47}" destId="{1D939276-7360-7248-B289-DE91B3B48DAE}" srcOrd="0" destOrd="0" presId="urn:microsoft.com/office/officeart/2005/8/layout/hierarchy3"/>
    <dgm:cxn modelId="{E5C2478B-95AC-F646-9783-335E21902227}" type="presParOf" srcId="{5A31F250-DE32-7340-A4B6-6E28BF73CC47}" destId="{A3910DBD-4AF8-6341-BE3D-4BD37C1A5410}" srcOrd="1" destOrd="0" presId="urn:microsoft.com/office/officeart/2005/8/layout/hierarchy3"/>
    <dgm:cxn modelId="{4DF4EA86-0367-354A-9831-76436DD8E4C4}" type="presParOf" srcId="{9A6DA9F9-229B-D74E-9CBA-403A6CD0DF2B}" destId="{70F11108-6C81-EB42-8F46-D209BCD9E7D6}" srcOrd="1" destOrd="0" presId="urn:microsoft.com/office/officeart/2005/8/layout/hierarchy3"/>
    <dgm:cxn modelId="{5EB95CD7-54C8-BE49-BB7A-81D10A66A307}" type="presParOf" srcId="{70F11108-6C81-EB42-8F46-D209BCD9E7D6}" destId="{9CBFD44E-B228-7841-973A-7572EC2C2574}" srcOrd="0" destOrd="0" presId="urn:microsoft.com/office/officeart/2005/8/layout/hierarchy3"/>
    <dgm:cxn modelId="{3B51B04C-A4B8-CC46-AE41-23D7842B50DD}" type="presParOf" srcId="{70F11108-6C81-EB42-8F46-D209BCD9E7D6}" destId="{7D4F6A29-3129-0042-A07E-728E73BE78F2}" srcOrd="1" destOrd="0" presId="urn:microsoft.com/office/officeart/2005/8/layout/hierarchy3"/>
    <dgm:cxn modelId="{A9B0CFD2-D4AA-ED46-B7F0-90A065054F26}" type="presParOf" srcId="{70F11108-6C81-EB42-8F46-D209BCD9E7D6}" destId="{956AB51D-BF5B-9644-AA6A-59563C3AC971}" srcOrd="2" destOrd="0" presId="urn:microsoft.com/office/officeart/2005/8/layout/hierarchy3"/>
    <dgm:cxn modelId="{896D3EEF-0C4C-FF43-9D52-4941E41247C2}" type="presParOf" srcId="{70F11108-6C81-EB42-8F46-D209BCD9E7D6}" destId="{BC6F0C0C-C959-294B-AD41-63A002B5C5C2}" srcOrd="3" destOrd="0" presId="urn:microsoft.com/office/officeart/2005/8/layout/hierarchy3"/>
    <dgm:cxn modelId="{AB4B4013-D8E1-DF47-89BC-69EA1AF39EC9}" type="presParOf" srcId="{70F11108-6C81-EB42-8F46-D209BCD9E7D6}" destId="{9193BA02-C11D-4249-8DDC-AF185528674B}" srcOrd="4" destOrd="0" presId="urn:microsoft.com/office/officeart/2005/8/layout/hierarchy3"/>
    <dgm:cxn modelId="{DE677A76-C9B6-E948-AF5B-00FCBE998D93}" type="presParOf" srcId="{70F11108-6C81-EB42-8F46-D209BCD9E7D6}" destId="{C9BEEC10-2ADC-7147-9A6D-92C575D98312}" srcOrd="5" destOrd="0" presId="urn:microsoft.com/office/officeart/2005/8/layout/hierarchy3"/>
    <dgm:cxn modelId="{3560DBEF-FE1D-E24D-9B26-BDD11B2EBDE1}" type="presParOf" srcId="{70F11108-6C81-EB42-8F46-D209BCD9E7D6}" destId="{0A4C1BC1-77C5-3C48-BB88-E2DEC9E85B5D}" srcOrd="6" destOrd="0" presId="urn:microsoft.com/office/officeart/2005/8/layout/hierarchy3"/>
    <dgm:cxn modelId="{688D7CBC-F7CB-1445-9266-F7465D7DD240}" type="presParOf" srcId="{70F11108-6C81-EB42-8F46-D209BCD9E7D6}" destId="{A6BF2D86-C0F7-BF4C-994E-14E18F3ED762}" srcOrd="7" destOrd="0" presId="urn:microsoft.com/office/officeart/2005/8/layout/hierarchy3"/>
    <dgm:cxn modelId="{4A2C1B2C-C4D6-DD47-906B-E30326DF74AF}" type="presParOf" srcId="{70F11108-6C81-EB42-8F46-D209BCD9E7D6}" destId="{F123F147-EAAF-FD40-8639-6248E4D62BA0}" srcOrd="8" destOrd="0" presId="urn:microsoft.com/office/officeart/2005/8/layout/hierarchy3"/>
    <dgm:cxn modelId="{914AC221-DB00-8349-94C1-91635FD7823A}" type="presParOf" srcId="{70F11108-6C81-EB42-8F46-D209BCD9E7D6}" destId="{31ABFA7E-EC92-D048-95FB-D662301D8F85}" srcOrd="9" destOrd="0" presId="urn:microsoft.com/office/officeart/2005/8/layout/hierarchy3"/>
    <dgm:cxn modelId="{0CC18F31-0CD0-2F42-8CF4-F76027FF0887}" type="presParOf" srcId="{78EA9FA0-AF7C-BD46-A41C-71CA8B503EC3}" destId="{42EDE556-775B-BA4C-B335-A7F64CDC9539}" srcOrd="1" destOrd="0" presId="urn:microsoft.com/office/officeart/2005/8/layout/hierarchy3"/>
    <dgm:cxn modelId="{58A465F8-CBFD-3C4D-8AC0-A8E9417B21CF}" type="presParOf" srcId="{42EDE556-775B-BA4C-B335-A7F64CDC9539}" destId="{E0991410-AE1F-1A45-AD0B-92833917D408}" srcOrd="0" destOrd="0" presId="urn:microsoft.com/office/officeart/2005/8/layout/hierarchy3"/>
    <dgm:cxn modelId="{5D6A4355-1ACF-B24E-A65B-E8B76886A62B}" type="presParOf" srcId="{E0991410-AE1F-1A45-AD0B-92833917D408}" destId="{744ECD3D-6056-F341-84B3-6EFAFD2069F1}" srcOrd="0" destOrd="0" presId="urn:microsoft.com/office/officeart/2005/8/layout/hierarchy3"/>
    <dgm:cxn modelId="{11F62EA1-7ADD-B848-99CE-E7C5D538C6C5}" type="presParOf" srcId="{E0991410-AE1F-1A45-AD0B-92833917D408}" destId="{61793A3E-3D51-3E44-9717-5F60CC76BD80}" srcOrd="1" destOrd="0" presId="urn:microsoft.com/office/officeart/2005/8/layout/hierarchy3"/>
    <dgm:cxn modelId="{6989C334-0FC6-3049-B6F4-56B4CA908BA1}" type="presParOf" srcId="{42EDE556-775B-BA4C-B335-A7F64CDC9539}" destId="{88147D1E-EEE3-6E4F-8482-2E0E4FA54FAD}" srcOrd="1" destOrd="0" presId="urn:microsoft.com/office/officeart/2005/8/layout/hierarchy3"/>
    <dgm:cxn modelId="{A2917D26-A5E6-264B-B503-71124AC50C5C}" type="presParOf" srcId="{88147D1E-EEE3-6E4F-8482-2E0E4FA54FAD}" destId="{39FACA89-0690-F04C-8991-1EAB126EAA23}" srcOrd="0" destOrd="0" presId="urn:microsoft.com/office/officeart/2005/8/layout/hierarchy3"/>
    <dgm:cxn modelId="{2320FCDA-D8A0-E944-901E-14D50C68DBE5}" type="presParOf" srcId="{88147D1E-EEE3-6E4F-8482-2E0E4FA54FAD}" destId="{5F9AE128-008B-E14D-A761-B5C7837610D8}" srcOrd="1" destOrd="0" presId="urn:microsoft.com/office/officeart/2005/8/layout/hierarchy3"/>
    <dgm:cxn modelId="{21A3CC7C-1684-BA48-8299-723EDFEBDE0A}" type="presParOf" srcId="{88147D1E-EEE3-6E4F-8482-2E0E4FA54FAD}" destId="{66563E51-6510-5943-8BEC-051E5DC7CF1C}" srcOrd="2" destOrd="0" presId="urn:microsoft.com/office/officeart/2005/8/layout/hierarchy3"/>
    <dgm:cxn modelId="{FAA38845-198C-6349-A099-16B695BA5A73}" type="presParOf" srcId="{88147D1E-EEE3-6E4F-8482-2E0E4FA54FAD}" destId="{399CF1CA-0AC3-8C4D-A456-DF700838EDA8}" srcOrd="3" destOrd="0" presId="urn:microsoft.com/office/officeart/2005/8/layout/hierarchy3"/>
    <dgm:cxn modelId="{D1DE05AF-E5CB-3147-B63B-4A2E10EE9D43}" type="presParOf" srcId="{88147D1E-EEE3-6E4F-8482-2E0E4FA54FAD}" destId="{0537BAE8-5B87-0743-B8F8-596FDE3336D9}" srcOrd="4" destOrd="0" presId="urn:microsoft.com/office/officeart/2005/8/layout/hierarchy3"/>
    <dgm:cxn modelId="{81562F92-FC50-2645-9743-8B40F5829448}" type="presParOf" srcId="{88147D1E-EEE3-6E4F-8482-2E0E4FA54FAD}" destId="{1AAAE051-EC22-1945-A984-C65DB3D7EAF5}" srcOrd="5" destOrd="0" presId="urn:microsoft.com/office/officeart/2005/8/layout/hierarchy3"/>
    <dgm:cxn modelId="{75583335-A5F3-EB40-ACB5-335D3B8A851E}" type="presParOf" srcId="{88147D1E-EEE3-6E4F-8482-2E0E4FA54FAD}" destId="{248E1D0F-1D28-984D-8453-C189C81230AE}" srcOrd="6" destOrd="0" presId="urn:microsoft.com/office/officeart/2005/8/layout/hierarchy3"/>
    <dgm:cxn modelId="{0CCDC22C-4401-3942-93FC-2796204378F3}" type="presParOf" srcId="{88147D1E-EEE3-6E4F-8482-2E0E4FA54FAD}" destId="{E7F29752-8CD5-9741-A9CC-FCA0A6569918}" srcOrd="7" destOrd="0" presId="urn:microsoft.com/office/officeart/2005/8/layout/hierarchy3"/>
    <dgm:cxn modelId="{551ECA0A-00FC-9447-8A7D-84CC03491821}" type="presParOf" srcId="{88147D1E-EEE3-6E4F-8482-2E0E4FA54FAD}" destId="{853532DB-6101-F846-87A2-C0557C7154DA}" srcOrd="8" destOrd="0" presId="urn:microsoft.com/office/officeart/2005/8/layout/hierarchy3"/>
    <dgm:cxn modelId="{58803364-A62A-3845-B134-24FD8E69BC71}" type="presParOf" srcId="{88147D1E-EEE3-6E4F-8482-2E0E4FA54FAD}" destId="{013DCDE1-B026-A84C-A5B6-743A07778196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39276-7360-7248-B289-DE91B3B48DAE}">
      <dsp:nvSpPr>
        <dsp:cNvPr id="0" name=""/>
        <dsp:cNvSpPr/>
      </dsp:nvSpPr>
      <dsp:spPr>
        <a:xfrm>
          <a:off x="1940597" y="1309"/>
          <a:ext cx="1498297" cy="749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deepDMD</a:t>
          </a:r>
          <a:endParaRPr lang="en-US" sz="2500" kern="1200" dirty="0"/>
        </a:p>
      </dsp:txBody>
      <dsp:txXfrm>
        <a:off x="1962539" y="23251"/>
        <a:ext cx="1454413" cy="705264"/>
      </dsp:txXfrm>
    </dsp:sp>
    <dsp:sp modelId="{9CBFD44E-B228-7841-973A-7572EC2C2574}">
      <dsp:nvSpPr>
        <dsp:cNvPr id="0" name=""/>
        <dsp:cNvSpPr/>
      </dsp:nvSpPr>
      <dsp:spPr>
        <a:xfrm>
          <a:off x="2090426" y="750458"/>
          <a:ext cx="149829" cy="561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861"/>
              </a:lnTo>
              <a:lnTo>
                <a:pt x="149829" y="5618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F6A29-3129-0042-A07E-728E73BE78F2}">
      <dsp:nvSpPr>
        <dsp:cNvPr id="0" name=""/>
        <dsp:cNvSpPr/>
      </dsp:nvSpPr>
      <dsp:spPr>
        <a:xfrm>
          <a:off x="2240256" y="937745"/>
          <a:ext cx="1798173" cy="749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Ease of adaptation: 2/10</a:t>
          </a:r>
        </a:p>
      </dsp:txBody>
      <dsp:txXfrm>
        <a:off x="2262198" y="959687"/>
        <a:ext cx="1754289" cy="705264"/>
      </dsp:txXfrm>
    </dsp:sp>
    <dsp:sp modelId="{956AB51D-BF5B-9644-AA6A-59563C3AC971}">
      <dsp:nvSpPr>
        <dsp:cNvPr id="0" name=""/>
        <dsp:cNvSpPr/>
      </dsp:nvSpPr>
      <dsp:spPr>
        <a:xfrm>
          <a:off x="2090426" y="750458"/>
          <a:ext cx="149829" cy="1498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8297"/>
              </a:lnTo>
              <a:lnTo>
                <a:pt x="149829" y="14982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F0C0C-C959-294B-AD41-63A002B5C5C2}">
      <dsp:nvSpPr>
        <dsp:cNvPr id="0" name=""/>
        <dsp:cNvSpPr/>
      </dsp:nvSpPr>
      <dsp:spPr>
        <a:xfrm>
          <a:off x="2240256" y="1874182"/>
          <a:ext cx="1791640" cy="749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Doesn't depend on topology</a:t>
          </a:r>
        </a:p>
      </dsp:txBody>
      <dsp:txXfrm>
        <a:off x="2262198" y="1896124"/>
        <a:ext cx="1747756" cy="705264"/>
      </dsp:txXfrm>
    </dsp:sp>
    <dsp:sp modelId="{9193BA02-C11D-4249-8DDC-AF185528674B}">
      <dsp:nvSpPr>
        <dsp:cNvPr id="0" name=""/>
        <dsp:cNvSpPr/>
      </dsp:nvSpPr>
      <dsp:spPr>
        <a:xfrm>
          <a:off x="2090426" y="750458"/>
          <a:ext cx="149829" cy="243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4733"/>
              </a:lnTo>
              <a:lnTo>
                <a:pt x="149829" y="243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EEC10-2ADC-7147-9A6D-92C575D98312}">
      <dsp:nvSpPr>
        <dsp:cNvPr id="0" name=""/>
        <dsp:cNvSpPr/>
      </dsp:nvSpPr>
      <dsp:spPr>
        <a:xfrm>
          <a:off x="2240256" y="2810618"/>
          <a:ext cx="1776525" cy="749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Version: TF 2.2</a:t>
          </a:r>
        </a:p>
      </dsp:txBody>
      <dsp:txXfrm>
        <a:off x="2262198" y="2832560"/>
        <a:ext cx="1732641" cy="705264"/>
      </dsp:txXfrm>
    </dsp:sp>
    <dsp:sp modelId="{0A4C1BC1-77C5-3C48-BB88-E2DEC9E85B5D}">
      <dsp:nvSpPr>
        <dsp:cNvPr id="0" name=""/>
        <dsp:cNvSpPr/>
      </dsp:nvSpPr>
      <dsp:spPr>
        <a:xfrm>
          <a:off x="2090426" y="750458"/>
          <a:ext cx="149829" cy="3371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1169"/>
              </a:lnTo>
              <a:lnTo>
                <a:pt x="149829" y="3371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F2D86-C0F7-BF4C-994E-14E18F3ED762}">
      <dsp:nvSpPr>
        <dsp:cNvPr id="0" name=""/>
        <dsp:cNvSpPr/>
      </dsp:nvSpPr>
      <dsp:spPr>
        <a:xfrm>
          <a:off x="2240256" y="3747054"/>
          <a:ext cx="1817734" cy="749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Needs multiple states of the system</a:t>
          </a:r>
        </a:p>
      </dsp:txBody>
      <dsp:txXfrm>
        <a:off x="2262198" y="3768996"/>
        <a:ext cx="1773850" cy="705264"/>
      </dsp:txXfrm>
    </dsp:sp>
    <dsp:sp modelId="{F123F147-EAAF-FD40-8639-6248E4D62BA0}">
      <dsp:nvSpPr>
        <dsp:cNvPr id="0" name=""/>
        <dsp:cNvSpPr/>
      </dsp:nvSpPr>
      <dsp:spPr>
        <a:xfrm>
          <a:off x="2090426" y="750458"/>
          <a:ext cx="149829" cy="4307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7606"/>
              </a:lnTo>
              <a:lnTo>
                <a:pt x="149829" y="43076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BFA7E-EC92-D048-95FB-D662301D8F85}">
      <dsp:nvSpPr>
        <dsp:cNvPr id="0" name=""/>
        <dsp:cNvSpPr/>
      </dsp:nvSpPr>
      <dsp:spPr>
        <a:xfrm>
          <a:off x="2240256" y="4683490"/>
          <a:ext cx="1830919" cy="749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Needs just an initial state for predictions</a:t>
          </a:r>
        </a:p>
      </dsp:txBody>
      <dsp:txXfrm>
        <a:off x="2262198" y="4705432"/>
        <a:ext cx="1787035" cy="705264"/>
      </dsp:txXfrm>
    </dsp:sp>
    <dsp:sp modelId="{744ECD3D-6056-F341-84B3-6EFAFD2069F1}">
      <dsp:nvSpPr>
        <dsp:cNvPr id="0" name=""/>
        <dsp:cNvSpPr/>
      </dsp:nvSpPr>
      <dsp:spPr>
        <a:xfrm>
          <a:off x="4146091" y="1309"/>
          <a:ext cx="1498297" cy="749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STGCN</a:t>
          </a:r>
        </a:p>
      </dsp:txBody>
      <dsp:txXfrm>
        <a:off x="4168033" y="23251"/>
        <a:ext cx="1454413" cy="705264"/>
      </dsp:txXfrm>
    </dsp:sp>
    <dsp:sp modelId="{39FACA89-0690-F04C-8991-1EAB126EAA23}">
      <dsp:nvSpPr>
        <dsp:cNvPr id="0" name=""/>
        <dsp:cNvSpPr/>
      </dsp:nvSpPr>
      <dsp:spPr>
        <a:xfrm>
          <a:off x="4295921" y="750458"/>
          <a:ext cx="149829" cy="561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861"/>
              </a:lnTo>
              <a:lnTo>
                <a:pt x="149829" y="5618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AE128-008B-E14D-A761-B5C7837610D8}">
      <dsp:nvSpPr>
        <dsp:cNvPr id="0" name=""/>
        <dsp:cNvSpPr/>
      </dsp:nvSpPr>
      <dsp:spPr>
        <a:xfrm>
          <a:off x="4445751" y="937745"/>
          <a:ext cx="1794816" cy="749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Ease of adaptation: 7/10</a:t>
          </a:r>
        </a:p>
      </dsp:txBody>
      <dsp:txXfrm>
        <a:off x="4467693" y="959687"/>
        <a:ext cx="1750932" cy="705264"/>
      </dsp:txXfrm>
    </dsp:sp>
    <dsp:sp modelId="{66563E51-6510-5943-8BEC-051E5DC7CF1C}">
      <dsp:nvSpPr>
        <dsp:cNvPr id="0" name=""/>
        <dsp:cNvSpPr/>
      </dsp:nvSpPr>
      <dsp:spPr>
        <a:xfrm>
          <a:off x="4295921" y="750458"/>
          <a:ext cx="149829" cy="1498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8297"/>
              </a:lnTo>
              <a:lnTo>
                <a:pt x="149829" y="14982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CF1CA-0AC3-8C4D-A456-DF700838EDA8}">
      <dsp:nvSpPr>
        <dsp:cNvPr id="0" name=""/>
        <dsp:cNvSpPr/>
      </dsp:nvSpPr>
      <dsp:spPr>
        <a:xfrm>
          <a:off x="4445751" y="1874182"/>
          <a:ext cx="1797549" cy="749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Depends on topology</a:t>
          </a:r>
        </a:p>
      </dsp:txBody>
      <dsp:txXfrm>
        <a:off x="4467693" y="1896124"/>
        <a:ext cx="1753665" cy="705264"/>
      </dsp:txXfrm>
    </dsp:sp>
    <dsp:sp modelId="{0537BAE8-5B87-0743-B8F8-596FDE3336D9}">
      <dsp:nvSpPr>
        <dsp:cNvPr id="0" name=""/>
        <dsp:cNvSpPr/>
      </dsp:nvSpPr>
      <dsp:spPr>
        <a:xfrm>
          <a:off x="4295921" y="750458"/>
          <a:ext cx="149829" cy="243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4733"/>
              </a:lnTo>
              <a:lnTo>
                <a:pt x="149829" y="243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AE051-EC22-1945-A984-C65DB3D7EAF5}">
      <dsp:nvSpPr>
        <dsp:cNvPr id="0" name=""/>
        <dsp:cNvSpPr/>
      </dsp:nvSpPr>
      <dsp:spPr>
        <a:xfrm>
          <a:off x="4445751" y="2810618"/>
          <a:ext cx="1795775" cy="749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Version: TF 1.15</a:t>
          </a:r>
        </a:p>
      </dsp:txBody>
      <dsp:txXfrm>
        <a:off x="4467693" y="2832560"/>
        <a:ext cx="1751891" cy="705264"/>
      </dsp:txXfrm>
    </dsp:sp>
    <dsp:sp modelId="{248E1D0F-1D28-984D-8453-C189C81230AE}">
      <dsp:nvSpPr>
        <dsp:cNvPr id="0" name=""/>
        <dsp:cNvSpPr/>
      </dsp:nvSpPr>
      <dsp:spPr>
        <a:xfrm>
          <a:off x="4295921" y="750458"/>
          <a:ext cx="149829" cy="3371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1169"/>
              </a:lnTo>
              <a:lnTo>
                <a:pt x="149829" y="3371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29752-8CD5-9741-A9CC-FCA0A6569918}">
      <dsp:nvSpPr>
        <dsp:cNvPr id="0" name=""/>
        <dsp:cNvSpPr/>
      </dsp:nvSpPr>
      <dsp:spPr>
        <a:xfrm>
          <a:off x="4445751" y="3747054"/>
          <a:ext cx="1830104" cy="749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Works with a single state</a:t>
          </a:r>
        </a:p>
      </dsp:txBody>
      <dsp:txXfrm>
        <a:off x="4467693" y="3768996"/>
        <a:ext cx="1786220" cy="705264"/>
      </dsp:txXfrm>
    </dsp:sp>
    <dsp:sp modelId="{853532DB-6101-F846-87A2-C0557C7154DA}">
      <dsp:nvSpPr>
        <dsp:cNvPr id="0" name=""/>
        <dsp:cNvSpPr/>
      </dsp:nvSpPr>
      <dsp:spPr>
        <a:xfrm>
          <a:off x="4295921" y="750458"/>
          <a:ext cx="149829" cy="4307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7606"/>
              </a:lnTo>
              <a:lnTo>
                <a:pt x="149829" y="43076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DCDE1-B026-A84C-A5B6-743A07778196}">
      <dsp:nvSpPr>
        <dsp:cNvPr id="0" name=""/>
        <dsp:cNvSpPr/>
      </dsp:nvSpPr>
      <dsp:spPr>
        <a:xfrm>
          <a:off x="4445751" y="4683490"/>
          <a:ext cx="1851272" cy="749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Needs a history of observations</a:t>
          </a:r>
        </a:p>
      </dsp:txBody>
      <dsp:txXfrm>
        <a:off x="4467693" y="4705432"/>
        <a:ext cx="1807388" cy="705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8800E-8382-534D-94A3-5916C678A93F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2E2EE-E77E-244D-9907-04DF2C69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Image: Abstract Data Visualization – Stock Photo</a:t>
            </a:r>
            <a:endParaRPr/>
          </a:p>
        </p:txBody>
      </p:sp>
      <p:sp>
        <p:nvSpPr>
          <p:cNvPr id="124" name="Google Shape;12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x_{9,1}(1) &amp; x_{9,1}(2) &amp; \dots &amp; x_{9,1}(n+1)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x_{9,2}(1) &amp; x_{9,2}(2) &amp; \dots &amp; x_{9,2}(n+1)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x_{9,3}(1) &amp; x_{9,3}(2) &amp; \dots &amp; x_{9,3}(n+1)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x_{40,1}(1) &amp; x_{40,1}(2) &amp; \dots &amp; x_{40,1}(n+1)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x_{40,2}(1) &amp; x_{40,2}(2) &amp; \dots &amp; x_{40,2}(n+1)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x_{40,3}(1) &amp; x_{40,3}(2) &amp; \dots &amp; x_{40,3}(n+1)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x_{7,1}(1) &amp; x_{7,1}(2) &amp; \dots &amp; x_{7,1}(n+1)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x_{7,2}(1) &amp; x_{7,2}(2) &amp; \dots &amp; x_{7,2}(n+1)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x_{7,3}(1) &amp; x_{7,3}(2) &amp; \dots &amp; x_{7,3}(n+1)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E2EE-E77E-244D-9907-04DF2C698C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77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E2EE-E77E-244D-9907-04DF2C698C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\min_{{\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K},\theta} \parallel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\Psi(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\theta) - {\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\Psi(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\theta) \parallel_F^2 + \lambda_1 \parallel {\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K} \parallel_F^2 + \lambda_2 \parallel \theta \parallel_1^2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E2EE-E77E-244D-9907-04DF2C698C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19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/>
        </p:nvSpPr>
        <p:spPr>
          <a:xfrm>
            <a:off x="1143000" y="6286500"/>
            <a:ext cx="3048000" cy="1905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375"/>
              </a:spcAft>
            </a:pPr>
            <a:r>
              <a:rPr lang="en-US" sz="50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721" y="1382941"/>
            <a:ext cx="5867400" cy="148568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r" fontAlgn="ctr">
              <a:defRPr sz="3200" b="1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5861" y="3989374"/>
            <a:ext cx="5842260" cy="667639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r">
              <a:buNone/>
              <a:defRPr sz="2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58121" y="4893110"/>
            <a:ext cx="3810000" cy="58058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r">
              <a:buNone/>
              <a:defRPr sz="24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/>
        </p:nvSpPr>
        <p:spPr>
          <a:xfrm>
            <a:off x="3092175" y="-1038086"/>
            <a:ext cx="184731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25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198120"/>
            <a:ext cx="1066800" cy="10410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107" y="5981700"/>
            <a:ext cx="687071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9614" y="6041364"/>
            <a:ext cx="774841" cy="1295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98EF2-1073-AF42-8944-A644F966E1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8971" y="2912028"/>
            <a:ext cx="4629150" cy="670942"/>
          </a:xfrm>
        </p:spPr>
        <p:txBody>
          <a:bodyPr anchor="ctr"/>
          <a:lstStyle>
            <a:lvl1pPr marL="0" indent="0" algn="r">
              <a:buNone/>
              <a:defRPr sz="2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 title</a:t>
            </a:r>
          </a:p>
        </p:txBody>
      </p:sp>
      <p:pic>
        <p:nvPicPr>
          <p:cNvPr id="7" name="Picture 6" descr="A picture containing clothing&#10;&#10;Description automatically generated">
            <a:extLst>
              <a:ext uri="{FF2B5EF4-FFF2-40B4-BE49-F238E27FC236}">
                <a16:creationId xmlns:a16="http://schemas.microsoft.com/office/drawing/2014/main" id="{F74743D9-CD5D-7642-A2C4-7C89456194E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52841" y="0"/>
            <a:ext cx="5239159" cy="6858000"/>
          </a:xfrm>
          <a:prstGeom prst="rect">
            <a:avLst/>
          </a:prstGeom>
        </p:spPr>
      </p:pic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F6114278-9E87-5C46-A511-77A69B155B6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481325" y="78200"/>
            <a:ext cx="2481666" cy="137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4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3">
            <a:extLst>
              <a:ext uri="{FF2B5EF4-FFF2-40B4-BE49-F238E27FC236}">
                <a16:creationId xmlns:a16="http://schemas.microsoft.com/office/drawing/2014/main" id="{CB0CFF8D-BEB8-7449-82F3-4E52F446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620" y="259656"/>
            <a:ext cx="9823740" cy="869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Click to insert slide title text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0BF8BE7-AB49-2C41-9052-0EE2CBFA6B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7620" y="1328738"/>
            <a:ext cx="10801005" cy="5148262"/>
          </a:xfrm>
        </p:spPr>
        <p:txBody>
          <a:bodyPr>
            <a:normAutofit/>
          </a:bodyPr>
          <a:lstStyle>
            <a:lvl1pPr marL="228600"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8479945B-7A78-4842-B0A7-F442F5BD5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5874" y="6454729"/>
            <a:ext cx="472440" cy="413699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FA2F7-E11F-9040-9AA9-A9CA764119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3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62CB14DE-19ED-C044-A0B1-27FF7275A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5874" y="6454729"/>
            <a:ext cx="472440" cy="413699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FA2F7-E11F-9040-9AA9-A9CA764119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22D57-58D6-9447-A6D5-A97F6C35A8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/>
        </p:nvSpPr>
        <p:spPr>
          <a:xfrm>
            <a:off x="1143000" y="1714500"/>
            <a:ext cx="3810000" cy="4572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5" name="Picture 4" descr="A picture containing clothing&#10;&#10;Description automatically generated">
            <a:extLst>
              <a:ext uri="{FF2B5EF4-FFF2-40B4-BE49-F238E27FC236}">
                <a16:creationId xmlns:a16="http://schemas.microsoft.com/office/drawing/2014/main" id="{95C0D393-C501-F547-8FE2-1E29EBE80F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2841" y="0"/>
            <a:ext cx="5239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4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76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143000" y="6286500"/>
            <a:ext cx="3048000" cy="1905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500"/>
              </a:spcAft>
            </a:pPr>
            <a:r>
              <a:rPr lang="en-US" sz="667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0"/>
            <a:ext cx="3810000" cy="1524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000" b="1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2108" y="4724400"/>
            <a:ext cx="3810000" cy="2286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5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/>
            </a:lvl2pPr>
            <a:lvl3pPr marL="914363" indent="0">
              <a:buNone/>
              <a:defRPr/>
            </a:lvl3pPr>
            <a:lvl4pPr marL="1371545" indent="0">
              <a:buNone/>
              <a:defRPr/>
            </a:lvl4pPr>
            <a:lvl5pPr marL="1828727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4986130"/>
            <a:ext cx="3810000" cy="2286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333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/>
            </a:lvl2pPr>
            <a:lvl3pPr marL="914363" indent="0">
              <a:buNone/>
              <a:defRPr/>
            </a:lvl3pPr>
            <a:lvl4pPr marL="1371545" indent="0">
              <a:buNone/>
              <a:defRPr/>
            </a:lvl4pPr>
            <a:lvl5pPr marL="1828727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092174" y="-1038086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5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198120"/>
            <a:ext cx="1066800" cy="10410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2108" y="5981700"/>
            <a:ext cx="68707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79613" y="6041364"/>
            <a:ext cx="774841" cy="129540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9701" y="4096371"/>
            <a:ext cx="2742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29B2F-66FE-448D-B6D3-B68B6EAF65BE}" type="datetime4">
              <a:rPr lang="en-US" smtClean="0"/>
              <a:t>April 17, 2021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0865" y="6441765"/>
            <a:ext cx="4114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7" b="1"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Official Use Only</a:t>
            </a:r>
          </a:p>
        </p:txBody>
      </p:sp>
      <p:sp>
        <p:nvSpPr>
          <p:cNvPr id="25" name="Rounded Rectangle 11">
            <a:extLst>
              <a:ext uri="{FF2B5EF4-FFF2-40B4-BE49-F238E27FC236}">
                <a16:creationId xmlns:a16="http://schemas.microsoft.com/office/drawing/2014/main" id="{89F10523-3345-4D0C-BB62-C1BA0E2D4D3B}"/>
              </a:ext>
            </a:extLst>
          </p:cNvPr>
          <p:cNvSpPr/>
          <p:nvPr userDrawn="1"/>
        </p:nvSpPr>
        <p:spPr>
          <a:xfrm>
            <a:off x="2533650" y="201706"/>
            <a:ext cx="2476500" cy="1797923"/>
          </a:xfrm>
          <a:prstGeom prst="roundRect">
            <a:avLst>
              <a:gd name="adj" fmla="val 4037"/>
            </a:avLst>
          </a:prstGeom>
          <a:solidFill>
            <a:schemeClr val="bg1">
              <a:alpha val="50000"/>
            </a:schemeClr>
          </a:solidFill>
          <a:ln w="9525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5CCAD3-54A9-4D3B-8041-D88962077754}"/>
              </a:ext>
            </a:extLst>
          </p:cNvPr>
          <p:cNvSpPr txBox="1"/>
          <p:nvPr userDrawn="1"/>
        </p:nvSpPr>
        <p:spPr>
          <a:xfrm>
            <a:off x="2629188" y="247313"/>
            <a:ext cx="2285425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33" b="1" dirty="0">
                <a:solidFill>
                  <a:srgbClr val="000000"/>
                </a:solidFill>
                <a:latin typeface="Arial"/>
                <a:cs typeface="Arial"/>
              </a:rPr>
              <a:t>OFFICIAL USE ONLY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88B495-B07B-4FA2-9FCB-4F6F8A386E4B}"/>
              </a:ext>
            </a:extLst>
          </p:cNvPr>
          <p:cNvSpPr txBox="1"/>
          <p:nvPr userDrawn="1"/>
        </p:nvSpPr>
        <p:spPr>
          <a:xfrm>
            <a:off x="2628900" y="460273"/>
            <a:ext cx="2286000" cy="15390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667" dirty="0">
                <a:solidFill>
                  <a:srgbClr val="000000"/>
                </a:solidFill>
                <a:latin typeface="Arial"/>
                <a:cs typeface="Arial"/>
              </a:rPr>
              <a:t>May be exempt from public release under the Freedom of Information Act (5 U.S.C. 552) exemption number(s) and category:</a:t>
            </a:r>
          </a:p>
          <a:p>
            <a:pPr>
              <a:spcAft>
                <a:spcPts val="500"/>
              </a:spcAft>
            </a:pPr>
            <a:endParaRPr lang="en-US" sz="5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Aft>
                <a:spcPts val="1583"/>
              </a:spcAft>
            </a:pPr>
            <a:r>
              <a:rPr lang="en-US" sz="667" dirty="0">
                <a:solidFill>
                  <a:srgbClr val="000000"/>
                </a:solidFill>
                <a:latin typeface="Arial"/>
                <a:cs typeface="Arial"/>
              </a:rPr>
              <a:t>Department of Energy review required before public release.</a:t>
            </a:r>
          </a:p>
          <a:p>
            <a:pPr>
              <a:spcAft>
                <a:spcPts val="1417"/>
              </a:spcAft>
            </a:pPr>
            <a:r>
              <a:rPr lang="en-US" sz="583" i="0" dirty="0">
                <a:solidFill>
                  <a:srgbClr val="000000"/>
                </a:solidFill>
                <a:latin typeface="Arial"/>
                <a:cs typeface="Arial"/>
              </a:rPr>
              <a:t>Name/Organization</a:t>
            </a:r>
          </a:p>
          <a:p>
            <a:pPr>
              <a:spcAft>
                <a:spcPts val="1333"/>
              </a:spcAft>
            </a:pPr>
            <a:r>
              <a:rPr lang="en-US" sz="583" i="0" dirty="0">
                <a:solidFill>
                  <a:srgbClr val="000000"/>
                </a:solidFill>
                <a:latin typeface="Arial"/>
                <a:cs typeface="Arial"/>
              </a:rPr>
              <a:t>Date</a:t>
            </a:r>
          </a:p>
          <a:p>
            <a:pPr>
              <a:spcAft>
                <a:spcPts val="1250"/>
              </a:spcAft>
            </a:pPr>
            <a:r>
              <a:rPr lang="en-US" sz="583" i="0" dirty="0">
                <a:solidFill>
                  <a:srgbClr val="000000"/>
                </a:solidFill>
                <a:latin typeface="Arial"/>
                <a:cs typeface="Arial"/>
              </a:rPr>
              <a:t>Guidance (if applicable)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A0FC11F-634A-4EDE-B1A3-396DD3D0C301}"/>
              </a:ext>
            </a:extLst>
          </p:cNvPr>
          <p:cNvCxnSpPr/>
          <p:nvPr userDrawn="1"/>
        </p:nvCxnSpPr>
        <p:spPr>
          <a:xfrm>
            <a:off x="2628758" y="1247166"/>
            <a:ext cx="2274674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8A3595-980A-4FF8-8F4C-9C068DA09BA4}"/>
              </a:ext>
            </a:extLst>
          </p:cNvPr>
          <p:cNvCxnSpPr/>
          <p:nvPr userDrawn="1"/>
        </p:nvCxnSpPr>
        <p:spPr>
          <a:xfrm>
            <a:off x="2626201" y="1508074"/>
            <a:ext cx="2279788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2D988F3-B31B-46BA-80F0-2802399425B1}"/>
              </a:ext>
            </a:extLst>
          </p:cNvPr>
          <p:cNvCxnSpPr/>
          <p:nvPr userDrawn="1"/>
        </p:nvCxnSpPr>
        <p:spPr>
          <a:xfrm>
            <a:off x="2631336" y="1768982"/>
            <a:ext cx="2276201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BD1AEAFB-B135-45F4-8BC2-6AC9E35016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9050" y="1121798"/>
            <a:ext cx="2279798" cy="171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5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name/org here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DA1958D3-8AA0-4C29-96E9-5C42352104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9050" y="1380088"/>
            <a:ext cx="2280598" cy="171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5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date here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076F9346-5A20-4945-A8D4-B092D23783B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9050" y="1643492"/>
            <a:ext cx="2279798" cy="1747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5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guidance here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AC3C601-C415-4C1B-90F8-535CC4B9AA7C}"/>
              </a:ext>
            </a:extLst>
          </p:cNvPr>
          <p:cNvCxnSpPr/>
          <p:nvPr userDrawn="1"/>
        </p:nvCxnSpPr>
        <p:spPr>
          <a:xfrm>
            <a:off x="2628758" y="924990"/>
            <a:ext cx="2274674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FA09C15A-A749-44A1-8275-BCDCBE1620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559850" y="798344"/>
            <a:ext cx="2279798" cy="171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500" b="1" kern="1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e.g., Exemption 7 Law Enforcement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C76D8EE1-A865-F146-970B-A04DE15CB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5874" y="6454729"/>
            <a:ext cx="472440" cy="413699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FA2F7-E11F-9040-9AA9-A9CA764119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7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">
  <p:cSld name="Title +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/>
          <p:nvPr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6188" tIns="38083" rIns="76188" bIns="3808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9"/>
          <p:cNvSpPr txBox="1">
            <a:spLocks noGrp="1"/>
          </p:cNvSpPr>
          <p:nvPr>
            <p:ph type="sldNum" idx="12"/>
          </p:nvPr>
        </p:nvSpPr>
        <p:spPr>
          <a:xfrm>
            <a:off x="11661913" y="6477000"/>
            <a:ext cx="37768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B3B3B3"/>
              </a:buClr>
              <a:buSzPts val="1280"/>
              <a:buFont typeface="Arial"/>
              <a:buNone/>
              <a:defRPr sz="1067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Clr>
                <a:srgbClr val="B3B3B3"/>
              </a:buClr>
              <a:buSzPts val="1280"/>
              <a:buFont typeface="Arial"/>
              <a:buNone/>
              <a:defRPr sz="1067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Clr>
                <a:srgbClr val="B3B3B3"/>
              </a:buClr>
              <a:buSzPts val="1280"/>
              <a:buFont typeface="Arial"/>
              <a:buNone/>
              <a:defRPr sz="1067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Clr>
                <a:srgbClr val="B3B3B3"/>
              </a:buClr>
              <a:buSzPts val="1280"/>
              <a:buFont typeface="Arial"/>
              <a:buNone/>
              <a:defRPr sz="1067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Clr>
                <a:srgbClr val="B3B3B3"/>
              </a:buClr>
              <a:buSzPts val="1280"/>
              <a:buFont typeface="Arial"/>
              <a:buNone/>
              <a:defRPr sz="1067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Clr>
                <a:srgbClr val="B3B3B3"/>
              </a:buClr>
              <a:buSzPts val="1280"/>
              <a:buFont typeface="Arial"/>
              <a:buNone/>
              <a:defRPr sz="1067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Clr>
                <a:srgbClr val="B3B3B3"/>
              </a:buClr>
              <a:buSzPts val="1280"/>
              <a:buFont typeface="Arial"/>
              <a:buNone/>
              <a:defRPr sz="1067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Clr>
                <a:srgbClr val="B3B3B3"/>
              </a:buClr>
              <a:buSzPts val="1280"/>
              <a:buFont typeface="Arial"/>
              <a:buNone/>
              <a:defRPr sz="1067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Clr>
                <a:srgbClr val="B3B3B3"/>
              </a:buClr>
              <a:buSzPts val="1280"/>
              <a:buFont typeface="Arial"/>
              <a:buNone/>
              <a:defRPr sz="1067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4" name="Google Shape;44;p39"/>
          <p:cNvSpPr txBox="1">
            <a:spLocks noGrp="1"/>
          </p:cNvSpPr>
          <p:nvPr>
            <p:ph type="title"/>
          </p:nvPr>
        </p:nvSpPr>
        <p:spPr>
          <a:xfrm>
            <a:off x="2667000" y="225778"/>
            <a:ext cx="9144000" cy="109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575" rIns="57150" bIns="285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sz="30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1467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1467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1467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1467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1467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1467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1467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  <a:defRPr sz="1467"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1"/>
          </p:nvPr>
        </p:nvSpPr>
        <p:spPr>
          <a:xfrm>
            <a:off x="1143000" y="1714499"/>
            <a:ext cx="10668000" cy="4572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>
            <a:lvl1pPr marL="380985" marR="0" lvl="0" indent="-285739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61970" marR="0" lvl="1" indent="-26986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54" marR="0" lvl="2" indent="-25928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✔"/>
              <a:defRPr sz="1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23939" marR="0" lvl="3" indent="-24869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04924" marR="0" lvl="4" indent="-24340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09" marR="0" lvl="5" indent="-26457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666893" marR="0" lvl="6" indent="-26457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47878" marR="0" lvl="7" indent="-26457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8863" marR="0" lvl="8" indent="-26457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dt" idx="10"/>
          </p:nvPr>
        </p:nvSpPr>
        <p:spPr>
          <a:xfrm>
            <a:off x="8919507" y="6495963"/>
            <a:ext cx="2590005" cy="36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9C9C9E"/>
              </a:buClr>
              <a:buSzPts val="900"/>
              <a:buFont typeface="Arial"/>
              <a:buNone/>
              <a:defRPr sz="1067">
                <a:solidFill>
                  <a:srgbClr val="9C9C9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ftr" idx="11"/>
          </p:nvPr>
        </p:nvSpPr>
        <p:spPr>
          <a:xfrm>
            <a:off x="774372" y="6477000"/>
            <a:ext cx="100065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C9C9E"/>
              </a:buClr>
              <a:buSzPts val="900"/>
              <a:buFont typeface="Arial"/>
              <a:buNone/>
              <a:defRPr sz="1067">
                <a:solidFill>
                  <a:srgbClr val="9C9C9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553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_Plain_Black">
  <p:cSld name="2_Title Slide_Plain_Blac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/>
          <p:nvPr/>
        </p:nvSpPr>
        <p:spPr>
          <a:xfrm>
            <a:off x="762000" y="0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6188" tIns="38083" rIns="76188" bIns="3808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6"/>
          <p:cNvSpPr txBox="1"/>
          <p:nvPr/>
        </p:nvSpPr>
        <p:spPr>
          <a:xfrm>
            <a:off x="1143000" y="6286500"/>
            <a:ext cx="30480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7" b="0" i="0" u="none" strike="noStrike" cap="none">
                <a:solidFill>
                  <a:srgbClr val="616265"/>
                </a:solidFill>
                <a:latin typeface="Arial"/>
                <a:ea typeface="Arial"/>
                <a:cs typeface="Arial"/>
                <a:sym typeface="Arial"/>
              </a:rPr>
              <a:t>PNNL is operated by Battelle for the U.S. Department of Energy</a:t>
            </a:r>
            <a:endParaRPr sz="1500"/>
          </a:p>
        </p:txBody>
      </p:sp>
      <p:sp>
        <p:nvSpPr>
          <p:cNvPr id="16" name="Google Shape;16;p36"/>
          <p:cNvSpPr txBox="1">
            <a:spLocks noGrp="1"/>
          </p:cNvSpPr>
          <p:nvPr>
            <p:ph type="ctrTitle"/>
          </p:nvPr>
        </p:nvSpPr>
        <p:spPr>
          <a:xfrm>
            <a:off x="1143000" y="2286000"/>
            <a:ext cx="3810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body" idx="1"/>
          </p:nvPr>
        </p:nvSpPr>
        <p:spPr>
          <a:xfrm>
            <a:off x="1142108" y="472440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80985" marR="0" lvl="0" indent="-190492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61970" marR="0" lvl="1" indent="-1904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54" marR="0" lvl="2" indent="-1904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23939" marR="0" lvl="3" indent="-1904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04924" marR="0" lvl="4" indent="-1904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09" marR="0" lvl="5" indent="-30478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666893" marR="0" lvl="6" indent="-30478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47878" marR="0" lvl="7" indent="-304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8863" marR="0" lvl="8" indent="-304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body" idx="2"/>
          </p:nvPr>
        </p:nvSpPr>
        <p:spPr>
          <a:xfrm>
            <a:off x="1143000" y="498613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80985" marR="0" lvl="0" indent="-190492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16265"/>
              </a:buClr>
              <a:buSzPts val="1600"/>
              <a:buFont typeface="Arial"/>
              <a:buNone/>
              <a:defRPr sz="1333" b="0" i="0" u="none" strike="noStrike" cap="none">
                <a:solidFill>
                  <a:srgbClr val="6162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61970" marR="0" lvl="1" indent="-1904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54" marR="0" lvl="2" indent="-1904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23939" marR="0" lvl="3" indent="-1904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04924" marR="0" lvl="4" indent="-19049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09" marR="0" lvl="5" indent="-30478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666893" marR="0" lvl="6" indent="-30478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47878" marR="0" lvl="7" indent="-304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8863" marR="0" lvl="8" indent="-304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6"/>
          <p:cNvSpPr txBox="1"/>
          <p:nvPr/>
        </p:nvSpPr>
        <p:spPr>
          <a:xfrm>
            <a:off x="3092174" y="-1038087"/>
            <a:ext cx="153943" cy="35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8" tIns="38083" rIns="76188" bIns="38083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00" y="198120"/>
            <a:ext cx="1066800" cy="104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2108" y="5981700"/>
            <a:ext cx="68707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9613" y="6041364"/>
            <a:ext cx="774841" cy="12954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6"/>
          <p:cNvSpPr txBox="1">
            <a:spLocks noGrp="1"/>
          </p:cNvSpPr>
          <p:nvPr>
            <p:ph type="dt" idx="10"/>
          </p:nvPr>
        </p:nvSpPr>
        <p:spPr>
          <a:xfrm>
            <a:off x="2209701" y="4096371"/>
            <a:ext cx="27424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rgbClr val="9C9C9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ftr" idx="11"/>
          </p:nvPr>
        </p:nvSpPr>
        <p:spPr>
          <a:xfrm>
            <a:off x="990865" y="6441765"/>
            <a:ext cx="4114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C9C9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059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9820" y="87951"/>
            <a:ext cx="1066800" cy="1041020"/>
          </a:xfrm>
          <a:prstGeom prst="rect">
            <a:avLst/>
          </a:prstGeom>
          <a:noFill/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A76481-593D-3046-A8AD-2ECA2B36D495}"/>
              </a:ext>
            </a:extLst>
          </p:cNvPr>
          <p:cNvSpPr txBox="1">
            <a:spLocks/>
          </p:cNvSpPr>
          <p:nvPr userDrawn="1"/>
        </p:nvSpPr>
        <p:spPr>
          <a:xfrm>
            <a:off x="1123782" y="251460"/>
            <a:ext cx="10668000" cy="6781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400" b="1" kern="120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D097354-79E7-6F4A-8E66-07F443FA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620" y="259656"/>
            <a:ext cx="9823740" cy="869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insert slide title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12B03-BF3C-504F-81FE-D3E43E171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7620" y="1335025"/>
            <a:ext cx="10734162" cy="5081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B5EA810-BEDD-F047-A4CF-CF7B6DACF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5874" y="6454729"/>
            <a:ext cx="472440" cy="413699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FA2F7-E11F-9040-9AA9-A9CA764119B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blurry photo of an animal&#10;&#10;Description automatically generated">
            <a:extLst>
              <a:ext uri="{FF2B5EF4-FFF2-40B4-BE49-F238E27FC236}">
                <a16:creationId xmlns:a16="http://schemas.microsoft.com/office/drawing/2014/main" id="{588AE0D9-F44B-0942-8A94-DC8F1EBBCDA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770784" cy="68580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23971E-001B-B044-9CEE-47BAF8D637B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394977" y="5878249"/>
            <a:ext cx="1851660" cy="1028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5577FC-6A53-F343-A50D-6CC818B7208D}"/>
              </a:ext>
            </a:extLst>
          </p:cNvPr>
          <p:cNvSpPr txBox="1"/>
          <p:nvPr userDrawn="1"/>
        </p:nvSpPr>
        <p:spPr>
          <a:xfrm>
            <a:off x="5243106" y="6482231"/>
            <a:ext cx="1705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BUSINESS SENSITIVE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334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9" r:id="rId2"/>
    <p:sldLayoutId id="2147483770" r:id="rId3"/>
    <p:sldLayoutId id="2147483771" r:id="rId4"/>
    <p:sldLayoutId id="2147483773" r:id="rId5"/>
    <p:sldLayoutId id="2147483774" r:id="rId6"/>
    <p:sldLayoutId id="214748377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858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2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50"/>
        </a:spcBef>
        <a:buClr>
          <a:schemeClr val="tx2"/>
        </a:buClr>
        <a:buSzPct val="132000"/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375"/>
        </a:spcBef>
        <a:buClr>
          <a:schemeClr val="tx2"/>
        </a:buClr>
        <a:buSzPct val="132000"/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375"/>
        </a:spcBef>
        <a:buClr>
          <a:schemeClr val="tx2"/>
        </a:buClr>
        <a:buSzPct val="132000"/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375"/>
        </a:spcBef>
        <a:buClr>
          <a:schemeClr val="tx2"/>
        </a:buClr>
        <a:buSzPct val="132000"/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375"/>
        </a:spcBef>
        <a:buClr>
          <a:schemeClr val="tx2"/>
        </a:buClr>
        <a:buSzPct val="132000"/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 txBox="1">
            <a:spLocks noGrp="1"/>
          </p:cNvSpPr>
          <p:nvPr>
            <p:ph type="ctrTitle"/>
          </p:nvPr>
        </p:nvSpPr>
        <p:spPr>
          <a:xfrm>
            <a:off x="596348" y="2286000"/>
            <a:ext cx="4356653" cy="152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/>
              <a:t>Prediction on Spatio-Temporal Networks</a:t>
            </a:r>
            <a:endParaRPr dirty="0"/>
          </a:p>
        </p:txBody>
      </p:sp>
      <p:sp>
        <p:nvSpPr>
          <p:cNvPr id="128" name="Google Shape;128;p1"/>
          <p:cNvSpPr txBox="1">
            <a:spLocks noGrp="1"/>
          </p:cNvSpPr>
          <p:nvPr>
            <p:ph type="body" idx="2"/>
          </p:nvPr>
        </p:nvSpPr>
        <p:spPr>
          <a:xfrm>
            <a:off x="1143000" y="4986130"/>
            <a:ext cx="381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/>
          </a:p>
        </p:txBody>
      </p:sp>
      <p:sp>
        <p:nvSpPr>
          <p:cNvPr id="129" name="Google Shape;129;p1"/>
          <p:cNvSpPr txBox="1">
            <a:spLocks noGrp="1"/>
          </p:cNvSpPr>
          <p:nvPr>
            <p:ph type="dt" idx="10"/>
          </p:nvPr>
        </p:nvSpPr>
        <p:spPr>
          <a:xfrm>
            <a:off x="2209701" y="4096371"/>
            <a:ext cx="27424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8" tIns="38083" rIns="76188" bIns="38083" anchor="ctr" anchorCtr="0">
            <a:noAutofit/>
          </a:bodyPr>
          <a:lstStyle/>
          <a:p>
            <a:r>
              <a:rPr lang="en-US"/>
              <a:t>April 4, 2021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59CEF-1C6F-2F43-B89E-C7442C3F3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4"/>
          <p:cNvSpPr txBox="1">
            <a:spLocks noGrp="1"/>
          </p:cNvSpPr>
          <p:nvPr>
            <p:ph type="title"/>
          </p:nvPr>
        </p:nvSpPr>
        <p:spPr>
          <a:xfrm>
            <a:off x="2667000" y="225778"/>
            <a:ext cx="9144000" cy="10924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8083" rIns="76188" bIns="38083" rtlCol="0" anchor="b" anchorCtr="0">
            <a:noAutofit/>
          </a:bodyPr>
          <a:lstStyle/>
          <a:p>
            <a:r>
              <a:rPr lang="en-US" sz="3000"/>
              <a:t>STGCN Data Preparation</a:t>
            </a:r>
            <a:endParaRPr sz="3000"/>
          </a:p>
        </p:txBody>
      </p:sp>
      <p:sp>
        <p:nvSpPr>
          <p:cNvPr id="443" name="Google Shape;443;p24"/>
          <p:cNvSpPr txBox="1">
            <a:spLocks noGrp="1"/>
          </p:cNvSpPr>
          <p:nvPr>
            <p:ph type="body" idx="1"/>
          </p:nvPr>
        </p:nvSpPr>
        <p:spPr>
          <a:xfrm>
            <a:off x="1143000" y="1714499"/>
            <a:ext cx="10668000" cy="45720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76188" tIns="38083" rIns="76188" bIns="38083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533"/>
              </a:spcBef>
              <a:buNone/>
            </a:pPr>
            <a:endParaRPr sz="2000">
              <a:solidFill>
                <a:srgbClr val="6A6A6A"/>
              </a:solidFill>
            </a:endParaRPr>
          </a:p>
          <a:p>
            <a:pPr marL="0" indent="0">
              <a:buNone/>
            </a:pPr>
            <a:endParaRPr/>
          </a:p>
        </p:txBody>
      </p:sp>
      <p:sp>
        <p:nvSpPr>
          <p:cNvPr id="444" name="Google Shape;444;p24"/>
          <p:cNvSpPr txBox="1"/>
          <p:nvPr/>
        </p:nvSpPr>
        <p:spPr>
          <a:xfrm>
            <a:off x="1143000" y="1317268"/>
            <a:ext cx="10820000" cy="66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533"/>
              </a:spcBef>
            </a:pPr>
            <a:r>
              <a:rPr lang="en-US" sz="2000">
                <a:solidFill>
                  <a:srgbClr val="6A6A6A"/>
                </a:solidFill>
                <a:latin typeface="Arial"/>
                <a:ea typeface="Arial"/>
                <a:cs typeface="Arial"/>
                <a:sym typeface="Arial"/>
              </a:rPr>
              <a:t>According to history window size M, shuffle and reorganize the temporal readings </a:t>
            </a:r>
            <a:endParaRPr sz="2000">
              <a:solidFill>
                <a:srgbClr val="6A6A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1142999" y="1874702"/>
            <a:ext cx="6657600" cy="659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[0,1, 2, 3, 4, 5, 6, 7, 8, 9]   set M as 6</a:t>
            </a:r>
            <a:endParaRPr sz="2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0513" y="2265948"/>
            <a:ext cx="5099619" cy="348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3688" y="3238848"/>
            <a:ext cx="736600" cy="6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4"/>
          <p:cNvSpPr txBox="1"/>
          <p:nvPr/>
        </p:nvSpPr>
        <p:spPr>
          <a:xfrm>
            <a:off x="2112400" y="2729917"/>
            <a:ext cx="3983600" cy="196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[0,1,2,3,4,5]  -&gt; [6]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[1,2,3,4,5,6]  -&gt; [7]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[3,4,5,6,7,8]  -&gt; [9]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1142999" y="4967533"/>
            <a:ext cx="7399422" cy="95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>
                <a:solidFill>
                  <a:srgbClr val="6A6A6A"/>
                </a:solidFill>
                <a:latin typeface="Arial"/>
                <a:ea typeface="Arial"/>
                <a:cs typeface="Arial"/>
                <a:sym typeface="Arial"/>
              </a:rPr>
              <a:t>This procedure consumes the largest main memory and becomes the resource bottleneck</a:t>
            </a:r>
            <a:endParaRPr sz="2000">
              <a:solidFill>
                <a:srgbClr val="6A6A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 txBox="1"/>
          <p:nvPr/>
        </p:nvSpPr>
        <p:spPr>
          <a:xfrm>
            <a:off x="1142999" y="5630978"/>
            <a:ext cx="9709200" cy="60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>
                <a:solidFill>
                  <a:srgbClr val="6A6A6A"/>
                </a:solidFill>
                <a:latin typeface="Arial"/>
                <a:ea typeface="Arial"/>
                <a:cs typeface="Arial"/>
                <a:sym typeface="Arial"/>
              </a:rPr>
              <a:t>We use </a:t>
            </a:r>
            <a:r>
              <a:rPr lang="en-US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memory_profiler</a:t>
            </a:r>
            <a:r>
              <a:rPr lang="en-US" sz="2000">
                <a:solidFill>
                  <a:srgbClr val="6A6A6A"/>
                </a:solidFill>
                <a:latin typeface="Arial"/>
                <a:ea typeface="Arial"/>
                <a:cs typeface="Arial"/>
                <a:sym typeface="Arial"/>
              </a:rPr>
              <a:t> to monitor the memory usage</a:t>
            </a:r>
            <a:endParaRPr sz="2000">
              <a:solidFill>
                <a:srgbClr val="6A6A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673E-9EB1-594C-B254-63076E23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Aspects: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DBA95DD-F66F-3943-8B04-A2845EF4CC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231967"/>
              </p:ext>
            </p:extLst>
          </p:nvPr>
        </p:nvGraphicFramePr>
        <p:xfrm>
          <a:off x="2282791" y="1003842"/>
          <a:ext cx="8237621" cy="5433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738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8441-8335-C643-A0C0-231A3321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Setup:</a:t>
            </a:r>
            <a:br>
              <a:rPr lang="en-US" dirty="0"/>
            </a:br>
            <a:r>
              <a:rPr lang="en-US" dirty="0"/>
              <a:t>IEEE 68 Bus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5735C-098A-B048-B3DE-C51F0900A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98" y="1185442"/>
            <a:ext cx="5684417" cy="3912942"/>
          </a:xfrm>
          <a:prstGeom prst="rect">
            <a:avLst/>
          </a:prstGeom>
        </p:spPr>
      </p:pic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93BC9EF1-094A-494C-A816-B83B8DE2EC9D}"/>
              </a:ext>
            </a:extLst>
          </p:cNvPr>
          <p:cNvSpPr/>
          <p:nvPr/>
        </p:nvSpPr>
        <p:spPr>
          <a:xfrm>
            <a:off x="7137395" y="1617133"/>
            <a:ext cx="1888067" cy="1320800"/>
          </a:xfrm>
          <a:prstGeom prst="round2Diag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1C305E-E79E-7F42-B95E-EFB4ABC17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352" y="1694959"/>
            <a:ext cx="1454152" cy="11651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E3D9C4-5F7C-1442-B2A3-16EAD62AE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6127" y="3236374"/>
            <a:ext cx="1570600" cy="1181117"/>
          </a:xfrm>
          <a:prstGeom prst="rect">
            <a:avLst/>
          </a:prstGeom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2695F10E-0521-394A-9E05-B716FBD4CD2F}"/>
              </a:ext>
            </a:extLst>
          </p:cNvPr>
          <p:cNvSpPr/>
          <p:nvPr/>
        </p:nvSpPr>
        <p:spPr>
          <a:xfrm>
            <a:off x="7137394" y="3166533"/>
            <a:ext cx="1888067" cy="1320800"/>
          </a:xfrm>
          <a:prstGeom prst="round2Diag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6136769-E328-C14E-9AAD-EB751CA37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7892" y="5238380"/>
            <a:ext cx="1507067" cy="1170121"/>
          </a:xfrm>
          <a:prstGeom prst="rect">
            <a:avLst/>
          </a:prstGeom>
        </p:spPr>
      </p:pic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91ED2419-7194-A64D-8023-547DCED71CEB}"/>
              </a:ext>
            </a:extLst>
          </p:cNvPr>
          <p:cNvSpPr/>
          <p:nvPr/>
        </p:nvSpPr>
        <p:spPr>
          <a:xfrm>
            <a:off x="7137393" y="5163041"/>
            <a:ext cx="1888067" cy="1320800"/>
          </a:xfrm>
          <a:prstGeom prst="round2Diag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8F3A50-D57C-6342-8191-D01BE833C53D}"/>
              </a:ext>
            </a:extLst>
          </p:cNvPr>
          <p:cNvCxnSpPr>
            <a:cxnSpLocks/>
          </p:cNvCxnSpPr>
          <p:nvPr/>
        </p:nvCxnSpPr>
        <p:spPr>
          <a:xfrm>
            <a:off x="7571309" y="1209387"/>
            <a:ext cx="92964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323E11-FA57-9147-9B1A-A608AA97EF2E}"/>
              </a:ext>
            </a:extLst>
          </p:cNvPr>
          <p:cNvCxnSpPr>
            <a:cxnSpLocks/>
          </p:cNvCxnSpPr>
          <p:nvPr/>
        </p:nvCxnSpPr>
        <p:spPr>
          <a:xfrm flipV="1">
            <a:off x="7706776" y="574387"/>
            <a:ext cx="0" cy="7450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>
            <a:extLst>
              <a:ext uri="{FF2B5EF4-FFF2-40B4-BE49-F238E27FC236}">
                <a16:creationId xmlns:a16="http://schemas.microsoft.com/office/drawing/2014/main" id="{08DC96F0-E268-D049-87D5-B1CDB29B6B71}"/>
              </a:ext>
            </a:extLst>
          </p:cNvPr>
          <p:cNvSpPr/>
          <p:nvPr/>
        </p:nvSpPr>
        <p:spPr>
          <a:xfrm rot="754248">
            <a:off x="6059451" y="1520842"/>
            <a:ext cx="1046477" cy="194279"/>
          </a:xfrm>
          <a:custGeom>
            <a:avLst/>
            <a:gdLst>
              <a:gd name="connsiteX0" fmla="*/ 0 w 1253067"/>
              <a:gd name="connsiteY0" fmla="*/ 372746 h 372746"/>
              <a:gd name="connsiteX1" fmla="*/ 584200 w 1253067"/>
              <a:gd name="connsiteY1" fmla="*/ 213 h 372746"/>
              <a:gd name="connsiteX2" fmla="*/ 1253067 w 1253067"/>
              <a:gd name="connsiteY2" fmla="*/ 330413 h 372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3067" h="372746">
                <a:moveTo>
                  <a:pt x="0" y="372746"/>
                </a:moveTo>
                <a:cubicBezTo>
                  <a:pt x="187678" y="190007"/>
                  <a:pt x="375356" y="7268"/>
                  <a:pt x="584200" y="213"/>
                </a:cubicBezTo>
                <a:cubicBezTo>
                  <a:pt x="793044" y="-6842"/>
                  <a:pt x="1023055" y="161785"/>
                  <a:pt x="1253067" y="330413"/>
                </a:cubicBezTo>
              </a:path>
            </a:pathLst>
          </a:custGeom>
          <a:noFill/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AD624E7-35DA-B14B-859B-FB7F4829E769}"/>
              </a:ext>
            </a:extLst>
          </p:cNvPr>
          <p:cNvSpPr/>
          <p:nvPr/>
        </p:nvSpPr>
        <p:spPr>
          <a:xfrm rot="414744">
            <a:off x="5662303" y="3003730"/>
            <a:ext cx="1450652" cy="222242"/>
          </a:xfrm>
          <a:custGeom>
            <a:avLst/>
            <a:gdLst>
              <a:gd name="connsiteX0" fmla="*/ 0 w 1253067"/>
              <a:gd name="connsiteY0" fmla="*/ 372746 h 372746"/>
              <a:gd name="connsiteX1" fmla="*/ 584200 w 1253067"/>
              <a:gd name="connsiteY1" fmla="*/ 213 h 372746"/>
              <a:gd name="connsiteX2" fmla="*/ 1253067 w 1253067"/>
              <a:gd name="connsiteY2" fmla="*/ 330413 h 372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3067" h="372746">
                <a:moveTo>
                  <a:pt x="0" y="372746"/>
                </a:moveTo>
                <a:cubicBezTo>
                  <a:pt x="187678" y="190007"/>
                  <a:pt x="375356" y="7268"/>
                  <a:pt x="584200" y="213"/>
                </a:cubicBezTo>
                <a:cubicBezTo>
                  <a:pt x="793044" y="-6842"/>
                  <a:pt x="1023055" y="161785"/>
                  <a:pt x="1253067" y="330413"/>
                </a:cubicBezTo>
              </a:path>
            </a:pathLst>
          </a:custGeom>
          <a:noFill/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4C5FE2-E3B5-1E41-9F83-318F313A8882}"/>
              </a:ext>
            </a:extLst>
          </p:cNvPr>
          <p:cNvSpPr txBox="1"/>
          <p:nvPr/>
        </p:nvSpPr>
        <p:spPr>
          <a:xfrm>
            <a:off x="7779094" y="125819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3F5D15-BFBC-094D-961E-3067AAB8E494}"/>
              </a:ext>
            </a:extLst>
          </p:cNvPr>
          <p:cNvSpPr txBox="1"/>
          <p:nvPr/>
        </p:nvSpPr>
        <p:spPr>
          <a:xfrm rot="16200000">
            <a:off x="6858318" y="415589"/>
            <a:ext cx="992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Features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BB5B580-5AF4-F846-9E2B-B0F6560B3AE4}"/>
              </a:ext>
            </a:extLst>
          </p:cNvPr>
          <p:cNvSpPr/>
          <p:nvPr/>
        </p:nvSpPr>
        <p:spPr>
          <a:xfrm>
            <a:off x="6002868" y="4715933"/>
            <a:ext cx="1118190" cy="787400"/>
          </a:xfrm>
          <a:custGeom>
            <a:avLst/>
            <a:gdLst>
              <a:gd name="connsiteX0" fmla="*/ 0 w 1320800"/>
              <a:gd name="connsiteY0" fmla="*/ 0 h 787400"/>
              <a:gd name="connsiteX1" fmla="*/ 448733 w 1320800"/>
              <a:gd name="connsiteY1" fmla="*/ 313267 h 787400"/>
              <a:gd name="connsiteX2" fmla="*/ 1320800 w 1320800"/>
              <a:gd name="connsiteY2" fmla="*/ 7874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787400">
                <a:moveTo>
                  <a:pt x="0" y="0"/>
                </a:moveTo>
                <a:cubicBezTo>
                  <a:pt x="114300" y="91017"/>
                  <a:pt x="228600" y="182034"/>
                  <a:pt x="448733" y="313267"/>
                </a:cubicBezTo>
                <a:cubicBezTo>
                  <a:pt x="668866" y="444500"/>
                  <a:pt x="994833" y="615950"/>
                  <a:pt x="1320800" y="787400"/>
                </a:cubicBezTo>
              </a:path>
            </a:pathLst>
          </a:custGeom>
          <a:noFill/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7012EE1-E37C-A24F-84A7-A3AB3D9313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5460" y="3364687"/>
            <a:ext cx="3200400" cy="6858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10743C6-E2B0-AC4D-BEA7-FDB6E84457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9760" y="1892492"/>
            <a:ext cx="2971800" cy="685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61074CB-F276-354C-B392-B8A1B4F43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9760" y="5137640"/>
            <a:ext cx="2971800" cy="6858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EBCC1ED-90DE-E240-9096-00FFED79AF27}"/>
              </a:ext>
            </a:extLst>
          </p:cNvPr>
          <p:cNvSpPr txBox="1"/>
          <p:nvPr/>
        </p:nvSpPr>
        <p:spPr>
          <a:xfrm>
            <a:off x="852508" y="5389313"/>
            <a:ext cx="5684417" cy="91940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Develop a model that captures the transient evolution of the dynamical system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DBCA3CD-077F-0542-AE04-9108FC924CB0}"/>
              </a:ext>
            </a:extLst>
          </p:cNvPr>
          <p:cNvSpPr/>
          <p:nvPr/>
        </p:nvSpPr>
        <p:spPr>
          <a:xfrm>
            <a:off x="999417" y="5098696"/>
            <a:ext cx="1269651" cy="40862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Objective: </a:t>
            </a:r>
          </a:p>
        </p:txBody>
      </p:sp>
    </p:spTree>
    <p:extLst>
      <p:ext uri="{BB962C8B-B14F-4D97-AF65-F5344CB8AC3E}">
        <p14:creationId xmlns:p14="http://schemas.microsoft.com/office/powerpoint/2010/main" val="181508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DB46-FD93-4542-978B-79BBFBEC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Format for applying Koopman Operator Methods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1E6AEF-790C-4E45-A613-5DBAA9D0CB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776871" y="4900294"/>
            <a:ext cx="368300" cy="304800"/>
          </a:xfrm>
        </p:spPr>
      </p:pic>
      <p:pic>
        <p:nvPicPr>
          <p:cNvPr id="4" name="x_1(1)_&amp;_x_1(2)_.pdf" descr="x_1(1)_&amp;_x_1(2)_.pdf">
            <a:extLst>
              <a:ext uri="{FF2B5EF4-FFF2-40B4-BE49-F238E27FC236}">
                <a16:creationId xmlns:a16="http://schemas.microsoft.com/office/drawing/2014/main" id="{87F9BDAE-A851-F640-B8E8-28CE2D87E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191" y="2378555"/>
            <a:ext cx="7467061" cy="220617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078307D-3352-CA4C-9513-9CE9749323A4}"/>
              </a:ext>
            </a:extLst>
          </p:cNvPr>
          <p:cNvSpPr/>
          <p:nvPr/>
        </p:nvSpPr>
        <p:spPr>
          <a:xfrm>
            <a:off x="2550448" y="2090632"/>
            <a:ext cx="5293048" cy="2731168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B64291-FDFB-2745-9677-E8005B934257}"/>
              </a:ext>
            </a:extLst>
          </p:cNvPr>
          <p:cNvSpPr/>
          <p:nvPr/>
        </p:nvSpPr>
        <p:spPr>
          <a:xfrm>
            <a:off x="3922048" y="1956286"/>
            <a:ext cx="5863880" cy="3033956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EEECD6-B202-9C4C-83D4-5C51DAAD5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622" y="5063369"/>
            <a:ext cx="381000" cy="3048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22A347-CAF7-6F47-80DF-ADCDC9891412}"/>
              </a:ext>
            </a:extLst>
          </p:cNvPr>
          <p:cNvSpPr txBox="1">
            <a:spLocks/>
          </p:cNvSpPr>
          <p:nvPr/>
        </p:nvSpPr>
        <p:spPr>
          <a:xfrm>
            <a:off x="1057620" y="5351322"/>
            <a:ext cx="10801005" cy="1136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chemeClr val="tx2"/>
              </a:buClr>
              <a:buSzPct val="132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32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32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32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32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Multi-dimensional </a:t>
            </a:r>
            <a:r>
              <a:rPr lang="en-US" dirty="0" err="1"/>
              <a:t>spatio</a:t>
            </a:r>
            <a:r>
              <a:rPr lang="en-US" dirty="0"/>
              <a:t>-temporal time-series data is rearranged as a 2D array. </a:t>
            </a:r>
          </a:p>
        </p:txBody>
      </p:sp>
    </p:spTree>
    <p:extLst>
      <p:ext uri="{BB962C8B-B14F-4D97-AF65-F5344CB8AC3E}">
        <p14:creationId xmlns:p14="http://schemas.microsoft.com/office/powerpoint/2010/main" val="256990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93EB-22F3-6841-B193-69B70B25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Koopman Operator (</a:t>
            </a:r>
            <a:r>
              <a:rPr lang="en-US" dirty="0" err="1"/>
              <a:t>deepDMD</a:t>
            </a:r>
            <a:r>
              <a:rPr lang="en-US" dirty="0"/>
              <a:t>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9D0F9A-3B35-7E45-B34C-6BD39E4940C0}"/>
              </a:ext>
            </a:extLst>
          </p:cNvPr>
          <p:cNvSpPr/>
          <p:nvPr/>
        </p:nvSpPr>
        <p:spPr>
          <a:xfrm>
            <a:off x="1177284" y="4473919"/>
            <a:ext cx="10786750" cy="119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FE35A-3655-564F-9F6C-8886F98F5678}"/>
              </a:ext>
            </a:extLst>
          </p:cNvPr>
          <p:cNvSpPr/>
          <p:nvPr/>
        </p:nvSpPr>
        <p:spPr>
          <a:xfrm>
            <a:off x="1514062" y="4788589"/>
            <a:ext cx="2301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Cost function: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4B05D2-1F03-2444-8150-C94356A2C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654" y="4810159"/>
            <a:ext cx="7264400" cy="520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85B28F-00EB-A047-8F9B-66A3BD540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289" y="1465211"/>
            <a:ext cx="10098859" cy="282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5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sldNum" idx="12"/>
          </p:nvPr>
        </p:nvSpPr>
        <p:spPr>
          <a:xfrm>
            <a:off x="11661913" y="6477000"/>
            <a:ext cx="377600" cy="381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buSzPts val="1440"/>
            </a:pPr>
            <a:fld id="{00000000-1234-1234-1234-123412341234}" type="slidenum">
              <a:rPr lang="en-US" sz="1200"/>
              <a:pPr>
                <a:buSzPts val="1440"/>
              </a:pPr>
              <a:t>5</a:t>
            </a:fld>
            <a:endParaRPr sz="1200"/>
          </a:p>
        </p:txBody>
      </p:sp>
      <p:sp>
        <p:nvSpPr>
          <p:cNvPr id="392" name="Google Shape;392;p19"/>
          <p:cNvSpPr txBox="1">
            <a:spLocks noGrp="1"/>
          </p:cNvSpPr>
          <p:nvPr>
            <p:ph type="title"/>
          </p:nvPr>
        </p:nvSpPr>
        <p:spPr>
          <a:xfrm>
            <a:off x="2667000" y="225778"/>
            <a:ext cx="9144000" cy="109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3813" rIns="47625" bIns="23813" rtlCol="0" anchor="b" anchorCtr="0">
            <a:noAutofit/>
          </a:bodyPr>
          <a:lstStyle/>
          <a:p>
            <a:r>
              <a:rPr lang="en-US" sz="3000"/>
              <a:t>Why existing methods in the prediction of Power System Transients don’t work? </a:t>
            </a:r>
            <a:endParaRPr sz="3000"/>
          </a:p>
        </p:txBody>
      </p:sp>
      <p:sp>
        <p:nvSpPr>
          <p:cNvPr id="393" name="Google Shape;393;p19"/>
          <p:cNvSpPr txBox="1">
            <a:spLocks noGrp="1"/>
          </p:cNvSpPr>
          <p:nvPr>
            <p:ph type="body" idx="1"/>
          </p:nvPr>
        </p:nvSpPr>
        <p:spPr>
          <a:xfrm>
            <a:off x="1143000" y="1714500"/>
            <a:ext cx="10778000" cy="492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76188" tIns="38083" rIns="76188" bIns="38083" rtlCol="0" anchor="t" anchorCtr="0">
            <a:noAutofit/>
          </a:bodyPr>
          <a:lstStyle/>
          <a:p>
            <a:pPr marL="609576" indent="-457181">
              <a:lnSpc>
                <a:spcPct val="115000"/>
              </a:lnSpc>
              <a:spcBef>
                <a:spcPts val="667"/>
              </a:spcBef>
              <a:buFont typeface="Noto Sans Symbols"/>
              <a:buChar char="❑"/>
            </a:pPr>
            <a:r>
              <a:rPr lang="en-US">
                <a:solidFill>
                  <a:srgbClr val="6A6A6A"/>
                </a:solidFill>
              </a:rPr>
              <a:t>Power-grid network can be naturally modeled as a graph beyond grid-structure (e.g. CNN)</a:t>
            </a:r>
            <a:endParaRPr>
              <a:solidFill>
                <a:srgbClr val="6A6A6A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667"/>
              </a:spcBef>
              <a:buNone/>
            </a:pPr>
            <a:endParaRPr>
              <a:solidFill>
                <a:srgbClr val="6A6A6A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667"/>
              </a:spcBef>
              <a:buNone/>
            </a:pPr>
            <a:endParaRPr>
              <a:solidFill>
                <a:srgbClr val="6A6A6A"/>
              </a:solidFill>
            </a:endParaRPr>
          </a:p>
          <a:p>
            <a:pPr marL="609576" indent="-457181">
              <a:lnSpc>
                <a:spcPct val="115000"/>
              </a:lnSpc>
              <a:spcBef>
                <a:spcPts val="667"/>
              </a:spcBef>
              <a:buClr>
                <a:srgbClr val="6A6A6A"/>
              </a:buClr>
              <a:buFont typeface="Noto Sans Symbols"/>
              <a:buChar char="❑"/>
            </a:pPr>
            <a:r>
              <a:rPr lang="en-US">
                <a:solidFill>
                  <a:srgbClr val="6A6A6A"/>
                </a:solidFill>
              </a:rPr>
              <a:t>Recurrent networks (e.g RNN) for time series prediction suffer from time-consuming iterations, complex gate mechanisms, and slow response to dynamic changes</a:t>
            </a:r>
            <a:endParaRPr>
              <a:solidFill>
                <a:srgbClr val="6A6A6A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667"/>
              </a:spcBef>
              <a:buNone/>
            </a:pPr>
            <a:endParaRPr>
              <a:solidFill>
                <a:srgbClr val="6A6A6A"/>
              </a:solidFill>
            </a:endParaRPr>
          </a:p>
          <a:p>
            <a:pPr marL="609576" indent="-457181">
              <a:lnSpc>
                <a:spcPct val="115000"/>
              </a:lnSpc>
              <a:spcBef>
                <a:spcPts val="667"/>
              </a:spcBef>
              <a:buClr>
                <a:srgbClr val="6A6A6A"/>
              </a:buClr>
              <a:buFont typeface="Noto Sans Symbols"/>
              <a:buChar char="❑"/>
            </a:pPr>
            <a:r>
              <a:rPr lang="en-US">
                <a:solidFill>
                  <a:srgbClr val="6A6A6A"/>
                </a:solidFill>
              </a:rPr>
              <a:t>Traditional deep-learning based prediction models usually accept a fixed prediction length</a:t>
            </a:r>
            <a:endParaRPr>
              <a:solidFill>
                <a:srgbClr val="6A6A6A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667"/>
              </a:spcBef>
              <a:buNone/>
            </a:pPr>
            <a:endParaRPr>
              <a:solidFill>
                <a:srgbClr val="6A6A6A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667"/>
              </a:spcBef>
              <a:buNone/>
            </a:pPr>
            <a:endParaRPr>
              <a:solidFill>
                <a:srgbClr val="6A6A6A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667"/>
              </a:spcBef>
              <a:buNone/>
            </a:pPr>
            <a:endParaRPr>
              <a:solidFill>
                <a:srgbClr val="6A6A6A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667"/>
              </a:spcBef>
              <a:buNone/>
            </a:pPr>
            <a:endParaRPr>
              <a:solidFill>
                <a:srgbClr val="6A6A6A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667"/>
              </a:spcBef>
              <a:buNone/>
            </a:pPr>
            <a:endParaRPr>
              <a:solidFill>
                <a:srgbClr val="6A6A6A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667"/>
              </a:spcBef>
              <a:buNone/>
            </a:pPr>
            <a:endParaRPr sz="2000">
              <a:solidFill>
                <a:srgbClr val="6A6A6A"/>
              </a:solidFill>
            </a:endParaRPr>
          </a:p>
          <a:p>
            <a:pPr marL="237057" indent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94" name="Google Shape;394;p19"/>
          <p:cNvSpPr txBox="1"/>
          <p:nvPr/>
        </p:nvSpPr>
        <p:spPr>
          <a:xfrm>
            <a:off x="2025333" y="2589768"/>
            <a:ext cx="9527600" cy="170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8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directly apply to the power-grid network and capture spatial-temporal characteristics</a:t>
            </a:r>
            <a:endParaRPr sz="288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2459867" y="202767"/>
            <a:ext cx="9525200" cy="109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3813" rIns="47625" bIns="23813" rtlCol="0" anchor="b" anchorCtr="0">
            <a:noAutofit/>
          </a:bodyPr>
          <a:lstStyle/>
          <a:p>
            <a:r>
              <a:rPr lang="en-US" sz="3000"/>
              <a:t>Spatio-temporal Graph Convolutional Network (STGCN)</a:t>
            </a:r>
            <a:endParaRPr sz="3000"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057908" y="2065421"/>
            <a:ext cx="7418294" cy="42038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76188" tIns="38083" rIns="76188" bIns="38083" rtlCol="0" anchor="t" anchorCtr="0">
            <a:noAutofit/>
          </a:bodyPr>
          <a:lstStyle/>
          <a:p>
            <a:pPr marL="211658" indent="0">
              <a:lnSpc>
                <a:spcPct val="115000"/>
              </a:lnSpc>
              <a:spcBef>
                <a:spcPts val="0"/>
              </a:spcBef>
              <a:buSzPts val="1400"/>
              <a:buNone/>
            </a:pPr>
            <a:r>
              <a:rPr lang="en-US"/>
              <a:t>Given M observed snapshots of a power network    (j ∈[t-M+1, t]), the problem is to predict the measurements in the next H timestamps (i ∈[1,  H]) with the maximized probability P given the M observations</a:t>
            </a:r>
            <a:endParaRPr/>
          </a:p>
          <a:p>
            <a:pPr marL="0" indent="0">
              <a:buNone/>
            </a:pPr>
            <a:endParaRPr/>
          </a:p>
        </p:txBody>
      </p:sp>
      <p:pic>
        <p:nvPicPr>
          <p:cNvPr id="401" name="Google Shape;40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9237" y="4332154"/>
            <a:ext cx="4632833" cy="905033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0"/>
          <p:cNvSpPr txBox="1"/>
          <p:nvPr/>
        </p:nvSpPr>
        <p:spPr>
          <a:xfrm>
            <a:off x="1143853" y="5052406"/>
            <a:ext cx="9182400" cy="116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input of STGCN is (batch_size, history_window_size M, #nodes, feature, e.g. frequency)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</a:pPr>
            <a:r>
              <a:rPr lang="en-US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prediction of STGCN is (batch_size, prediction_window_size H, #nodes, feature)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23045" y="2286000"/>
            <a:ext cx="3385006" cy="3148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 txBox="1">
            <a:spLocks noGrp="1"/>
          </p:cNvSpPr>
          <p:nvPr>
            <p:ph type="title"/>
          </p:nvPr>
        </p:nvSpPr>
        <p:spPr>
          <a:xfrm>
            <a:off x="2667000" y="225778"/>
            <a:ext cx="9144000" cy="109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3813" rIns="47625" bIns="23813" rtlCol="0" anchor="b" anchorCtr="0">
            <a:noAutofit/>
          </a:bodyPr>
          <a:lstStyle/>
          <a:p>
            <a:r>
              <a:rPr lang="en-US" sz="3000"/>
              <a:t>STGCN Architecture</a:t>
            </a:r>
            <a:endParaRPr sz="3000"/>
          </a:p>
        </p:txBody>
      </p:sp>
      <p:pic>
        <p:nvPicPr>
          <p:cNvPr id="409" name="Google Shape;40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4552" y="1611700"/>
            <a:ext cx="6972300" cy="40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1"/>
          <p:cNvSpPr txBox="1"/>
          <p:nvPr/>
        </p:nvSpPr>
        <p:spPr>
          <a:xfrm>
            <a:off x="8486494" y="1611700"/>
            <a:ext cx="2738400" cy="2104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STGCN extracts spatial and temporal features from the input jointly, models the network by a general graph instead of treating it separately as grids  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</a:pPr>
            <a:r>
              <a:rPr lang="en-US" sz="1333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(Graph Spatial Convolution)</a:t>
            </a:r>
            <a:endParaRPr sz="1333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1"/>
          <p:cNvSpPr txBox="1"/>
          <p:nvPr/>
        </p:nvSpPr>
        <p:spPr>
          <a:xfrm>
            <a:off x="8499994" y="3257167"/>
            <a:ext cx="2727200" cy="142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STGCN employs entire convolutional structures on time axis to extract temporal features. Gated CNN responses to dynamic changes much faster</a:t>
            </a:r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1"/>
          <p:cNvSpPr txBox="1"/>
          <p:nvPr/>
        </p:nvSpPr>
        <p:spPr>
          <a:xfrm>
            <a:off x="8528794" y="4871334"/>
            <a:ext cx="2669600" cy="139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STGCN accepts user-defined varied prediction lengths without retraining the model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"/>
          <p:cNvSpPr txBox="1">
            <a:spLocks noGrp="1"/>
          </p:cNvSpPr>
          <p:nvPr>
            <p:ph type="title"/>
          </p:nvPr>
        </p:nvSpPr>
        <p:spPr>
          <a:xfrm>
            <a:off x="2667000" y="225778"/>
            <a:ext cx="9144000" cy="109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3813" rIns="47625" bIns="23813" rtlCol="0" anchor="b" anchorCtr="0">
            <a:noAutofit/>
          </a:bodyPr>
          <a:lstStyle/>
          <a:p>
            <a:r>
              <a:rPr lang="en-US" sz="3000"/>
              <a:t>STGCN Architecture Breakdown – Sandwich </a:t>
            </a:r>
            <a:endParaRPr sz="3000"/>
          </a:p>
        </p:txBody>
      </p:sp>
      <p:pic>
        <p:nvPicPr>
          <p:cNvPr id="418" name="Google Shape;41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8985" y="5379552"/>
            <a:ext cx="3289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9668" y="5461352"/>
            <a:ext cx="3469633" cy="484133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2"/>
          <p:cNvSpPr txBox="1"/>
          <p:nvPr/>
        </p:nvSpPr>
        <p:spPr>
          <a:xfrm>
            <a:off x="9757833" y="1611701"/>
            <a:ext cx="1944800" cy="232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spatial graph convolution exploits the information from the </a:t>
            </a:r>
            <a:r>
              <a:rPr lang="en-US" sz="1467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Ks</a:t>
            </a:r>
            <a:r>
              <a:rPr lang="en-US" sz="1467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hop neighborhood of central nodes to extract the spatial features</a:t>
            </a:r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2"/>
          <p:cNvSpPr txBox="1"/>
          <p:nvPr/>
        </p:nvSpPr>
        <p:spPr>
          <a:xfrm>
            <a:off x="9757833" y="3900901"/>
            <a:ext cx="1944800" cy="1544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temporal gated convolution explores </a:t>
            </a:r>
            <a:r>
              <a:rPr lang="en-US" sz="1467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neighbors to extract the temporal features</a:t>
            </a:r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2"/>
          <p:cNvSpPr txBox="1"/>
          <p:nvPr/>
        </p:nvSpPr>
        <p:spPr>
          <a:xfrm>
            <a:off x="1935233" y="5945501"/>
            <a:ext cx="8630000" cy="48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Causal Convolution—“WaveNet: A Generative Model for Raw Audio” by Oord et al. </a:t>
            </a:r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40518" y="1332833"/>
            <a:ext cx="8013700" cy="406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4" name="Google Shape;424;p22"/>
          <p:cNvGrpSpPr/>
          <p:nvPr/>
        </p:nvGrpSpPr>
        <p:grpSpPr>
          <a:xfrm>
            <a:off x="3787467" y="3429000"/>
            <a:ext cx="471767" cy="1984333"/>
            <a:chOff x="2727200" y="2546425"/>
            <a:chExt cx="353825" cy="1488250"/>
          </a:xfrm>
        </p:grpSpPr>
        <p:sp>
          <p:nvSpPr>
            <p:cNvPr id="425" name="Google Shape;425;p22"/>
            <p:cNvSpPr/>
            <p:nvPr/>
          </p:nvSpPr>
          <p:spPr>
            <a:xfrm>
              <a:off x="2727200" y="2701775"/>
              <a:ext cx="276300" cy="13329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121896" tIns="121896" rIns="121896" bIns="121896" anchor="ctr" anchorCtr="0">
              <a:noAutofit/>
            </a:bodyPr>
            <a:lstStyle/>
            <a:p>
              <a:endParaRPr sz="2880">
                <a:solidFill>
                  <a:srgbClr val="EAD1D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2796225" y="2546425"/>
              <a:ext cx="284800" cy="207125"/>
            </a:xfrm>
            <a:prstGeom prst="flowChartProcess">
              <a:avLst/>
            </a:prstGeom>
            <a:solidFill>
              <a:srgbClr val="F4CCCC"/>
            </a:solidFill>
            <a:ln>
              <a:noFill/>
            </a:ln>
          </p:spPr>
          <p:txBody>
            <a:bodyPr spcFirstLastPara="1" wrap="square" lIns="121896" tIns="121896" rIns="121896" bIns="121896" anchor="ctr" anchorCtr="0">
              <a:noAutofit/>
            </a:bodyPr>
            <a:lstStyle/>
            <a:p>
              <a:endParaRPr sz="2880">
                <a:solidFill>
                  <a:srgbClr val="EAD1DC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>
            <a:spLocks noGrp="1"/>
          </p:cNvSpPr>
          <p:nvPr>
            <p:ph type="title"/>
          </p:nvPr>
        </p:nvSpPr>
        <p:spPr>
          <a:xfrm>
            <a:off x="2667000" y="225778"/>
            <a:ext cx="9144000" cy="109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3813" rIns="47625" bIns="23813" rtlCol="0" anchor="b" anchorCtr="0">
            <a:noAutofit/>
          </a:bodyPr>
          <a:lstStyle/>
          <a:p>
            <a:r>
              <a:rPr lang="en-US" sz="3000"/>
              <a:t>STGCN Input </a:t>
            </a:r>
            <a:endParaRPr sz="3000"/>
          </a:p>
        </p:txBody>
      </p:sp>
      <p:sp>
        <p:nvSpPr>
          <p:cNvPr id="432" name="Google Shape;432;p23"/>
          <p:cNvSpPr txBox="1"/>
          <p:nvPr/>
        </p:nvSpPr>
        <p:spPr>
          <a:xfrm>
            <a:off x="1107533" y="2988501"/>
            <a:ext cx="5296000" cy="52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>
                <a:solidFill>
                  <a:srgbClr val="6A6A6A"/>
                </a:solidFill>
                <a:latin typeface="Arial"/>
                <a:ea typeface="Arial"/>
                <a:cs typeface="Arial"/>
                <a:sym typeface="Arial"/>
              </a:rPr>
              <a:t>Hyper-parameters setting</a:t>
            </a:r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3700" y="1798816"/>
            <a:ext cx="4857200" cy="1124518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3"/>
          <p:cNvSpPr txBox="1"/>
          <p:nvPr/>
        </p:nvSpPr>
        <p:spPr>
          <a:xfrm>
            <a:off x="6162700" y="1318167"/>
            <a:ext cx="4857200" cy="97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Dataset/PowerGrid/graph.csv (graph file, edgeList)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7234" y="1748500"/>
            <a:ext cx="2225300" cy="14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3"/>
          <p:cNvSpPr txBox="1"/>
          <p:nvPr/>
        </p:nvSpPr>
        <p:spPr>
          <a:xfrm>
            <a:off x="1107534" y="3429001"/>
            <a:ext cx="11073199" cy="354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parser = argparse.ArgumentParser()</a:t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parser.add_argument("--config",default='configurations/pnnl_stgcn.conf', type=str, help="configuration file path")</a:t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parser.add_argument('--n_route', type=int, default=68) 	</a:t>
            </a:r>
            <a:r>
              <a:rPr lang="en-US" sz="1467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#number of PMUs in the power-network as vertices</a:t>
            </a:r>
            <a:endParaRPr sz="1467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parser.add_argument('--feature', type=str, default='frequency’)   </a:t>
            </a:r>
            <a:r>
              <a:rPr lang="en-US" sz="1467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#select feature from frequency, voltage magnitude, angle</a:t>
            </a:r>
            <a:endParaRPr sz="1467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parser.add_argument('--p_start_t', type= int, default=200)   </a:t>
            </a:r>
            <a:r>
              <a:rPr lang="en-US" sz="1467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#for testing scenarios, the starting timestamp</a:t>
            </a:r>
            <a:endParaRPr sz="1467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parser.add_argument('--n_his', type=int, default=199)	</a:t>
            </a:r>
            <a:r>
              <a:rPr lang="en-US" sz="1467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#the history window size [0-199], history window size M</a:t>
            </a:r>
            <a:endParaRPr sz="1467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parser.add_argument('--ks', type=int, default=3)   </a:t>
            </a:r>
            <a:r>
              <a:rPr lang="en-US" sz="1467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#spatial graph convolution, exploits Ks-hop neighborhood</a:t>
            </a:r>
            <a:endParaRPr sz="1467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parser.add_argument('--kt', type=int, default=1)   </a:t>
            </a:r>
            <a:r>
              <a:rPr lang="en-US" sz="1467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#gated temporal convolution, exploits Kt neighbors in time axis</a:t>
            </a:r>
            <a:endParaRPr sz="1467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parser.add_argument('--test_pred_length', type=int, default=500)</a:t>
            </a:r>
            <a:r>
              <a:rPr lang="en-US" sz="1467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 #future prediction length, prediction window size H</a:t>
            </a:r>
            <a:endParaRPr sz="1467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parser.add_argument('--batch_size', type=int, default=10)	</a:t>
            </a:r>
            <a:r>
              <a:rPr lang="en-US" sz="1467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#batch-size</a:t>
            </a:r>
            <a:endParaRPr sz="1467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parser.add_argument('--epoch', type=int, default=40)	</a:t>
            </a:r>
            <a:r>
              <a:rPr lang="en-US" sz="1467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#epochs number</a:t>
            </a:r>
            <a:endParaRPr sz="1467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 txBox="1"/>
          <p:nvPr/>
        </p:nvSpPr>
        <p:spPr>
          <a:xfrm>
            <a:off x="1137967" y="1318167"/>
            <a:ext cx="5478800" cy="97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Configurations/pnnl_stgcn.conf (datasets, partition)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28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NNL Light Theme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3FEB7AF-611F-8C42-BF17-F020EAB10BFD}" vid="{4059A989-8D8C-624E-B434-90C2DFD1BE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15613</TotalTime>
  <Words>1147</Words>
  <Application>Microsoft Macintosh PowerPoint</Application>
  <PresentationFormat>Widescreen</PresentationFormat>
  <Paragraphs>99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Noto Sans Symbols</vt:lpstr>
      <vt:lpstr>Arial</vt:lpstr>
      <vt:lpstr>Calibri</vt:lpstr>
      <vt:lpstr>PNNL Light Theme</vt:lpstr>
      <vt:lpstr>Prediction on Spatio-Temporal Networks</vt:lpstr>
      <vt:lpstr>Experimental Setup: IEEE 68 Bus System</vt:lpstr>
      <vt:lpstr>Data Format for applying Koopman Operator Methods</vt:lpstr>
      <vt:lpstr>Koopman Operator (deepDMD)</vt:lpstr>
      <vt:lpstr>Why existing methods in the prediction of Power System Transients don’t work? </vt:lpstr>
      <vt:lpstr>Spatio-temporal Graph Convolutional Network (STGCN)</vt:lpstr>
      <vt:lpstr>STGCN Architecture</vt:lpstr>
      <vt:lpstr>STGCN Architecture Breakdown – Sandwich </vt:lpstr>
      <vt:lpstr>STGCN Input </vt:lpstr>
      <vt:lpstr>STGCN Data Preparation</vt:lpstr>
      <vt:lpstr>Key Aspects:</vt:lpstr>
    </vt:vector>
  </TitlesOfParts>
  <Manager>Lou Terminello</Manager>
  <Company>PNNL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DMC Inititative Vision and Overview</dc:title>
  <dc:subject>Data Model Convergence Presentation</dc:subject>
  <dc:creator>James A. Ang</dc:creator>
  <cp:keywords/>
  <dc:description>PNNL-SA-140780, Unlimited Release</dc:description>
  <cp:lastModifiedBy>Nandanoori, Sai Pushpak</cp:lastModifiedBy>
  <cp:revision>452</cp:revision>
  <cp:lastPrinted>2019-12-16T18:31:13Z</cp:lastPrinted>
  <dcterms:created xsi:type="dcterms:W3CDTF">2018-09-04T17:32:37Z</dcterms:created>
  <dcterms:modified xsi:type="dcterms:W3CDTF">2021-04-18T00:32:54Z</dcterms:modified>
  <cp:category/>
</cp:coreProperties>
</file>