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DCE6-EABC-4B42-B0E1-7EAB4D8A2A36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DBD-533D-3246-87D9-CA9C1BAC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2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DCE6-EABC-4B42-B0E1-7EAB4D8A2A36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DBD-533D-3246-87D9-CA9C1BAC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9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DCE6-EABC-4B42-B0E1-7EAB4D8A2A36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DBD-533D-3246-87D9-CA9C1BAC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5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DCE6-EABC-4B42-B0E1-7EAB4D8A2A36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DBD-533D-3246-87D9-CA9C1BAC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DCE6-EABC-4B42-B0E1-7EAB4D8A2A36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DBD-533D-3246-87D9-CA9C1BAC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DCE6-EABC-4B42-B0E1-7EAB4D8A2A36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DBD-533D-3246-87D9-CA9C1BAC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DCE6-EABC-4B42-B0E1-7EAB4D8A2A36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DBD-533D-3246-87D9-CA9C1BAC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1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DCE6-EABC-4B42-B0E1-7EAB4D8A2A36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DBD-533D-3246-87D9-CA9C1BAC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DCE6-EABC-4B42-B0E1-7EAB4D8A2A36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DBD-533D-3246-87D9-CA9C1BAC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DCE6-EABC-4B42-B0E1-7EAB4D8A2A36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DBD-533D-3246-87D9-CA9C1BAC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5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DCE6-EABC-4B42-B0E1-7EAB4D8A2A36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DBD-533D-3246-87D9-CA9C1BAC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0DCE6-EABC-4B42-B0E1-7EAB4D8A2A36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E2DBD-533D-3246-87D9-CA9C1BAC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9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9529" y="2779048"/>
            <a:ext cx="89049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FIQUE ATENTO AOS SEUS E-MAILS!</a:t>
            </a:r>
          </a:p>
          <a:p>
            <a:pPr algn="ctr"/>
            <a:endParaRPr lang="pt-BR" sz="2400" b="1" dirty="0" smtClean="0">
              <a:solidFill>
                <a:srgbClr val="FF0000"/>
              </a:solidFill>
            </a:endParaRP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Você ganhará 30% de desconto nos livros do site da </a:t>
            </a:r>
            <a:r>
              <a:rPr lang="pt-BR" sz="2400" b="1" dirty="0" err="1" smtClean="0">
                <a:solidFill>
                  <a:srgbClr val="FF0000"/>
                </a:solidFill>
              </a:rPr>
              <a:t>Novatec</a:t>
            </a:r>
            <a:r>
              <a:rPr lang="pt-BR" sz="2400" b="1" dirty="0" smtClean="0">
                <a:solidFill>
                  <a:srgbClr val="FF0000"/>
                </a:solidFill>
              </a:rPr>
              <a:t> e</a:t>
            </a:r>
          </a:p>
          <a:p>
            <a:pPr algn="ctr"/>
            <a:endParaRPr lang="pt-BR" sz="2400" b="1" dirty="0" smtClean="0">
              <a:solidFill>
                <a:srgbClr val="FF0000"/>
              </a:solidFill>
            </a:endParaRP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10% de desconto em qualquer curso do CT da </a:t>
            </a:r>
            <a:r>
              <a:rPr lang="pt-BR" sz="2400" b="1" dirty="0" err="1" smtClean="0">
                <a:solidFill>
                  <a:srgbClr val="FF0000"/>
                </a:solidFill>
              </a:rPr>
              <a:t>Novatec</a:t>
            </a:r>
            <a:r>
              <a:rPr lang="pt-BR" sz="2400" b="1" dirty="0" smtClean="0">
                <a:solidFill>
                  <a:srgbClr val="FF0000"/>
                </a:solidFill>
              </a:rPr>
              <a:t>!</a:t>
            </a:r>
          </a:p>
          <a:p>
            <a:pPr algn="ctr"/>
            <a:endParaRPr lang="pt-BR" sz="2400" b="1" dirty="0" smtClean="0">
              <a:solidFill>
                <a:srgbClr val="FF0000"/>
              </a:solidFill>
            </a:endParaRP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Pediremos a confirmação de cadastro do seu </a:t>
            </a:r>
            <a:r>
              <a:rPr lang="pt-BR" sz="2400" b="1" dirty="0" err="1" smtClean="0">
                <a:solidFill>
                  <a:srgbClr val="FF0000"/>
                </a:solidFill>
              </a:rPr>
              <a:t>email</a:t>
            </a:r>
            <a:r>
              <a:rPr lang="pt-BR" sz="2400" b="1" dirty="0" smtClean="0">
                <a:solidFill>
                  <a:srgbClr val="FF0000"/>
                </a:solidFill>
              </a:rPr>
              <a:t> nas nossas listas!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0590" y="567764"/>
            <a:ext cx="7022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660066"/>
                </a:solidFill>
              </a:rPr>
              <a:t>N</a:t>
            </a:r>
            <a:r>
              <a:rPr lang="en-US" sz="3600" b="1" dirty="0" err="1" smtClean="0">
                <a:solidFill>
                  <a:srgbClr val="660066"/>
                </a:solidFill>
              </a:rPr>
              <a:t>ão</a:t>
            </a:r>
            <a:r>
              <a:rPr lang="en-US" sz="3600" b="1" dirty="0" smtClean="0">
                <a:solidFill>
                  <a:srgbClr val="660066"/>
                </a:solidFill>
              </a:rPr>
              <a:t> </a:t>
            </a:r>
            <a:r>
              <a:rPr lang="en-US" sz="3600" b="1" dirty="0" err="1" smtClean="0">
                <a:solidFill>
                  <a:srgbClr val="660066"/>
                </a:solidFill>
              </a:rPr>
              <a:t>deixe</a:t>
            </a:r>
            <a:r>
              <a:rPr lang="en-US" sz="3600" b="1" dirty="0" smtClean="0">
                <a:solidFill>
                  <a:srgbClr val="660066"/>
                </a:solidFill>
              </a:rPr>
              <a:t> de </a:t>
            </a:r>
            <a:r>
              <a:rPr lang="en-US" sz="3600" b="1" dirty="0" err="1" smtClean="0">
                <a:solidFill>
                  <a:srgbClr val="660066"/>
                </a:solidFill>
              </a:rPr>
              <a:t>preencher</a:t>
            </a:r>
            <a:r>
              <a:rPr lang="en-US" sz="3600" b="1" dirty="0" smtClean="0">
                <a:solidFill>
                  <a:srgbClr val="660066"/>
                </a:solidFill>
              </a:rPr>
              <a:t> o </a:t>
            </a:r>
            <a:r>
              <a:rPr lang="en-US" sz="3600" b="1" dirty="0" err="1" smtClean="0">
                <a:solidFill>
                  <a:srgbClr val="660066"/>
                </a:solidFill>
              </a:rPr>
              <a:t>papel</a:t>
            </a:r>
            <a:r>
              <a:rPr lang="en-US" sz="3600" b="1" dirty="0" smtClean="0">
                <a:solidFill>
                  <a:srgbClr val="660066"/>
                </a:solidFill>
              </a:rPr>
              <a:t> do </a:t>
            </a:r>
            <a:r>
              <a:rPr lang="en-US" sz="3600" b="1" dirty="0" err="1" smtClean="0">
                <a:solidFill>
                  <a:srgbClr val="660066"/>
                </a:solidFill>
              </a:rPr>
              <a:t>sorteio</a:t>
            </a:r>
            <a:r>
              <a:rPr lang="en-US" sz="3600" b="1" dirty="0" smtClean="0">
                <a:solidFill>
                  <a:srgbClr val="660066"/>
                </a:solidFill>
              </a:rPr>
              <a:t> do </a:t>
            </a:r>
            <a:r>
              <a:rPr lang="en-US" sz="3600" b="1" dirty="0" err="1" smtClean="0">
                <a:solidFill>
                  <a:srgbClr val="660066"/>
                </a:solidFill>
              </a:rPr>
              <a:t>livro</a:t>
            </a:r>
            <a:endParaRPr lang="en-US" sz="36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0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Paty Fernandes</dc:creator>
  <cp:lastModifiedBy>Paty Fernandes</cp:lastModifiedBy>
  <cp:revision>2</cp:revision>
  <dcterms:created xsi:type="dcterms:W3CDTF">2016-12-02T18:06:49Z</dcterms:created>
  <dcterms:modified xsi:type="dcterms:W3CDTF">2016-12-02T18:12:36Z</dcterms:modified>
</cp:coreProperties>
</file>