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1" r:id="rId6"/>
    <p:sldId id="27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D74"/>
    <a:srgbClr val="E8E6E1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Novero" userId="c8b3b215-f0d4-4be1-96ee-de6544bc800b" providerId="ADAL" clId="{A7C9BA4C-17B6-44CD-8CD7-51EF51DEB8D7}"/>
    <pc:docChg chg="undo custSel addSld delSld modSld sldOrd">
      <pc:chgData name="Pablo Novero" userId="c8b3b215-f0d4-4be1-96ee-de6544bc800b" providerId="ADAL" clId="{A7C9BA4C-17B6-44CD-8CD7-51EF51DEB8D7}" dt="2022-04-29T17:38:46.116" v="6091" actId="115"/>
      <pc:docMkLst>
        <pc:docMk/>
      </pc:docMkLst>
      <pc:sldChg chg="del">
        <pc:chgData name="Pablo Novero" userId="c8b3b215-f0d4-4be1-96ee-de6544bc800b" providerId="ADAL" clId="{A7C9BA4C-17B6-44CD-8CD7-51EF51DEB8D7}" dt="2022-04-29T17:18:59.518" v="5568" actId="47"/>
        <pc:sldMkLst>
          <pc:docMk/>
          <pc:sldMk cId="2192413585" sldId="256"/>
        </pc:sldMkLst>
      </pc:sldChg>
      <pc:sldChg chg="addSp delSp modSp del">
        <pc:chgData name="Pablo Novero" userId="c8b3b215-f0d4-4be1-96ee-de6544bc800b" providerId="ADAL" clId="{A7C9BA4C-17B6-44CD-8CD7-51EF51DEB8D7}" dt="2022-04-29T15:34:37.216" v="4700" actId="47"/>
        <pc:sldMkLst>
          <pc:docMk/>
          <pc:sldMk cId="9976665" sldId="258"/>
        </pc:sldMkLst>
        <pc:picChg chg="add del mod">
          <ac:chgData name="Pablo Novero" userId="c8b3b215-f0d4-4be1-96ee-de6544bc800b" providerId="ADAL" clId="{A7C9BA4C-17B6-44CD-8CD7-51EF51DEB8D7}" dt="2022-04-26T14:45:42.082" v="102"/>
          <ac:picMkLst>
            <pc:docMk/>
            <pc:sldMk cId="9976665" sldId="258"/>
            <ac:picMk id="5" creationId="{23E796B0-0F8C-40E3-8D7F-E73F075C20E1}"/>
          </ac:picMkLst>
        </pc:picChg>
      </pc:sldChg>
      <pc:sldChg chg="addSp delSp modSp mod">
        <pc:chgData name="Pablo Novero" userId="c8b3b215-f0d4-4be1-96ee-de6544bc800b" providerId="ADAL" clId="{A7C9BA4C-17B6-44CD-8CD7-51EF51DEB8D7}" dt="2022-04-29T17:28:37.164" v="5756" actId="108"/>
        <pc:sldMkLst>
          <pc:docMk/>
          <pc:sldMk cId="3440382389" sldId="259"/>
        </pc:sldMkLst>
        <pc:spChg chg="del">
          <ac:chgData name="Pablo Novero" userId="c8b3b215-f0d4-4be1-96ee-de6544bc800b" providerId="ADAL" clId="{A7C9BA4C-17B6-44CD-8CD7-51EF51DEB8D7}" dt="2022-04-26T14:41:34.632" v="5" actId="478"/>
          <ac:spMkLst>
            <pc:docMk/>
            <pc:sldMk cId="3440382389" sldId="259"/>
            <ac:spMk id="2" creationId="{09BF810C-C260-4182-8A9A-55CD1DB1A897}"/>
          </ac:spMkLst>
        </pc:spChg>
        <pc:spChg chg="del">
          <ac:chgData name="Pablo Novero" userId="c8b3b215-f0d4-4be1-96ee-de6544bc800b" providerId="ADAL" clId="{A7C9BA4C-17B6-44CD-8CD7-51EF51DEB8D7}" dt="2022-04-26T14:41:12.068" v="0" actId="478"/>
          <ac:spMkLst>
            <pc:docMk/>
            <pc:sldMk cId="3440382389" sldId="259"/>
            <ac:spMk id="3" creationId="{3E4BD0F6-7153-43B7-8F65-9B9203D3C125}"/>
          </ac:spMkLst>
        </pc:spChg>
        <pc:spChg chg="add del mod">
          <ac:chgData name="Pablo Novero" userId="c8b3b215-f0d4-4be1-96ee-de6544bc800b" providerId="ADAL" clId="{A7C9BA4C-17B6-44CD-8CD7-51EF51DEB8D7}" dt="2022-04-28T18:03:18.686" v="3109" actId="3680"/>
          <ac:spMkLst>
            <pc:docMk/>
            <pc:sldMk cId="3440382389" sldId="259"/>
            <ac:spMk id="6" creationId="{9769A3A5-A532-424D-A62C-989F2EF0F41B}"/>
          </ac:spMkLst>
        </pc:spChg>
        <pc:spChg chg="add mod">
          <ac:chgData name="Pablo Novero" userId="c8b3b215-f0d4-4be1-96ee-de6544bc800b" providerId="ADAL" clId="{A7C9BA4C-17B6-44CD-8CD7-51EF51DEB8D7}" dt="2022-04-26T14:41:34.632" v="5" actId="478"/>
          <ac:spMkLst>
            <pc:docMk/>
            <pc:sldMk cId="3440382389" sldId="259"/>
            <ac:spMk id="8" creationId="{A681E0A0-901E-4911-AADD-2A9EB8DA32DD}"/>
          </ac:spMkLst>
        </pc:spChg>
        <pc:spChg chg="add mod">
          <ac:chgData name="Pablo Novero" userId="c8b3b215-f0d4-4be1-96ee-de6544bc800b" providerId="ADAL" clId="{A7C9BA4C-17B6-44CD-8CD7-51EF51DEB8D7}" dt="2022-04-28T18:04:10.391" v="3117" actId="21"/>
          <ac:spMkLst>
            <pc:docMk/>
            <pc:sldMk cId="3440382389" sldId="259"/>
            <ac:spMk id="10" creationId="{D35ECB86-2274-4554-B478-7F7F653DF49F}"/>
          </ac:spMkLst>
        </pc:spChg>
        <pc:spChg chg="add del mod">
          <ac:chgData name="Pablo Novero" userId="c8b3b215-f0d4-4be1-96ee-de6544bc800b" providerId="ADAL" clId="{A7C9BA4C-17B6-44CD-8CD7-51EF51DEB8D7}" dt="2022-04-29T15:33:35.622" v="4627" actId="478"/>
          <ac:spMkLst>
            <pc:docMk/>
            <pc:sldMk cId="3440382389" sldId="259"/>
            <ac:spMk id="11" creationId="{1D5C3C71-E4E8-4A10-898A-7AF0BC78E820}"/>
          </ac:spMkLst>
        </pc:spChg>
        <pc:spChg chg="add del mod">
          <ac:chgData name="Pablo Novero" userId="c8b3b215-f0d4-4be1-96ee-de6544bc800b" providerId="ADAL" clId="{A7C9BA4C-17B6-44CD-8CD7-51EF51DEB8D7}" dt="2022-04-28T17:58:24.025" v="3074" actId="478"/>
          <ac:spMkLst>
            <pc:docMk/>
            <pc:sldMk cId="3440382389" sldId="259"/>
            <ac:spMk id="12" creationId="{2324892C-D092-4734-B65D-7301BE04A038}"/>
          </ac:spMkLst>
        </pc:spChg>
        <pc:spChg chg="add mod ord">
          <ac:chgData name="Pablo Novero" userId="c8b3b215-f0d4-4be1-96ee-de6544bc800b" providerId="ADAL" clId="{A7C9BA4C-17B6-44CD-8CD7-51EF51DEB8D7}" dt="2022-04-28T18:02:47.262" v="3104" actId="167"/>
          <ac:spMkLst>
            <pc:docMk/>
            <pc:sldMk cId="3440382389" sldId="259"/>
            <ac:spMk id="13" creationId="{2E301C28-D26C-4F1F-82B9-A74ED78A8116}"/>
          </ac:spMkLst>
        </pc:spChg>
        <pc:spChg chg="add del mod ord">
          <ac:chgData name="Pablo Novero" userId="c8b3b215-f0d4-4be1-96ee-de6544bc800b" providerId="ADAL" clId="{A7C9BA4C-17B6-44CD-8CD7-51EF51DEB8D7}" dt="2022-04-26T15:08:41.118" v="671" actId="478"/>
          <ac:spMkLst>
            <pc:docMk/>
            <pc:sldMk cId="3440382389" sldId="259"/>
            <ac:spMk id="14" creationId="{7D3814D3-19A1-4258-BF3B-603C12B82209}"/>
          </ac:spMkLst>
        </pc:spChg>
        <pc:spChg chg="add del mod">
          <ac:chgData name="Pablo Novero" userId="c8b3b215-f0d4-4be1-96ee-de6544bc800b" providerId="ADAL" clId="{A7C9BA4C-17B6-44CD-8CD7-51EF51DEB8D7}" dt="2022-04-28T18:04:23.387" v="3125"/>
          <ac:spMkLst>
            <pc:docMk/>
            <pc:sldMk cId="3440382389" sldId="259"/>
            <ac:spMk id="15" creationId="{082D9C95-9513-4564-A407-1E7C6E4DFA1A}"/>
          </ac:spMkLst>
        </pc:spChg>
        <pc:spChg chg="add del mod ord">
          <ac:chgData name="Pablo Novero" userId="c8b3b215-f0d4-4be1-96ee-de6544bc800b" providerId="ADAL" clId="{A7C9BA4C-17B6-44CD-8CD7-51EF51DEB8D7}" dt="2022-04-29T11:36:45.882" v="3251" actId="478"/>
          <ac:spMkLst>
            <pc:docMk/>
            <pc:sldMk cId="3440382389" sldId="259"/>
            <ac:spMk id="16" creationId="{57E28728-7A26-44DF-8F82-44497B4CC293}"/>
          </ac:spMkLst>
        </pc:spChg>
        <pc:spChg chg="add del mod">
          <ac:chgData name="Pablo Novero" userId="c8b3b215-f0d4-4be1-96ee-de6544bc800b" providerId="ADAL" clId="{A7C9BA4C-17B6-44CD-8CD7-51EF51DEB8D7}" dt="2022-04-28T18:04:23.379" v="3123" actId="478"/>
          <ac:spMkLst>
            <pc:docMk/>
            <pc:sldMk cId="3440382389" sldId="259"/>
            <ac:spMk id="17" creationId="{40B62696-C146-4F50-9441-B1D604DE72A2}"/>
          </ac:spMkLst>
        </pc:spChg>
        <pc:spChg chg="add mod">
          <ac:chgData name="Pablo Novero" userId="c8b3b215-f0d4-4be1-96ee-de6544bc800b" providerId="ADAL" clId="{A7C9BA4C-17B6-44CD-8CD7-51EF51DEB8D7}" dt="2022-04-29T15:33:35.933" v="4628"/>
          <ac:spMkLst>
            <pc:docMk/>
            <pc:sldMk cId="3440382389" sldId="259"/>
            <ac:spMk id="18" creationId="{3314FB6A-2CA7-4BDE-A46C-6589DDE8BFB7}"/>
          </ac:spMkLst>
        </pc:spChg>
        <pc:graphicFrameChg chg="add del mod ord modGraphic">
          <ac:chgData name="Pablo Novero" userId="c8b3b215-f0d4-4be1-96ee-de6544bc800b" providerId="ADAL" clId="{A7C9BA4C-17B6-44CD-8CD7-51EF51DEB8D7}" dt="2022-04-28T18:03:18.686" v="3109" actId="3680"/>
          <ac:graphicFrameMkLst>
            <pc:docMk/>
            <pc:sldMk cId="3440382389" sldId="259"/>
            <ac:graphicFrameMk id="2" creationId="{2CAD29F2-8A64-4C47-8E70-737B06F345C6}"/>
          </ac:graphicFrameMkLst>
        </pc:graphicFrameChg>
        <pc:graphicFrameChg chg="add mod modGraphic">
          <ac:chgData name="Pablo Novero" userId="c8b3b215-f0d4-4be1-96ee-de6544bc800b" providerId="ADAL" clId="{A7C9BA4C-17B6-44CD-8CD7-51EF51DEB8D7}" dt="2022-04-29T17:28:37.164" v="5756" actId="108"/>
          <ac:graphicFrameMkLst>
            <pc:docMk/>
            <pc:sldMk cId="3440382389" sldId="259"/>
            <ac:graphicFrameMk id="14" creationId="{EB217C94-D65F-4008-B232-E273034C9C20}"/>
          </ac:graphicFrameMkLst>
        </pc:graphicFrameChg>
        <pc:picChg chg="del">
          <ac:chgData name="Pablo Novero" userId="c8b3b215-f0d4-4be1-96ee-de6544bc800b" providerId="ADAL" clId="{A7C9BA4C-17B6-44CD-8CD7-51EF51DEB8D7}" dt="2022-04-26T15:11:51.504" v="703" actId="478"/>
          <ac:picMkLst>
            <pc:docMk/>
            <pc:sldMk cId="3440382389" sldId="259"/>
            <ac:picMk id="4" creationId="{A568B980-A52F-4DF5-AE30-2A33A9249F7B}"/>
          </ac:picMkLst>
        </pc:picChg>
        <pc:picChg chg="add del mod">
          <ac:chgData name="Pablo Novero" userId="c8b3b215-f0d4-4be1-96ee-de6544bc800b" providerId="ADAL" clId="{A7C9BA4C-17B6-44CD-8CD7-51EF51DEB8D7}" dt="2022-04-26T14:54:28.458" v="401"/>
          <ac:picMkLst>
            <pc:docMk/>
            <pc:sldMk cId="3440382389" sldId="259"/>
            <ac:picMk id="13" creationId="{743DC0CC-E5BE-4944-B39D-CC89C082C7B1}"/>
          </ac:picMkLst>
        </pc:picChg>
        <pc:picChg chg="add mod ord">
          <ac:chgData name="Pablo Novero" userId="c8b3b215-f0d4-4be1-96ee-de6544bc800b" providerId="ADAL" clId="{A7C9BA4C-17B6-44CD-8CD7-51EF51DEB8D7}" dt="2022-04-26T15:13:00.358" v="713" actId="167"/>
          <ac:picMkLst>
            <pc:docMk/>
            <pc:sldMk cId="3440382389" sldId="259"/>
            <ac:picMk id="20" creationId="{0F80F765-6664-4C50-80CA-561C53FE3919}"/>
          </ac:picMkLst>
        </pc:picChg>
        <pc:picChg chg="add del mod">
          <ac:chgData name="Pablo Novero" userId="c8b3b215-f0d4-4be1-96ee-de6544bc800b" providerId="ADAL" clId="{A7C9BA4C-17B6-44CD-8CD7-51EF51DEB8D7}" dt="2022-04-26T14:44:28.249" v="91" actId="478"/>
          <ac:picMkLst>
            <pc:docMk/>
            <pc:sldMk cId="3440382389" sldId="259"/>
            <ac:picMk id="1026" creationId="{FA329D0F-7985-4464-A538-12D72D76E73C}"/>
          </ac:picMkLst>
        </pc:picChg>
        <pc:picChg chg="add del mod">
          <ac:chgData name="Pablo Novero" userId="c8b3b215-f0d4-4be1-96ee-de6544bc800b" providerId="ADAL" clId="{A7C9BA4C-17B6-44CD-8CD7-51EF51DEB8D7}" dt="2022-04-26T15:33:52.526" v="868" actId="478"/>
          <ac:picMkLst>
            <pc:docMk/>
            <pc:sldMk cId="3440382389" sldId="259"/>
            <ac:picMk id="1028" creationId="{D19888FD-BC22-415C-93D9-E0AB786B5D5A}"/>
          </ac:picMkLst>
        </pc:picChg>
        <pc:picChg chg="add del mod">
          <ac:chgData name="Pablo Novero" userId="c8b3b215-f0d4-4be1-96ee-de6544bc800b" providerId="ADAL" clId="{A7C9BA4C-17B6-44CD-8CD7-51EF51DEB8D7}" dt="2022-04-28T19:11:19.426" v="3211" actId="478"/>
          <ac:picMkLst>
            <pc:docMk/>
            <pc:sldMk cId="3440382389" sldId="259"/>
            <ac:picMk id="1030" creationId="{B5793BDD-F865-4721-952A-6E853A3B3CD9}"/>
          </ac:picMkLst>
        </pc:picChg>
        <pc:picChg chg="add del mod">
          <ac:chgData name="Pablo Novero" userId="c8b3b215-f0d4-4be1-96ee-de6544bc800b" providerId="ADAL" clId="{A7C9BA4C-17B6-44CD-8CD7-51EF51DEB8D7}" dt="2022-04-28T19:12:21.157" v="3217" actId="21"/>
          <ac:picMkLst>
            <pc:docMk/>
            <pc:sldMk cId="3440382389" sldId="259"/>
            <ac:picMk id="2050" creationId="{B9B110F5-8F7D-4927-B3A6-5EDC06AF77C6}"/>
          </ac:picMkLst>
        </pc:picChg>
        <pc:picChg chg="add mod">
          <ac:chgData name="Pablo Novero" userId="c8b3b215-f0d4-4be1-96ee-de6544bc800b" providerId="ADAL" clId="{A7C9BA4C-17B6-44CD-8CD7-51EF51DEB8D7}" dt="2022-04-28T19:13:32.226" v="3225" actId="1076"/>
          <ac:picMkLst>
            <pc:docMk/>
            <pc:sldMk cId="3440382389" sldId="259"/>
            <ac:picMk id="2052" creationId="{2E6FD1DB-45AF-475F-9810-B59093429DE2}"/>
          </ac:picMkLst>
        </pc:picChg>
      </pc:sldChg>
      <pc:sldChg chg="addSp delSp modSp add mod">
        <pc:chgData name="Pablo Novero" userId="c8b3b215-f0d4-4be1-96ee-de6544bc800b" providerId="ADAL" clId="{A7C9BA4C-17B6-44CD-8CD7-51EF51DEB8D7}" dt="2022-04-29T17:31:00.228" v="5757" actId="1076"/>
        <pc:sldMkLst>
          <pc:docMk/>
          <pc:sldMk cId="2194681787" sldId="261"/>
        </pc:sldMkLst>
        <pc:spChg chg="del mod">
          <ac:chgData name="Pablo Novero" userId="c8b3b215-f0d4-4be1-96ee-de6544bc800b" providerId="ADAL" clId="{A7C9BA4C-17B6-44CD-8CD7-51EF51DEB8D7}" dt="2022-04-28T17:58:40.951" v="3076" actId="478"/>
          <ac:spMkLst>
            <pc:docMk/>
            <pc:sldMk cId="2194681787" sldId="261"/>
            <ac:spMk id="2" creationId="{22FE0ABB-5EFA-4AE2-9CDC-4351F3B5298E}"/>
          </ac:spMkLst>
        </pc:spChg>
        <pc:spChg chg="mod">
          <ac:chgData name="Pablo Novero" userId="c8b3b215-f0d4-4be1-96ee-de6544bc800b" providerId="ADAL" clId="{A7C9BA4C-17B6-44CD-8CD7-51EF51DEB8D7}" dt="2022-04-29T17:31:00.228" v="5757" actId="1076"/>
          <ac:spMkLst>
            <pc:docMk/>
            <pc:sldMk cId="2194681787" sldId="261"/>
            <ac:spMk id="3" creationId="{8DFD285B-8F6D-403B-8182-0D811273D42D}"/>
          </ac:spMkLst>
        </pc:spChg>
        <pc:spChg chg="add mod">
          <ac:chgData name="Pablo Novero" userId="c8b3b215-f0d4-4be1-96ee-de6544bc800b" providerId="ADAL" clId="{A7C9BA4C-17B6-44CD-8CD7-51EF51DEB8D7}" dt="2022-04-28T17:58:40.951" v="3076" actId="478"/>
          <ac:spMkLst>
            <pc:docMk/>
            <pc:sldMk cId="2194681787" sldId="261"/>
            <ac:spMk id="6" creationId="{C48A8F40-2474-41E7-95D9-C39AA2C34094}"/>
          </ac:spMkLst>
        </pc:spChg>
        <pc:spChg chg="add mod">
          <ac:chgData name="Pablo Novero" userId="c8b3b215-f0d4-4be1-96ee-de6544bc800b" providerId="ADAL" clId="{A7C9BA4C-17B6-44CD-8CD7-51EF51DEB8D7}" dt="2022-04-29T15:38:33.862" v="4981" actId="1076"/>
          <ac:spMkLst>
            <pc:docMk/>
            <pc:sldMk cId="2194681787" sldId="261"/>
            <ac:spMk id="7" creationId="{8BF366DE-A238-4084-AE5C-48419368D310}"/>
          </ac:spMkLst>
        </pc:spChg>
        <pc:spChg chg="add mod">
          <ac:chgData name="Pablo Novero" userId="c8b3b215-f0d4-4be1-96ee-de6544bc800b" providerId="ADAL" clId="{A7C9BA4C-17B6-44CD-8CD7-51EF51DEB8D7}" dt="2022-04-29T17:24:34.917" v="5751" actId="1076"/>
          <ac:spMkLst>
            <pc:docMk/>
            <pc:sldMk cId="2194681787" sldId="261"/>
            <ac:spMk id="9" creationId="{17E2D1B6-AF37-46C1-A6BF-B36D528CEBE6}"/>
          </ac:spMkLst>
        </pc:spChg>
        <pc:spChg chg="add mod">
          <ac:chgData name="Pablo Novero" userId="c8b3b215-f0d4-4be1-96ee-de6544bc800b" providerId="ADAL" clId="{A7C9BA4C-17B6-44CD-8CD7-51EF51DEB8D7}" dt="2022-04-29T16:00:43.057" v="5280" actId="20577"/>
          <ac:spMkLst>
            <pc:docMk/>
            <pc:sldMk cId="2194681787" sldId="261"/>
            <ac:spMk id="11" creationId="{2FB1B424-649A-48FC-A5FE-D51A6495C09F}"/>
          </ac:spMkLst>
        </pc:spChg>
        <pc:spChg chg="add mod ord">
          <ac:chgData name="Pablo Novero" userId="c8b3b215-f0d4-4be1-96ee-de6544bc800b" providerId="ADAL" clId="{A7C9BA4C-17B6-44CD-8CD7-51EF51DEB8D7}" dt="2022-04-29T15:57:18.642" v="5174" actId="167"/>
          <ac:spMkLst>
            <pc:docMk/>
            <pc:sldMk cId="2194681787" sldId="261"/>
            <ac:spMk id="12" creationId="{5585A6E6-3411-4EBE-9133-76CFCE896858}"/>
          </ac:spMkLst>
        </pc:spChg>
        <pc:spChg chg="add mod">
          <ac:chgData name="Pablo Novero" userId="c8b3b215-f0d4-4be1-96ee-de6544bc800b" providerId="ADAL" clId="{A7C9BA4C-17B6-44CD-8CD7-51EF51DEB8D7}" dt="2022-04-29T17:20:33.789" v="5589" actId="1076"/>
          <ac:spMkLst>
            <pc:docMk/>
            <pc:sldMk cId="2194681787" sldId="261"/>
            <ac:spMk id="14" creationId="{6D83C2CD-6279-4650-84F1-8D3CB23724A7}"/>
          </ac:spMkLst>
        </pc:spChg>
        <pc:spChg chg="add mod">
          <ac:chgData name="Pablo Novero" userId="c8b3b215-f0d4-4be1-96ee-de6544bc800b" providerId="ADAL" clId="{A7C9BA4C-17B6-44CD-8CD7-51EF51DEB8D7}" dt="2022-04-29T15:57:30.620" v="5175" actId="2711"/>
          <ac:spMkLst>
            <pc:docMk/>
            <pc:sldMk cId="2194681787" sldId="261"/>
            <ac:spMk id="15" creationId="{0AD94BF1-A9AD-4498-8AD7-2B940FA42C47}"/>
          </ac:spMkLst>
        </pc:spChg>
        <pc:spChg chg="add del mod">
          <ac:chgData name="Pablo Novero" userId="c8b3b215-f0d4-4be1-96ee-de6544bc800b" providerId="ADAL" clId="{A7C9BA4C-17B6-44CD-8CD7-51EF51DEB8D7}" dt="2022-04-29T15:55:18.116" v="5157"/>
          <ac:spMkLst>
            <pc:docMk/>
            <pc:sldMk cId="2194681787" sldId="261"/>
            <ac:spMk id="16" creationId="{2917E795-A0A0-44C2-BC05-C334BC5B9B16}"/>
          </ac:spMkLst>
        </pc:spChg>
        <pc:spChg chg="add del mod ord">
          <ac:chgData name="Pablo Novero" userId="c8b3b215-f0d4-4be1-96ee-de6544bc800b" providerId="ADAL" clId="{A7C9BA4C-17B6-44CD-8CD7-51EF51DEB8D7}" dt="2022-04-29T15:56:47.700" v="5168" actId="478"/>
          <ac:spMkLst>
            <pc:docMk/>
            <pc:sldMk cId="2194681787" sldId="261"/>
            <ac:spMk id="17" creationId="{0242D270-B079-4E57-A673-4A5650834DD5}"/>
          </ac:spMkLst>
        </pc:spChg>
        <pc:graphicFrameChg chg="add del mod modGraphic">
          <ac:chgData name="Pablo Novero" userId="c8b3b215-f0d4-4be1-96ee-de6544bc800b" providerId="ADAL" clId="{A7C9BA4C-17B6-44CD-8CD7-51EF51DEB8D7}" dt="2022-04-28T18:03:58.253" v="3114" actId="21"/>
          <ac:graphicFrameMkLst>
            <pc:docMk/>
            <pc:sldMk cId="2194681787" sldId="261"/>
            <ac:graphicFrameMk id="8" creationId="{7650AFF3-6EBA-4B71-8A01-7C482EB00662}"/>
          </ac:graphicFrameMkLst>
        </pc:graphicFrameChg>
        <pc:picChg chg="mod ord">
          <ac:chgData name="Pablo Novero" userId="c8b3b215-f0d4-4be1-96ee-de6544bc800b" providerId="ADAL" clId="{A7C9BA4C-17B6-44CD-8CD7-51EF51DEB8D7}" dt="2022-04-29T15:56:18.766" v="5166" actId="167"/>
          <ac:picMkLst>
            <pc:docMk/>
            <pc:sldMk cId="2194681787" sldId="261"/>
            <ac:picMk id="4" creationId="{34ECFE8C-36DC-404A-8201-19404D89A57C}"/>
          </ac:picMkLst>
        </pc:picChg>
        <pc:picChg chg="add del mod">
          <ac:chgData name="Pablo Novero" userId="c8b3b215-f0d4-4be1-96ee-de6544bc800b" providerId="ADAL" clId="{A7C9BA4C-17B6-44CD-8CD7-51EF51DEB8D7}" dt="2022-04-29T17:15:53.302" v="5554" actId="21"/>
          <ac:picMkLst>
            <pc:docMk/>
            <pc:sldMk cId="2194681787" sldId="261"/>
            <ac:picMk id="5" creationId="{25F0F862-D0BC-45CD-B86D-3F7F1BD841C1}"/>
          </ac:picMkLst>
        </pc:picChg>
        <pc:picChg chg="add del mod">
          <ac:chgData name="Pablo Novero" userId="c8b3b215-f0d4-4be1-96ee-de6544bc800b" providerId="ADAL" clId="{A7C9BA4C-17B6-44CD-8CD7-51EF51DEB8D7}" dt="2022-04-29T17:15:53.302" v="5554" actId="21"/>
          <ac:picMkLst>
            <pc:docMk/>
            <pc:sldMk cId="2194681787" sldId="261"/>
            <ac:picMk id="10" creationId="{7CF1BD50-E7BB-4232-8A31-FAA599429CB8}"/>
          </ac:picMkLst>
        </pc:picChg>
      </pc:sldChg>
      <pc:sldChg chg="addSp delSp modSp add del mod ord">
        <pc:chgData name="Pablo Novero" userId="c8b3b215-f0d4-4be1-96ee-de6544bc800b" providerId="ADAL" clId="{A7C9BA4C-17B6-44CD-8CD7-51EF51DEB8D7}" dt="2022-04-26T17:32:33.791" v="1357" actId="2696"/>
        <pc:sldMkLst>
          <pc:docMk/>
          <pc:sldMk cId="796725263" sldId="262"/>
        </pc:sldMkLst>
        <pc:spChg chg="add del">
          <ac:chgData name="Pablo Novero" userId="c8b3b215-f0d4-4be1-96ee-de6544bc800b" providerId="ADAL" clId="{A7C9BA4C-17B6-44CD-8CD7-51EF51DEB8D7}" dt="2022-04-26T15:53:22.638" v="1027" actId="478"/>
          <ac:spMkLst>
            <pc:docMk/>
            <pc:sldMk cId="796725263" sldId="262"/>
            <ac:spMk id="2" creationId="{7F6F9443-38C2-47BB-9317-4BCA726E8E90}"/>
          </ac:spMkLst>
        </pc:spChg>
        <pc:spChg chg="del">
          <ac:chgData name="Pablo Novero" userId="c8b3b215-f0d4-4be1-96ee-de6544bc800b" providerId="ADAL" clId="{A7C9BA4C-17B6-44CD-8CD7-51EF51DEB8D7}" dt="2022-04-26T15:53:57.066" v="1031" actId="3680"/>
          <ac:spMkLst>
            <pc:docMk/>
            <pc:sldMk cId="796725263" sldId="262"/>
            <ac:spMk id="6" creationId="{9769A3A5-A532-424D-A62C-989F2EF0F41B}"/>
          </ac:spMkLst>
        </pc:spChg>
        <pc:spChg chg="mod">
          <ac:chgData name="Pablo Novero" userId="c8b3b215-f0d4-4be1-96ee-de6544bc800b" providerId="ADAL" clId="{A7C9BA4C-17B6-44CD-8CD7-51EF51DEB8D7}" dt="2022-04-26T15:52:54.788" v="1025" actId="14100"/>
          <ac:spMkLst>
            <pc:docMk/>
            <pc:sldMk cId="796725263" sldId="262"/>
            <ac:spMk id="10" creationId="{D35ECB86-2274-4554-B478-7F7F653DF49F}"/>
          </ac:spMkLst>
        </pc:spChg>
        <pc:spChg chg="add del mod">
          <ac:chgData name="Pablo Novero" userId="c8b3b215-f0d4-4be1-96ee-de6544bc800b" providerId="ADAL" clId="{A7C9BA4C-17B6-44CD-8CD7-51EF51DEB8D7}" dt="2022-04-26T15:55:15.778" v="1063" actId="478"/>
          <ac:spMkLst>
            <pc:docMk/>
            <pc:sldMk cId="796725263" sldId="262"/>
            <ac:spMk id="11" creationId="{6B2D24A6-A8C9-47A5-ADCA-08E2F7555B47}"/>
          </ac:spMkLst>
        </pc:spChg>
        <pc:graphicFrameChg chg="add mod ord modGraphic">
          <ac:chgData name="Pablo Novero" userId="c8b3b215-f0d4-4be1-96ee-de6544bc800b" providerId="ADAL" clId="{A7C9BA4C-17B6-44CD-8CD7-51EF51DEB8D7}" dt="2022-04-26T15:53:57.066" v="1031" actId="3680"/>
          <ac:graphicFrameMkLst>
            <pc:docMk/>
            <pc:sldMk cId="796725263" sldId="262"/>
            <ac:graphicFrameMk id="5" creationId="{29967553-3268-4C2F-ACF7-EB483A40E821}"/>
          </ac:graphicFrameMkLst>
        </pc:graphicFrameChg>
        <pc:graphicFrameChg chg="add mod modGraphic">
          <ac:chgData name="Pablo Novero" userId="c8b3b215-f0d4-4be1-96ee-de6544bc800b" providerId="ADAL" clId="{A7C9BA4C-17B6-44CD-8CD7-51EF51DEB8D7}" dt="2022-04-26T17:07:31.260" v="1095" actId="1076"/>
          <ac:graphicFrameMkLst>
            <pc:docMk/>
            <pc:sldMk cId="796725263" sldId="262"/>
            <ac:graphicFrameMk id="7" creationId="{5A41A7AA-DBA9-4A3A-B422-B53FD542BA04}"/>
          </ac:graphicFrameMkLst>
        </pc:graphicFrameChg>
        <pc:picChg chg="del">
          <ac:chgData name="Pablo Novero" userId="c8b3b215-f0d4-4be1-96ee-de6544bc800b" providerId="ADAL" clId="{A7C9BA4C-17B6-44CD-8CD7-51EF51DEB8D7}" dt="2022-04-26T15:53:22.638" v="1027" actId="478"/>
          <ac:picMkLst>
            <pc:docMk/>
            <pc:sldMk cId="796725263" sldId="262"/>
            <ac:picMk id="4" creationId="{A568B980-A52F-4DF5-AE30-2A33A9249F7B}"/>
          </ac:picMkLst>
        </pc:picChg>
        <pc:picChg chg="del">
          <ac:chgData name="Pablo Novero" userId="c8b3b215-f0d4-4be1-96ee-de6544bc800b" providerId="ADAL" clId="{A7C9BA4C-17B6-44CD-8CD7-51EF51DEB8D7}" dt="2022-04-26T14:46:25.886" v="122" actId="478"/>
          <ac:picMkLst>
            <pc:docMk/>
            <pc:sldMk cId="796725263" sldId="262"/>
            <ac:picMk id="1028" creationId="{D19888FD-BC22-415C-93D9-E0AB786B5D5A}"/>
          </ac:picMkLst>
        </pc:picChg>
        <pc:picChg chg="add del mod">
          <ac:chgData name="Pablo Novero" userId="c8b3b215-f0d4-4be1-96ee-de6544bc800b" providerId="ADAL" clId="{A7C9BA4C-17B6-44CD-8CD7-51EF51DEB8D7}" dt="2022-04-26T15:21:12.682" v="733" actId="21"/>
          <ac:picMkLst>
            <pc:docMk/>
            <pc:sldMk cId="796725263" sldId="262"/>
            <ac:picMk id="2050" creationId="{52B78B39-0BB1-4965-B676-8B219049E5DE}"/>
          </ac:picMkLst>
        </pc:picChg>
      </pc:sldChg>
      <pc:sldChg chg="addSp delSp modSp add mod ord">
        <pc:chgData name="Pablo Novero" userId="c8b3b215-f0d4-4be1-96ee-de6544bc800b" providerId="ADAL" clId="{A7C9BA4C-17B6-44CD-8CD7-51EF51DEB8D7}" dt="2022-04-29T17:24:15.594" v="5749" actId="1076"/>
        <pc:sldMkLst>
          <pc:docMk/>
          <pc:sldMk cId="3219663889" sldId="263"/>
        </pc:sldMkLst>
        <pc:spChg chg="add del mod ord">
          <ac:chgData name="Pablo Novero" userId="c8b3b215-f0d4-4be1-96ee-de6544bc800b" providerId="ADAL" clId="{A7C9BA4C-17B6-44CD-8CD7-51EF51DEB8D7}" dt="2022-04-28T19:41:37.209" v="3242" actId="478"/>
          <ac:spMkLst>
            <pc:docMk/>
            <pc:sldMk cId="3219663889" sldId="263"/>
            <ac:spMk id="2" creationId="{9EA5E8C5-A12B-41DF-B0EC-6C732448CDA4}"/>
          </ac:spMkLst>
        </pc:spChg>
        <pc:spChg chg="add mod">
          <ac:chgData name="Pablo Novero" userId="c8b3b215-f0d4-4be1-96ee-de6544bc800b" providerId="ADAL" clId="{A7C9BA4C-17B6-44CD-8CD7-51EF51DEB8D7}" dt="2022-04-29T17:24:04.789" v="5748" actId="20577"/>
          <ac:spMkLst>
            <pc:docMk/>
            <pc:sldMk cId="3219663889" sldId="263"/>
            <ac:spMk id="9" creationId="{1878CD23-D161-409C-9F15-A7A26CDC0D18}"/>
          </ac:spMkLst>
        </pc:spChg>
        <pc:spChg chg="del">
          <ac:chgData name="Pablo Novero" userId="c8b3b215-f0d4-4be1-96ee-de6544bc800b" providerId="ADAL" clId="{A7C9BA4C-17B6-44CD-8CD7-51EF51DEB8D7}" dt="2022-04-26T15:25:23.310" v="805" actId="478"/>
          <ac:spMkLst>
            <pc:docMk/>
            <pc:sldMk cId="3219663889" sldId="263"/>
            <ac:spMk id="10" creationId="{D35ECB86-2274-4554-B478-7F7F653DF49F}"/>
          </ac:spMkLst>
        </pc:spChg>
        <pc:spChg chg="mod">
          <ac:chgData name="Pablo Novero" userId="c8b3b215-f0d4-4be1-96ee-de6544bc800b" providerId="ADAL" clId="{A7C9BA4C-17B6-44CD-8CD7-51EF51DEB8D7}" dt="2022-04-29T15:33:22.279" v="4626" actId="14100"/>
          <ac:spMkLst>
            <pc:docMk/>
            <pc:sldMk cId="3219663889" sldId="263"/>
            <ac:spMk id="12" creationId="{2324892C-D092-4734-B65D-7301BE04A038}"/>
          </ac:spMkLst>
        </pc:spChg>
        <pc:spChg chg="del">
          <ac:chgData name="Pablo Novero" userId="c8b3b215-f0d4-4be1-96ee-de6544bc800b" providerId="ADAL" clId="{A7C9BA4C-17B6-44CD-8CD7-51EF51DEB8D7}" dt="2022-04-26T15:25:31.033" v="807" actId="478"/>
          <ac:spMkLst>
            <pc:docMk/>
            <pc:sldMk cId="3219663889" sldId="263"/>
            <ac:spMk id="15" creationId="{082D9C95-9513-4564-A407-1E7C6E4DFA1A}"/>
          </ac:spMkLst>
        </pc:spChg>
        <pc:spChg chg="del mod">
          <ac:chgData name="Pablo Novero" userId="c8b3b215-f0d4-4be1-96ee-de6544bc800b" providerId="ADAL" clId="{A7C9BA4C-17B6-44CD-8CD7-51EF51DEB8D7}" dt="2022-04-29T11:36:56.146" v="3253" actId="478"/>
          <ac:spMkLst>
            <pc:docMk/>
            <pc:sldMk cId="3219663889" sldId="263"/>
            <ac:spMk id="16" creationId="{57E28728-7A26-44DF-8F82-44497B4CC293}"/>
          </ac:spMkLst>
        </pc:spChg>
        <pc:spChg chg="mod">
          <ac:chgData name="Pablo Novero" userId="c8b3b215-f0d4-4be1-96ee-de6544bc800b" providerId="ADAL" clId="{A7C9BA4C-17B6-44CD-8CD7-51EF51DEB8D7}" dt="2022-04-29T17:24:15.594" v="5749" actId="1076"/>
          <ac:spMkLst>
            <pc:docMk/>
            <pc:sldMk cId="3219663889" sldId="263"/>
            <ac:spMk id="17" creationId="{40B62696-C146-4F50-9441-B1D604DE72A2}"/>
          </ac:spMkLst>
        </pc:spChg>
        <pc:picChg chg="add mod">
          <ac:chgData name="Pablo Novero" userId="c8b3b215-f0d4-4be1-96ee-de6544bc800b" providerId="ADAL" clId="{A7C9BA4C-17B6-44CD-8CD7-51EF51DEB8D7}" dt="2022-04-28T19:13:24.722" v="3224" actId="1076"/>
          <ac:picMkLst>
            <pc:docMk/>
            <pc:sldMk cId="3219663889" sldId="263"/>
            <ac:picMk id="10" creationId="{23D50CA9-3D96-44C8-A92B-A52A2FB84E1B}"/>
          </ac:picMkLst>
        </pc:picChg>
        <pc:picChg chg="add del mod">
          <ac:chgData name="Pablo Novero" userId="c8b3b215-f0d4-4be1-96ee-de6544bc800b" providerId="ADAL" clId="{A7C9BA4C-17B6-44CD-8CD7-51EF51DEB8D7}" dt="2022-04-26T15:32:08.900" v="861" actId="478"/>
          <ac:picMkLst>
            <pc:docMk/>
            <pc:sldMk cId="3219663889" sldId="263"/>
            <ac:picMk id="11" creationId="{DB8AC29A-43A7-46DB-A745-EEA2C2361E55}"/>
          </ac:picMkLst>
        </pc:picChg>
        <pc:picChg chg="del">
          <ac:chgData name="Pablo Novero" userId="c8b3b215-f0d4-4be1-96ee-de6544bc800b" providerId="ADAL" clId="{A7C9BA4C-17B6-44CD-8CD7-51EF51DEB8D7}" dt="2022-04-26T15:21:10.080" v="732" actId="478"/>
          <ac:picMkLst>
            <pc:docMk/>
            <pc:sldMk cId="3219663889" sldId="263"/>
            <ac:picMk id="1028" creationId="{D19888FD-BC22-415C-93D9-E0AB786B5D5A}"/>
          </ac:picMkLst>
        </pc:picChg>
        <pc:picChg chg="add del mod">
          <ac:chgData name="Pablo Novero" userId="c8b3b215-f0d4-4be1-96ee-de6544bc800b" providerId="ADAL" clId="{A7C9BA4C-17B6-44CD-8CD7-51EF51DEB8D7}" dt="2022-04-26T15:34:39.294" v="875" actId="478"/>
          <ac:picMkLst>
            <pc:docMk/>
            <pc:sldMk cId="3219663889" sldId="263"/>
            <ac:picMk id="3074" creationId="{93DA955F-C576-4BB6-B212-02F6CABED8E2}"/>
          </ac:picMkLst>
        </pc:picChg>
        <pc:picChg chg="add del mod">
          <ac:chgData name="Pablo Novero" userId="c8b3b215-f0d4-4be1-96ee-de6544bc800b" providerId="ADAL" clId="{A7C9BA4C-17B6-44CD-8CD7-51EF51DEB8D7}" dt="2022-04-28T19:12:18.442" v="3216" actId="478"/>
          <ac:picMkLst>
            <pc:docMk/>
            <pc:sldMk cId="3219663889" sldId="263"/>
            <ac:picMk id="3076" creationId="{654066FC-2367-4FA6-AAF0-30E260560233}"/>
          </ac:picMkLst>
        </pc:picChg>
      </pc:sldChg>
      <pc:sldChg chg="addSp delSp modSp add mod ord">
        <pc:chgData name="Pablo Novero" userId="c8b3b215-f0d4-4be1-96ee-de6544bc800b" providerId="ADAL" clId="{A7C9BA4C-17B6-44CD-8CD7-51EF51DEB8D7}" dt="2022-04-29T15:33:43.273" v="4630"/>
        <pc:sldMkLst>
          <pc:docMk/>
          <pc:sldMk cId="1158765814" sldId="264"/>
        </pc:sldMkLst>
        <pc:spChg chg="add del mod">
          <ac:chgData name="Pablo Novero" userId="c8b3b215-f0d4-4be1-96ee-de6544bc800b" providerId="ADAL" clId="{A7C9BA4C-17B6-44CD-8CD7-51EF51DEB8D7}" dt="2022-04-29T15:33:42.911" v="4629" actId="478"/>
          <ac:spMkLst>
            <pc:docMk/>
            <pc:sldMk cId="1158765814" sldId="264"/>
            <ac:spMk id="10" creationId="{9B0080C3-C26C-49F4-B81E-CF83B52BCD48}"/>
          </ac:spMkLst>
        </pc:spChg>
        <pc:spChg chg="add del mod">
          <ac:chgData name="Pablo Novero" userId="c8b3b215-f0d4-4be1-96ee-de6544bc800b" providerId="ADAL" clId="{A7C9BA4C-17B6-44CD-8CD7-51EF51DEB8D7}" dt="2022-04-28T18:11:09.722" v="3176"/>
          <ac:spMkLst>
            <pc:docMk/>
            <pc:sldMk cId="1158765814" sldId="264"/>
            <ac:spMk id="11" creationId="{12A1BF8E-8F66-45DE-8B94-39054D69E25C}"/>
          </ac:spMkLst>
        </pc:spChg>
        <pc:spChg chg="del">
          <ac:chgData name="Pablo Novero" userId="c8b3b215-f0d4-4be1-96ee-de6544bc800b" providerId="ADAL" clId="{A7C9BA4C-17B6-44CD-8CD7-51EF51DEB8D7}" dt="2022-04-28T17:58:13.988" v="3071" actId="478"/>
          <ac:spMkLst>
            <pc:docMk/>
            <pc:sldMk cId="1158765814" sldId="264"/>
            <ac:spMk id="12" creationId="{2324892C-D092-4734-B65D-7301BE04A038}"/>
          </ac:spMkLst>
        </pc:spChg>
        <pc:spChg chg="add del mod">
          <ac:chgData name="Pablo Novero" userId="c8b3b215-f0d4-4be1-96ee-de6544bc800b" providerId="ADAL" clId="{A7C9BA4C-17B6-44CD-8CD7-51EF51DEB8D7}" dt="2022-04-28T18:11:09.723" v="3178"/>
          <ac:spMkLst>
            <pc:docMk/>
            <pc:sldMk cId="1158765814" sldId="264"/>
            <ac:spMk id="13" creationId="{C36A7191-C7CF-442E-A1E2-9861C65F138A}"/>
          </ac:spMkLst>
        </pc:spChg>
        <pc:spChg chg="add mod ord">
          <ac:chgData name="Pablo Novero" userId="c8b3b215-f0d4-4be1-96ee-de6544bc800b" providerId="ADAL" clId="{A7C9BA4C-17B6-44CD-8CD7-51EF51DEB8D7}" dt="2022-04-28T19:10:56.738" v="3207" actId="167"/>
          <ac:spMkLst>
            <pc:docMk/>
            <pc:sldMk cId="1158765814" sldId="264"/>
            <ac:spMk id="15" creationId="{0515BA95-5896-4617-BACC-A8EAFD36FF55}"/>
          </ac:spMkLst>
        </pc:spChg>
        <pc:spChg chg="del mod ord">
          <ac:chgData name="Pablo Novero" userId="c8b3b215-f0d4-4be1-96ee-de6544bc800b" providerId="ADAL" clId="{A7C9BA4C-17B6-44CD-8CD7-51EF51DEB8D7}" dt="2022-04-29T11:36:29.207" v="3249" actId="478"/>
          <ac:spMkLst>
            <pc:docMk/>
            <pc:sldMk cId="1158765814" sldId="264"/>
            <ac:spMk id="16" creationId="{57E28728-7A26-44DF-8F82-44497B4CC293}"/>
          </ac:spMkLst>
        </pc:spChg>
        <pc:spChg chg="add mod">
          <ac:chgData name="Pablo Novero" userId="c8b3b215-f0d4-4be1-96ee-de6544bc800b" providerId="ADAL" clId="{A7C9BA4C-17B6-44CD-8CD7-51EF51DEB8D7}" dt="2022-04-29T15:33:43.273" v="4630"/>
          <ac:spMkLst>
            <pc:docMk/>
            <pc:sldMk cId="1158765814" sldId="264"/>
            <ac:spMk id="17" creationId="{2A8122E8-AA45-4E2A-9FCB-16316DA48F74}"/>
          </ac:spMkLst>
        </pc:spChg>
        <pc:spChg chg="del mod">
          <ac:chgData name="Pablo Novero" userId="c8b3b215-f0d4-4be1-96ee-de6544bc800b" providerId="ADAL" clId="{A7C9BA4C-17B6-44CD-8CD7-51EF51DEB8D7}" dt="2022-04-26T17:28:11.680" v="1109"/>
          <ac:spMkLst>
            <pc:docMk/>
            <pc:sldMk cId="1158765814" sldId="264"/>
            <ac:spMk id="17" creationId="{40B62696-C146-4F50-9441-B1D604DE72A2}"/>
          </ac:spMkLst>
        </pc:spChg>
        <pc:graphicFrameChg chg="add mod modGraphic">
          <ac:chgData name="Pablo Novero" userId="c8b3b215-f0d4-4be1-96ee-de6544bc800b" providerId="ADAL" clId="{A7C9BA4C-17B6-44CD-8CD7-51EF51DEB8D7}" dt="2022-04-29T11:36:37.691" v="3250" actId="207"/>
          <ac:graphicFrameMkLst>
            <pc:docMk/>
            <pc:sldMk cId="1158765814" sldId="264"/>
            <ac:graphicFrameMk id="14" creationId="{EB1FACE8-4C31-4F09-90B7-F0877EA851C1}"/>
          </ac:graphicFrameMkLst>
        </pc:graphicFrameChg>
        <pc:picChg chg="add mod">
          <ac:chgData name="Pablo Novero" userId="c8b3b215-f0d4-4be1-96ee-de6544bc800b" providerId="ADAL" clId="{A7C9BA4C-17B6-44CD-8CD7-51EF51DEB8D7}" dt="2022-04-28T19:39:57.010" v="3240" actId="14100"/>
          <ac:picMkLst>
            <pc:docMk/>
            <pc:sldMk cId="1158765814" sldId="264"/>
            <ac:picMk id="1026" creationId="{05C66DE6-6691-44BF-855D-4BAF0BD9C497}"/>
          </ac:picMkLst>
        </pc:picChg>
        <pc:picChg chg="del">
          <ac:chgData name="Pablo Novero" userId="c8b3b215-f0d4-4be1-96ee-de6544bc800b" providerId="ADAL" clId="{A7C9BA4C-17B6-44CD-8CD7-51EF51DEB8D7}" dt="2022-04-26T17:26:01.283" v="1097" actId="478"/>
          <ac:picMkLst>
            <pc:docMk/>
            <pc:sldMk cId="1158765814" sldId="264"/>
            <ac:picMk id="3076" creationId="{654066FC-2367-4FA6-AAF0-30E260560233}"/>
          </ac:picMkLst>
        </pc:picChg>
        <pc:picChg chg="add del mod">
          <ac:chgData name="Pablo Novero" userId="c8b3b215-f0d4-4be1-96ee-de6544bc800b" providerId="ADAL" clId="{A7C9BA4C-17B6-44CD-8CD7-51EF51DEB8D7}" dt="2022-04-26T17:37:29.829" v="1432" actId="478"/>
          <ac:picMkLst>
            <pc:docMk/>
            <pc:sldMk cId="1158765814" sldId="264"/>
            <ac:picMk id="4098" creationId="{4DE1AE0C-2038-4DA1-A808-C539FD1837F3}"/>
          </ac:picMkLst>
        </pc:picChg>
        <pc:picChg chg="add del mod">
          <ac:chgData name="Pablo Novero" userId="c8b3b215-f0d4-4be1-96ee-de6544bc800b" providerId="ADAL" clId="{A7C9BA4C-17B6-44CD-8CD7-51EF51DEB8D7}" dt="2022-04-28T19:10:41.096" v="3204" actId="478"/>
          <ac:picMkLst>
            <pc:docMk/>
            <pc:sldMk cId="1158765814" sldId="264"/>
            <ac:picMk id="4100" creationId="{EFE41192-6075-49AC-9443-39D089E2DDD4}"/>
          </ac:picMkLst>
        </pc:picChg>
      </pc:sldChg>
      <pc:sldChg chg="addSp delSp modSp add mod ord">
        <pc:chgData name="Pablo Novero" userId="c8b3b215-f0d4-4be1-96ee-de6544bc800b" providerId="ADAL" clId="{A7C9BA4C-17B6-44CD-8CD7-51EF51DEB8D7}" dt="2022-04-28T17:36:08.969" v="2995" actId="14100"/>
        <pc:sldMkLst>
          <pc:docMk/>
          <pc:sldMk cId="2144137160" sldId="265"/>
        </pc:sldMkLst>
        <pc:spChg chg="mod ord">
          <ac:chgData name="Pablo Novero" userId="c8b3b215-f0d4-4be1-96ee-de6544bc800b" providerId="ADAL" clId="{A7C9BA4C-17B6-44CD-8CD7-51EF51DEB8D7}" dt="2022-04-28T17:08:30.336" v="2409" actId="1076"/>
          <ac:spMkLst>
            <pc:docMk/>
            <pc:sldMk cId="2144137160" sldId="265"/>
            <ac:spMk id="2" creationId="{22FE0ABB-5EFA-4AE2-9CDC-4351F3B5298E}"/>
          </ac:spMkLst>
        </pc:spChg>
        <pc:spChg chg="del mod">
          <ac:chgData name="Pablo Novero" userId="c8b3b215-f0d4-4be1-96ee-de6544bc800b" providerId="ADAL" clId="{A7C9BA4C-17B6-44CD-8CD7-51EF51DEB8D7}" dt="2022-04-28T14:19:46.557" v="1535" actId="478"/>
          <ac:spMkLst>
            <pc:docMk/>
            <pc:sldMk cId="2144137160" sldId="265"/>
            <ac:spMk id="3" creationId="{8DFD285B-8F6D-403B-8182-0D811273D42D}"/>
          </ac:spMkLst>
        </pc:spChg>
        <pc:spChg chg="add mod ord">
          <ac:chgData name="Pablo Novero" userId="c8b3b215-f0d4-4be1-96ee-de6544bc800b" providerId="ADAL" clId="{A7C9BA4C-17B6-44CD-8CD7-51EF51DEB8D7}" dt="2022-04-28T17:07:57.890" v="2403" actId="14100"/>
          <ac:spMkLst>
            <pc:docMk/>
            <pc:sldMk cId="2144137160" sldId="265"/>
            <ac:spMk id="5" creationId="{DFEC3444-0E1E-43AE-8B9D-7010671681A0}"/>
          </ac:spMkLst>
        </pc:spChg>
        <pc:spChg chg="add del mod">
          <ac:chgData name="Pablo Novero" userId="c8b3b215-f0d4-4be1-96ee-de6544bc800b" providerId="ADAL" clId="{A7C9BA4C-17B6-44CD-8CD7-51EF51DEB8D7}" dt="2022-04-28T14:21:17.558" v="1539" actId="1957"/>
          <ac:spMkLst>
            <pc:docMk/>
            <pc:sldMk cId="2144137160" sldId="265"/>
            <ac:spMk id="9" creationId="{947D912F-EFCB-4292-B21C-6866C8FBFF20}"/>
          </ac:spMkLst>
        </pc:spChg>
        <pc:spChg chg="add mod">
          <ac:chgData name="Pablo Novero" userId="c8b3b215-f0d4-4be1-96ee-de6544bc800b" providerId="ADAL" clId="{A7C9BA4C-17B6-44CD-8CD7-51EF51DEB8D7}" dt="2022-04-28T17:07:42.502" v="2401" actId="1076"/>
          <ac:spMkLst>
            <pc:docMk/>
            <pc:sldMk cId="2144137160" sldId="265"/>
            <ac:spMk id="16" creationId="{329D222C-BF1B-4AB3-8B06-3441406AE4D2}"/>
          </ac:spMkLst>
        </pc:spChg>
        <pc:spChg chg="add del mod">
          <ac:chgData name="Pablo Novero" userId="c8b3b215-f0d4-4be1-96ee-de6544bc800b" providerId="ADAL" clId="{A7C9BA4C-17B6-44CD-8CD7-51EF51DEB8D7}" dt="2022-04-28T15:46:59.381" v="2102" actId="478"/>
          <ac:spMkLst>
            <pc:docMk/>
            <pc:sldMk cId="2144137160" sldId="265"/>
            <ac:spMk id="18" creationId="{2FACFCD1-050B-4781-BF10-78C315ADF4AC}"/>
          </ac:spMkLst>
        </pc:spChg>
        <pc:spChg chg="add del mod">
          <ac:chgData name="Pablo Novero" userId="c8b3b215-f0d4-4be1-96ee-de6544bc800b" providerId="ADAL" clId="{A7C9BA4C-17B6-44CD-8CD7-51EF51DEB8D7}" dt="2022-04-28T15:57:23.728" v="2295" actId="478"/>
          <ac:spMkLst>
            <pc:docMk/>
            <pc:sldMk cId="2144137160" sldId="265"/>
            <ac:spMk id="19" creationId="{E574E6E2-7F5D-4098-8DD2-1F86D80C0D33}"/>
          </ac:spMkLst>
        </pc:spChg>
        <pc:spChg chg="add del mod">
          <ac:chgData name="Pablo Novero" userId="c8b3b215-f0d4-4be1-96ee-de6544bc800b" providerId="ADAL" clId="{A7C9BA4C-17B6-44CD-8CD7-51EF51DEB8D7}" dt="2022-04-28T15:57:36.196" v="2299" actId="478"/>
          <ac:spMkLst>
            <pc:docMk/>
            <pc:sldMk cId="2144137160" sldId="265"/>
            <ac:spMk id="22" creationId="{E5D22B81-F6EE-45EF-B600-96FE9EEE0D4A}"/>
          </ac:spMkLst>
        </pc:spChg>
        <pc:spChg chg="add del mod">
          <ac:chgData name="Pablo Novero" userId="c8b3b215-f0d4-4be1-96ee-de6544bc800b" providerId="ADAL" clId="{A7C9BA4C-17B6-44CD-8CD7-51EF51DEB8D7}" dt="2022-04-28T15:57:15.118" v="2292" actId="478"/>
          <ac:spMkLst>
            <pc:docMk/>
            <pc:sldMk cId="2144137160" sldId="265"/>
            <ac:spMk id="23" creationId="{24E52F85-DC05-44BC-82EA-8538C5E14086}"/>
          </ac:spMkLst>
        </pc:spChg>
        <pc:spChg chg="add mod ord">
          <ac:chgData name="Pablo Novero" userId="c8b3b215-f0d4-4be1-96ee-de6544bc800b" providerId="ADAL" clId="{A7C9BA4C-17B6-44CD-8CD7-51EF51DEB8D7}" dt="2022-04-28T16:03:06.843" v="2333" actId="14100"/>
          <ac:spMkLst>
            <pc:docMk/>
            <pc:sldMk cId="2144137160" sldId="265"/>
            <ac:spMk id="28" creationId="{CF88BCE1-E6D8-4223-95DB-00176FB32F89}"/>
          </ac:spMkLst>
        </pc:spChg>
        <pc:graphicFrameChg chg="add mod">
          <ac:chgData name="Pablo Novero" userId="c8b3b215-f0d4-4be1-96ee-de6544bc800b" providerId="ADAL" clId="{A7C9BA4C-17B6-44CD-8CD7-51EF51DEB8D7}" dt="2022-04-28T14:21:17.558" v="1539" actId="1957"/>
          <ac:graphicFrameMkLst>
            <pc:docMk/>
            <pc:sldMk cId="2144137160" sldId="265"/>
            <ac:graphicFrameMk id="12" creationId="{2ADE3903-8164-4824-926A-4D90BFB9FAE6}"/>
          </ac:graphicFrameMkLst>
        </pc:graphicFrameChg>
        <pc:graphicFrameChg chg="add mod">
          <ac:chgData name="Pablo Novero" userId="c8b3b215-f0d4-4be1-96ee-de6544bc800b" providerId="ADAL" clId="{A7C9BA4C-17B6-44CD-8CD7-51EF51DEB8D7}" dt="2022-04-28T17:07:36.483" v="2400" actId="1076"/>
          <ac:graphicFrameMkLst>
            <pc:docMk/>
            <pc:sldMk cId="2144137160" sldId="265"/>
            <ac:graphicFrameMk id="15" creationId="{E64B1E63-02F7-411E-9109-200D71309BEC}"/>
          </ac:graphicFrameMkLst>
        </pc:graphicFrameChg>
        <pc:graphicFrameChg chg="add del mod">
          <ac:chgData name="Pablo Novero" userId="c8b3b215-f0d4-4be1-96ee-de6544bc800b" providerId="ADAL" clId="{A7C9BA4C-17B6-44CD-8CD7-51EF51DEB8D7}" dt="2022-04-28T15:45:12.830" v="2090" actId="478"/>
          <ac:graphicFrameMkLst>
            <pc:docMk/>
            <pc:sldMk cId="2144137160" sldId="265"/>
            <ac:graphicFrameMk id="20" creationId="{AC650302-A46E-4C9A-A83D-AAC0FEF3B10F}"/>
          </ac:graphicFrameMkLst>
        </pc:graphicFrameChg>
        <pc:graphicFrameChg chg="add mod ord modGraphic">
          <ac:chgData name="Pablo Novero" userId="c8b3b215-f0d4-4be1-96ee-de6544bc800b" providerId="ADAL" clId="{A7C9BA4C-17B6-44CD-8CD7-51EF51DEB8D7}" dt="2022-04-28T17:36:08.969" v="2995" actId="14100"/>
          <ac:graphicFrameMkLst>
            <pc:docMk/>
            <pc:sldMk cId="2144137160" sldId="265"/>
            <ac:graphicFrameMk id="27" creationId="{8C80BA41-B82D-4443-AAEE-F4EE3BD69FB0}"/>
          </ac:graphicFrameMkLst>
        </pc:graphicFrameChg>
        <pc:picChg chg="del mod">
          <ac:chgData name="Pablo Novero" userId="c8b3b215-f0d4-4be1-96ee-de6544bc800b" providerId="ADAL" clId="{A7C9BA4C-17B6-44CD-8CD7-51EF51DEB8D7}" dt="2022-04-28T13:34:19.123" v="1518" actId="478"/>
          <ac:picMkLst>
            <pc:docMk/>
            <pc:sldMk cId="2144137160" sldId="265"/>
            <ac:picMk id="4" creationId="{34ECFE8C-36DC-404A-8201-19404D89A57C}"/>
          </ac:picMkLst>
        </pc:picChg>
        <pc:picChg chg="add mod">
          <ac:chgData name="Pablo Novero" userId="c8b3b215-f0d4-4be1-96ee-de6544bc800b" providerId="ADAL" clId="{A7C9BA4C-17B6-44CD-8CD7-51EF51DEB8D7}" dt="2022-04-28T16:07:48.716" v="2351" actId="1076"/>
          <ac:picMkLst>
            <pc:docMk/>
            <pc:sldMk cId="2144137160" sldId="265"/>
            <ac:picMk id="7" creationId="{3ACBA5F2-8E8E-4383-934B-6F6A5AC363B4}"/>
          </ac:picMkLst>
        </pc:picChg>
        <pc:picChg chg="add del">
          <ac:chgData name="Pablo Novero" userId="c8b3b215-f0d4-4be1-96ee-de6544bc800b" providerId="ADAL" clId="{A7C9BA4C-17B6-44CD-8CD7-51EF51DEB8D7}" dt="2022-04-28T17:07:15.690" v="2398" actId="22"/>
          <ac:picMkLst>
            <pc:docMk/>
            <pc:sldMk cId="2144137160" sldId="265"/>
            <ac:picMk id="32" creationId="{4FCC5387-18EA-455A-B8C1-3D8FE0A94C97}"/>
          </ac:picMkLst>
        </pc:picChg>
        <pc:cxnChg chg="add del mod">
          <ac:chgData name="Pablo Novero" userId="c8b3b215-f0d4-4be1-96ee-de6544bc800b" providerId="ADAL" clId="{A7C9BA4C-17B6-44CD-8CD7-51EF51DEB8D7}" dt="2022-04-28T15:54:58.310" v="2284" actId="478"/>
          <ac:cxnSpMkLst>
            <pc:docMk/>
            <pc:sldMk cId="2144137160" sldId="265"/>
            <ac:cxnSpMk id="25" creationId="{4C0D886F-CCD2-449C-8B13-3C03B78B1793}"/>
          </ac:cxnSpMkLst>
        </pc:cxnChg>
        <pc:cxnChg chg="add del mod">
          <ac:chgData name="Pablo Novero" userId="c8b3b215-f0d4-4be1-96ee-de6544bc800b" providerId="ADAL" clId="{A7C9BA4C-17B6-44CD-8CD7-51EF51DEB8D7}" dt="2022-04-28T16:05:19.696" v="2344" actId="478"/>
          <ac:cxnSpMkLst>
            <pc:docMk/>
            <pc:sldMk cId="2144137160" sldId="265"/>
            <ac:cxnSpMk id="30" creationId="{CF626267-1FF6-4AFC-AEA5-DB32B1FEA513}"/>
          </ac:cxnSpMkLst>
        </pc:cxnChg>
      </pc:sldChg>
      <pc:sldChg chg="addSp delSp modSp add mod">
        <pc:chgData name="Pablo Novero" userId="c8b3b215-f0d4-4be1-96ee-de6544bc800b" providerId="ADAL" clId="{A7C9BA4C-17B6-44CD-8CD7-51EF51DEB8D7}" dt="2022-04-28T17:57:36.949" v="3049"/>
        <pc:sldMkLst>
          <pc:docMk/>
          <pc:sldMk cId="948565826" sldId="266"/>
        </pc:sldMkLst>
        <pc:spChg chg="add mod">
          <ac:chgData name="Pablo Novero" userId="c8b3b215-f0d4-4be1-96ee-de6544bc800b" providerId="ADAL" clId="{A7C9BA4C-17B6-44CD-8CD7-51EF51DEB8D7}" dt="2022-04-28T17:37:42.240" v="3043" actId="1076"/>
          <ac:spMkLst>
            <pc:docMk/>
            <pc:sldMk cId="948565826" sldId="266"/>
            <ac:spMk id="10" creationId="{BDF4AAC7-3485-4C7A-B73C-E78B774E7B27}"/>
          </ac:spMkLst>
        </pc:spChg>
        <pc:spChg chg="del mod">
          <ac:chgData name="Pablo Novero" userId="c8b3b215-f0d4-4be1-96ee-de6544bc800b" providerId="ADAL" clId="{A7C9BA4C-17B6-44CD-8CD7-51EF51DEB8D7}" dt="2022-04-28T17:28:49.231" v="2755" actId="478"/>
          <ac:spMkLst>
            <pc:docMk/>
            <pc:sldMk cId="948565826" sldId="266"/>
            <ac:spMk id="16" creationId="{329D222C-BF1B-4AB3-8B06-3441406AE4D2}"/>
          </ac:spMkLst>
        </pc:spChg>
        <pc:graphicFrameChg chg="mod">
          <ac:chgData name="Pablo Novero" userId="c8b3b215-f0d4-4be1-96ee-de6544bc800b" providerId="ADAL" clId="{A7C9BA4C-17B6-44CD-8CD7-51EF51DEB8D7}" dt="2022-04-28T17:36:49.111" v="3017"/>
          <ac:graphicFrameMkLst>
            <pc:docMk/>
            <pc:sldMk cId="948565826" sldId="266"/>
            <ac:graphicFrameMk id="15" creationId="{E64B1E63-02F7-411E-9109-200D71309BEC}"/>
          </ac:graphicFrameMkLst>
        </pc:graphicFrameChg>
        <pc:graphicFrameChg chg="mod modGraphic">
          <ac:chgData name="Pablo Novero" userId="c8b3b215-f0d4-4be1-96ee-de6544bc800b" providerId="ADAL" clId="{A7C9BA4C-17B6-44CD-8CD7-51EF51DEB8D7}" dt="2022-04-28T17:57:36.949" v="3049"/>
          <ac:graphicFrameMkLst>
            <pc:docMk/>
            <pc:sldMk cId="948565826" sldId="266"/>
            <ac:graphicFrameMk id="27" creationId="{8C80BA41-B82D-4443-AAEE-F4EE3BD69FB0}"/>
          </ac:graphicFrameMkLst>
        </pc:graphicFrameChg>
      </pc:sldChg>
      <pc:sldChg chg="modSp add del mod">
        <pc:chgData name="Pablo Novero" userId="c8b3b215-f0d4-4be1-96ee-de6544bc800b" providerId="ADAL" clId="{A7C9BA4C-17B6-44CD-8CD7-51EF51DEB8D7}" dt="2022-04-28T17:15:28.217" v="2550" actId="47"/>
        <pc:sldMkLst>
          <pc:docMk/>
          <pc:sldMk cId="3076530305" sldId="266"/>
        </pc:sldMkLst>
        <pc:graphicFrameChg chg="mod">
          <ac:chgData name="Pablo Novero" userId="c8b3b215-f0d4-4be1-96ee-de6544bc800b" providerId="ADAL" clId="{A7C9BA4C-17B6-44CD-8CD7-51EF51DEB8D7}" dt="2022-04-28T17:14:26.340" v="2547" actId="20577"/>
          <ac:graphicFrameMkLst>
            <pc:docMk/>
            <pc:sldMk cId="3076530305" sldId="266"/>
            <ac:graphicFrameMk id="15" creationId="{E64B1E63-02F7-411E-9109-200D71309BEC}"/>
          </ac:graphicFrameMkLst>
        </pc:graphicFrameChg>
      </pc:sldChg>
      <pc:sldChg chg="addSp delSp modSp add mod">
        <pc:chgData name="Pablo Novero" userId="c8b3b215-f0d4-4be1-96ee-de6544bc800b" providerId="ADAL" clId="{A7C9BA4C-17B6-44CD-8CD7-51EF51DEB8D7}" dt="2022-04-29T15:11:20.318" v="4007" actId="20577"/>
        <pc:sldMkLst>
          <pc:docMk/>
          <pc:sldMk cId="1672959448" sldId="267"/>
        </pc:sldMkLst>
        <pc:spChg chg="mod">
          <ac:chgData name="Pablo Novero" userId="c8b3b215-f0d4-4be1-96ee-de6544bc800b" providerId="ADAL" clId="{A7C9BA4C-17B6-44CD-8CD7-51EF51DEB8D7}" dt="2022-04-29T15:08:53.289" v="3999" actId="1076"/>
          <ac:spMkLst>
            <pc:docMk/>
            <pc:sldMk cId="1672959448" sldId="267"/>
            <ac:spMk id="2" creationId="{22FE0ABB-5EFA-4AE2-9CDC-4351F3B5298E}"/>
          </ac:spMkLst>
        </pc:spChg>
        <pc:spChg chg="mod">
          <ac:chgData name="Pablo Novero" userId="c8b3b215-f0d4-4be1-96ee-de6544bc800b" providerId="ADAL" clId="{A7C9BA4C-17B6-44CD-8CD7-51EF51DEB8D7}" dt="2022-04-29T14:47:07.093" v="3726" actId="14100"/>
          <ac:spMkLst>
            <pc:docMk/>
            <pc:sldMk cId="1672959448" sldId="267"/>
            <ac:spMk id="5" creationId="{DFEC3444-0E1E-43AE-8B9D-7010671681A0}"/>
          </ac:spMkLst>
        </pc:spChg>
        <pc:spChg chg="del">
          <ac:chgData name="Pablo Novero" userId="c8b3b215-f0d4-4be1-96ee-de6544bc800b" providerId="ADAL" clId="{A7C9BA4C-17B6-44CD-8CD7-51EF51DEB8D7}" dt="2022-04-29T11:38:15.200" v="3352" actId="478"/>
          <ac:spMkLst>
            <pc:docMk/>
            <pc:sldMk cId="1672959448" sldId="267"/>
            <ac:spMk id="10" creationId="{BDF4AAC7-3485-4C7A-B73C-E78B774E7B27}"/>
          </ac:spMkLst>
        </pc:spChg>
        <pc:spChg chg="add del mod">
          <ac:chgData name="Pablo Novero" userId="c8b3b215-f0d4-4be1-96ee-de6544bc800b" providerId="ADAL" clId="{A7C9BA4C-17B6-44CD-8CD7-51EF51DEB8D7}" dt="2022-04-29T14:47:19.592" v="3728" actId="14100"/>
          <ac:spMkLst>
            <pc:docMk/>
            <pc:sldMk cId="1672959448" sldId="267"/>
            <ac:spMk id="28" creationId="{CF88BCE1-E6D8-4223-95DB-00176FB32F89}"/>
          </ac:spMkLst>
        </pc:spChg>
        <pc:graphicFrameChg chg="add mod">
          <ac:chgData name="Pablo Novero" userId="c8b3b215-f0d4-4be1-96ee-de6544bc800b" providerId="ADAL" clId="{A7C9BA4C-17B6-44CD-8CD7-51EF51DEB8D7}" dt="2022-04-29T15:11:01.692" v="4006"/>
          <ac:graphicFrameMkLst>
            <pc:docMk/>
            <pc:sldMk cId="1672959448" sldId="267"/>
            <ac:graphicFrameMk id="11" creationId="{243C0D8D-D35B-4346-9F3F-BADC042FD52A}"/>
          </ac:graphicFrameMkLst>
        </pc:graphicFrameChg>
        <pc:graphicFrameChg chg="mod">
          <ac:chgData name="Pablo Novero" userId="c8b3b215-f0d4-4be1-96ee-de6544bc800b" providerId="ADAL" clId="{A7C9BA4C-17B6-44CD-8CD7-51EF51DEB8D7}" dt="2022-04-29T14:46:35.129" v="3723"/>
          <ac:graphicFrameMkLst>
            <pc:docMk/>
            <pc:sldMk cId="1672959448" sldId="267"/>
            <ac:graphicFrameMk id="15" creationId="{E64B1E63-02F7-411E-9109-200D71309BEC}"/>
          </ac:graphicFrameMkLst>
        </pc:graphicFrameChg>
        <pc:graphicFrameChg chg="mod modGraphic">
          <ac:chgData name="Pablo Novero" userId="c8b3b215-f0d4-4be1-96ee-de6544bc800b" providerId="ADAL" clId="{A7C9BA4C-17B6-44CD-8CD7-51EF51DEB8D7}" dt="2022-04-29T15:11:20.318" v="4007" actId="20577"/>
          <ac:graphicFrameMkLst>
            <pc:docMk/>
            <pc:sldMk cId="1672959448" sldId="267"/>
            <ac:graphicFrameMk id="27" creationId="{8C80BA41-B82D-4443-AAEE-F4EE3BD69FB0}"/>
          </ac:graphicFrameMkLst>
        </pc:graphicFrameChg>
        <pc:picChg chg="mod">
          <ac:chgData name="Pablo Novero" userId="c8b3b215-f0d4-4be1-96ee-de6544bc800b" providerId="ADAL" clId="{A7C9BA4C-17B6-44CD-8CD7-51EF51DEB8D7}" dt="2022-04-29T15:08:57.210" v="4000" actId="1076"/>
          <ac:picMkLst>
            <pc:docMk/>
            <pc:sldMk cId="1672959448" sldId="267"/>
            <ac:picMk id="7" creationId="{3ACBA5F2-8E8E-4383-934B-6F6A5AC363B4}"/>
          </ac:picMkLst>
        </pc:picChg>
      </pc:sldChg>
      <pc:sldChg chg="addSp delSp modSp add mod">
        <pc:chgData name="Pablo Novero" userId="c8b3b215-f0d4-4be1-96ee-de6544bc800b" providerId="ADAL" clId="{A7C9BA4C-17B6-44CD-8CD7-51EF51DEB8D7}" dt="2022-04-29T15:32:20.671" v="4616" actId="478"/>
        <pc:sldMkLst>
          <pc:docMk/>
          <pc:sldMk cId="2190482525" sldId="268"/>
        </pc:sldMkLst>
        <pc:spChg chg="mod">
          <ac:chgData name="Pablo Novero" userId="c8b3b215-f0d4-4be1-96ee-de6544bc800b" providerId="ADAL" clId="{A7C9BA4C-17B6-44CD-8CD7-51EF51DEB8D7}" dt="2022-04-29T15:27:23.860" v="4425" actId="1037"/>
          <ac:spMkLst>
            <pc:docMk/>
            <pc:sldMk cId="2190482525" sldId="268"/>
            <ac:spMk id="28" creationId="{CF88BCE1-E6D8-4223-95DB-00176FB32F89}"/>
          </ac:spMkLst>
        </pc:spChg>
        <pc:graphicFrameChg chg="del">
          <ac:chgData name="Pablo Novero" userId="c8b3b215-f0d4-4be1-96ee-de6544bc800b" providerId="ADAL" clId="{A7C9BA4C-17B6-44CD-8CD7-51EF51DEB8D7}" dt="2022-04-29T15:20:55.892" v="4160" actId="478"/>
          <ac:graphicFrameMkLst>
            <pc:docMk/>
            <pc:sldMk cId="2190482525" sldId="268"/>
            <ac:graphicFrameMk id="11" creationId="{243C0D8D-D35B-4346-9F3F-BADC042FD52A}"/>
          </ac:graphicFrameMkLst>
        </pc:graphicFrameChg>
        <pc:graphicFrameChg chg="mod">
          <ac:chgData name="Pablo Novero" userId="c8b3b215-f0d4-4be1-96ee-de6544bc800b" providerId="ADAL" clId="{A7C9BA4C-17B6-44CD-8CD7-51EF51DEB8D7}" dt="2022-04-29T15:11:57.157" v="4014" actId="20577"/>
          <ac:graphicFrameMkLst>
            <pc:docMk/>
            <pc:sldMk cId="2190482525" sldId="268"/>
            <ac:graphicFrameMk id="15" creationId="{E64B1E63-02F7-411E-9109-200D71309BEC}"/>
          </ac:graphicFrameMkLst>
        </pc:graphicFrameChg>
        <pc:graphicFrameChg chg="mod modGraphic">
          <ac:chgData name="Pablo Novero" userId="c8b3b215-f0d4-4be1-96ee-de6544bc800b" providerId="ADAL" clId="{A7C9BA4C-17B6-44CD-8CD7-51EF51DEB8D7}" dt="2022-04-29T15:32:13.774" v="4614" actId="14734"/>
          <ac:graphicFrameMkLst>
            <pc:docMk/>
            <pc:sldMk cId="2190482525" sldId="268"/>
            <ac:graphicFrameMk id="27" creationId="{8C80BA41-B82D-4443-AAEE-F4EE3BD69FB0}"/>
          </ac:graphicFrameMkLst>
        </pc:graphicFrameChg>
        <pc:cxnChg chg="add del mod">
          <ac:chgData name="Pablo Novero" userId="c8b3b215-f0d4-4be1-96ee-de6544bc800b" providerId="ADAL" clId="{A7C9BA4C-17B6-44CD-8CD7-51EF51DEB8D7}" dt="2022-04-29T15:32:20.671" v="4616" actId="478"/>
          <ac:cxnSpMkLst>
            <pc:docMk/>
            <pc:sldMk cId="2190482525" sldId="268"/>
            <ac:cxnSpMk id="4" creationId="{89B21EDE-FF55-43F9-9B63-6DCE75A5CF97}"/>
          </ac:cxnSpMkLst>
        </pc:cxnChg>
      </pc:sldChg>
      <pc:sldChg chg="addSp delSp modSp add mod">
        <pc:chgData name="Pablo Novero" userId="c8b3b215-f0d4-4be1-96ee-de6544bc800b" providerId="ADAL" clId="{A7C9BA4C-17B6-44CD-8CD7-51EF51DEB8D7}" dt="2022-04-29T17:18:49.170" v="5567" actId="1440"/>
        <pc:sldMkLst>
          <pc:docMk/>
          <pc:sldMk cId="1370158700" sldId="269"/>
        </pc:sldMkLst>
        <pc:spChg chg="add mod">
          <ac:chgData name="Pablo Novero" userId="c8b3b215-f0d4-4be1-96ee-de6544bc800b" providerId="ADAL" clId="{A7C9BA4C-17B6-44CD-8CD7-51EF51DEB8D7}" dt="2022-04-29T17:14:07.335" v="5391" actId="14100"/>
          <ac:spMkLst>
            <pc:docMk/>
            <pc:sldMk cId="1370158700" sldId="269"/>
            <ac:spMk id="2" creationId="{6659CF1D-CFED-4025-8E7E-B53D598ED301}"/>
          </ac:spMkLst>
        </pc:spChg>
        <pc:spChg chg="add mod">
          <ac:chgData name="Pablo Novero" userId="c8b3b215-f0d4-4be1-96ee-de6544bc800b" providerId="ADAL" clId="{A7C9BA4C-17B6-44CD-8CD7-51EF51DEB8D7}" dt="2022-04-29T17:15:43.573" v="5553" actId="20577"/>
          <ac:spMkLst>
            <pc:docMk/>
            <pc:sldMk cId="1370158700" sldId="269"/>
            <ac:spMk id="5" creationId="{57EB4BDA-EDDC-4638-B2D4-BBFD447643C8}"/>
          </ac:spMkLst>
        </pc:spChg>
        <pc:picChg chg="del">
          <ac:chgData name="Pablo Novero" userId="c8b3b215-f0d4-4be1-96ee-de6544bc800b" providerId="ADAL" clId="{A7C9BA4C-17B6-44CD-8CD7-51EF51DEB8D7}" dt="2022-04-29T17:14:01.915" v="5389" actId="478"/>
          <ac:picMkLst>
            <pc:docMk/>
            <pc:sldMk cId="1370158700" sldId="269"/>
            <ac:picMk id="4" creationId="{7F8F9580-F88E-4172-8800-6157C05955E4}"/>
          </ac:picMkLst>
        </pc:picChg>
        <pc:picChg chg="add mod">
          <ac:chgData name="Pablo Novero" userId="c8b3b215-f0d4-4be1-96ee-de6544bc800b" providerId="ADAL" clId="{A7C9BA4C-17B6-44CD-8CD7-51EF51DEB8D7}" dt="2022-04-29T17:18:49.170" v="5567" actId="1440"/>
          <ac:picMkLst>
            <pc:docMk/>
            <pc:sldMk cId="1370158700" sldId="269"/>
            <ac:picMk id="6" creationId="{54478D49-10A2-44D9-B17B-FD45C5809652}"/>
          </ac:picMkLst>
        </pc:picChg>
        <pc:picChg chg="add del mod">
          <ac:chgData name="Pablo Novero" userId="c8b3b215-f0d4-4be1-96ee-de6544bc800b" providerId="ADAL" clId="{A7C9BA4C-17B6-44CD-8CD7-51EF51DEB8D7}" dt="2022-04-29T17:16:08.896" v="5558" actId="478"/>
          <ac:picMkLst>
            <pc:docMk/>
            <pc:sldMk cId="1370158700" sldId="269"/>
            <ac:picMk id="7" creationId="{9F41A702-5479-44D4-8B82-3ED68CD08FE3}"/>
          </ac:picMkLst>
        </pc:picChg>
        <pc:picChg chg="add mod">
          <ac:chgData name="Pablo Novero" userId="c8b3b215-f0d4-4be1-96ee-de6544bc800b" providerId="ADAL" clId="{A7C9BA4C-17B6-44CD-8CD7-51EF51DEB8D7}" dt="2022-04-29T17:18:40.370" v="5566" actId="1076"/>
          <ac:picMkLst>
            <pc:docMk/>
            <pc:sldMk cId="1370158700" sldId="269"/>
            <ac:picMk id="8" creationId="{A568149D-4BE1-4C87-91BA-3BBC4FA5B1F7}"/>
          </ac:picMkLst>
        </pc:picChg>
      </pc:sldChg>
      <pc:sldChg chg="addSp delSp modSp new mod">
        <pc:chgData name="Pablo Novero" userId="c8b3b215-f0d4-4be1-96ee-de6544bc800b" providerId="ADAL" clId="{A7C9BA4C-17B6-44CD-8CD7-51EF51DEB8D7}" dt="2022-04-29T17:34:12.727" v="5794" actId="14100"/>
        <pc:sldMkLst>
          <pc:docMk/>
          <pc:sldMk cId="3397582786" sldId="270"/>
        </pc:sldMkLst>
        <pc:spChg chg="mod">
          <ac:chgData name="Pablo Novero" userId="c8b3b215-f0d4-4be1-96ee-de6544bc800b" providerId="ADAL" clId="{A7C9BA4C-17B6-44CD-8CD7-51EF51DEB8D7}" dt="2022-04-29T17:34:01.271" v="5778" actId="6549"/>
          <ac:spMkLst>
            <pc:docMk/>
            <pc:sldMk cId="3397582786" sldId="270"/>
            <ac:spMk id="2" creationId="{197B3B68-CE3E-4D61-B790-DAFCC4F55D8F}"/>
          </ac:spMkLst>
        </pc:spChg>
        <pc:spChg chg="mod">
          <ac:chgData name="Pablo Novero" userId="c8b3b215-f0d4-4be1-96ee-de6544bc800b" providerId="ADAL" clId="{A7C9BA4C-17B6-44CD-8CD7-51EF51DEB8D7}" dt="2022-04-29T17:33:50.603" v="5776" actId="5793"/>
          <ac:spMkLst>
            <pc:docMk/>
            <pc:sldMk cId="3397582786" sldId="270"/>
            <ac:spMk id="3" creationId="{37A7605D-4ED9-4C5E-AB22-A46EEB6A1467}"/>
          </ac:spMkLst>
        </pc:spChg>
        <pc:spChg chg="add del">
          <ac:chgData name="Pablo Novero" userId="c8b3b215-f0d4-4be1-96ee-de6544bc800b" providerId="ADAL" clId="{A7C9BA4C-17B6-44CD-8CD7-51EF51DEB8D7}" dt="2022-04-29T17:33:46.266" v="5775" actId="22"/>
          <ac:spMkLst>
            <pc:docMk/>
            <pc:sldMk cId="3397582786" sldId="270"/>
            <ac:spMk id="5" creationId="{4DF0AB35-3C99-48D2-AB25-5BBCDA850DF8}"/>
          </ac:spMkLst>
        </pc:spChg>
        <pc:spChg chg="add mod">
          <ac:chgData name="Pablo Novero" userId="c8b3b215-f0d4-4be1-96ee-de6544bc800b" providerId="ADAL" clId="{A7C9BA4C-17B6-44CD-8CD7-51EF51DEB8D7}" dt="2022-04-29T17:34:12.727" v="5794" actId="14100"/>
          <ac:spMkLst>
            <pc:docMk/>
            <pc:sldMk cId="3397582786" sldId="270"/>
            <ac:spMk id="6" creationId="{302906D4-C15D-4E3C-9AB2-D9D0F0491956}"/>
          </ac:spMkLst>
        </pc:spChg>
      </pc:sldChg>
      <pc:sldChg chg="addSp modSp add mod">
        <pc:chgData name="Pablo Novero" userId="c8b3b215-f0d4-4be1-96ee-de6544bc800b" providerId="ADAL" clId="{A7C9BA4C-17B6-44CD-8CD7-51EF51DEB8D7}" dt="2022-04-29T17:38:46.116" v="6091" actId="115"/>
        <pc:sldMkLst>
          <pc:docMk/>
          <pc:sldMk cId="2258978436" sldId="271"/>
        </pc:sldMkLst>
        <pc:spChg chg="mod">
          <ac:chgData name="Pablo Novero" userId="c8b3b215-f0d4-4be1-96ee-de6544bc800b" providerId="ADAL" clId="{A7C9BA4C-17B6-44CD-8CD7-51EF51DEB8D7}" dt="2022-04-29T17:34:25.250" v="5808" actId="1076"/>
          <ac:spMkLst>
            <pc:docMk/>
            <pc:sldMk cId="2258978436" sldId="271"/>
            <ac:spMk id="6" creationId="{302906D4-C15D-4E3C-9AB2-D9D0F0491956}"/>
          </ac:spMkLst>
        </pc:spChg>
        <pc:spChg chg="add mod">
          <ac:chgData name="Pablo Novero" userId="c8b3b215-f0d4-4be1-96ee-de6544bc800b" providerId="ADAL" clId="{A7C9BA4C-17B6-44CD-8CD7-51EF51DEB8D7}" dt="2022-04-29T17:38:46.116" v="6091" actId="115"/>
          <ac:spMkLst>
            <pc:docMk/>
            <pc:sldMk cId="2258978436" sldId="271"/>
            <ac:spMk id="7" creationId="{6E02E1A5-FE27-4750-B7B1-0A3D010AA8E1}"/>
          </ac:spMkLst>
        </pc:spChg>
      </pc:sldChg>
    </pc:docChg>
  </pc:docChgLst>
  <pc:docChgLst>
    <pc:chgData name="Pablo Novero" userId="c8b3b215-f0d4-4be1-96ee-de6544bc800b" providerId="ADAL" clId="{0F5FEDED-98D7-4419-A459-886C4722EA54}"/>
    <pc:docChg chg="custSel addSld delSld modSld sldOrd">
      <pc:chgData name="Pablo Novero" userId="c8b3b215-f0d4-4be1-96ee-de6544bc800b" providerId="ADAL" clId="{0F5FEDED-98D7-4419-A459-886C4722EA54}" dt="2021-11-15T19:12:42.906" v="87" actId="1076"/>
      <pc:docMkLst>
        <pc:docMk/>
      </pc:docMkLst>
      <pc:sldChg chg="addSp delSp modSp new mod">
        <pc:chgData name="Pablo Novero" userId="c8b3b215-f0d4-4be1-96ee-de6544bc800b" providerId="ADAL" clId="{0F5FEDED-98D7-4419-A459-886C4722EA54}" dt="2021-11-15T19:10:37.697" v="3"/>
        <pc:sldMkLst>
          <pc:docMk/>
          <pc:sldMk cId="2192413585" sldId="256"/>
        </pc:sldMkLst>
        <pc:spChg chg="del">
          <ac:chgData name="Pablo Novero" userId="c8b3b215-f0d4-4be1-96ee-de6544bc800b" providerId="ADAL" clId="{0F5FEDED-98D7-4419-A459-886C4722EA54}" dt="2021-11-15T19:10:33.430" v="2" actId="478"/>
          <ac:spMkLst>
            <pc:docMk/>
            <pc:sldMk cId="2192413585" sldId="256"/>
            <ac:spMk id="2" creationId="{DCF56B70-AD04-4141-8E8E-06789624C2AF}"/>
          </ac:spMkLst>
        </pc:spChg>
        <pc:spChg chg="del">
          <ac:chgData name="Pablo Novero" userId="c8b3b215-f0d4-4be1-96ee-de6544bc800b" providerId="ADAL" clId="{0F5FEDED-98D7-4419-A459-886C4722EA54}" dt="2021-11-15T19:10:32.526" v="1" actId="478"/>
          <ac:spMkLst>
            <pc:docMk/>
            <pc:sldMk cId="2192413585" sldId="256"/>
            <ac:spMk id="3" creationId="{B9DE437B-5E84-42EA-9BB0-8404458FA501}"/>
          </ac:spMkLst>
        </pc:spChg>
        <pc:picChg chg="add mod">
          <ac:chgData name="Pablo Novero" userId="c8b3b215-f0d4-4be1-96ee-de6544bc800b" providerId="ADAL" clId="{0F5FEDED-98D7-4419-A459-886C4722EA54}" dt="2021-11-15T19:10:37.697" v="3"/>
          <ac:picMkLst>
            <pc:docMk/>
            <pc:sldMk cId="2192413585" sldId="256"/>
            <ac:picMk id="4" creationId="{7F8F9580-F88E-4172-8800-6157C05955E4}"/>
          </ac:picMkLst>
        </pc:picChg>
      </pc:sldChg>
      <pc:sldChg chg="addSp delSp modSp new del mod">
        <pc:chgData name="Pablo Novero" userId="c8b3b215-f0d4-4be1-96ee-de6544bc800b" providerId="ADAL" clId="{0F5FEDED-98D7-4419-A459-886C4722EA54}" dt="2021-11-15T19:11:24.917" v="15" actId="47"/>
        <pc:sldMkLst>
          <pc:docMk/>
          <pc:sldMk cId="627260441" sldId="257"/>
        </pc:sldMkLst>
        <pc:spChg chg="del">
          <ac:chgData name="Pablo Novero" userId="c8b3b215-f0d4-4be1-96ee-de6544bc800b" providerId="ADAL" clId="{0F5FEDED-98D7-4419-A459-886C4722EA54}" dt="2021-11-15T19:10:47.095" v="5" actId="478"/>
          <ac:spMkLst>
            <pc:docMk/>
            <pc:sldMk cId="627260441" sldId="257"/>
            <ac:spMk id="2" creationId="{255B1EEC-F361-4858-9848-AC7F0B27E725}"/>
          </ac:spMkLst>
        </pc:spChg>
        <pc:spChg chg="del">
          <ac:chgData name="Pablo Novero" userId="c8b3b215-f0d4-4be1-96ee-de6544bc800b" providerId="ADAL" clId="{0F5FEDED-98D7-4419-A459-886C4722EA54}" dt="2021-11-15T19:10:48.489" v="6" actId="478"/>
          <ac:spMkLst>
            <pc:docMk/>
            <pc:sldMk cId="627260441" sldId="257"/>
            <ac:spMk id="3" creationId="{D00E1F7A-85B3-4D32-ADDA-7F7979660020}"/>
          </ac:spMkLst>
        </pc:spChg>
        <pc:spChg chg="add mod">
          <ac:chgData name="Pablo Novero" userId="c8b3b215-f0d4-4be1-96ee-de6544bc800b" providerId="ADAL" clId="{0F5FEDED-98D7-4419-A459-886C4722EA54}" dt="2021-11-15T19:10:55.117" v="8"/>
          <ac:spMkLst>
            <pc:docMk/>
            <pc:sldMk cId="627260441" sldId="257"/>
            <ac:spMk id="5" creationId="{C2A3BF71-B9CC-45A1-9DDC-4653E081BEB0}"/>
          </ac:spMkLst>
        </pc:spChg>
        <pc:spChg chg="add mod">
          <ac:chgData name="Pablo Novero" userId="c8b3b215-f0d4-4be1-96ee-de6544bc800b" providerId="ADAL" clId="{0F5FEDED-98D7-4419-A459-886C4722EA54}" dt="2021-11-15T19:11:01.857" v="9"/>
          <ac:spMkLst>
            <pc:docMk/>
            <pc:sldMk cId="627260441" sldId="257"/>
            <ac:spMk id="6" creationId="{90EC3363-20E4-4BCF-8495-A29B36938829}"/>
          </ac:spMkLst>
        </pc:spChg>
        <pc:picChg chg="add mod">
          <ac:chgData name="Pablo Novero" userId="c8b3b215-f0d4-4be1-96ee-de6544bc800b" providerId="ADAL" clId="{0F5FEDED-98D7-4419-A459-886C4722EA54}" dt="2021-11-15T19:10:49.598" v="7"/>
          <ac:picMkLst>
            <pc:docMk/>
            <pc:sldMk cId="627260441" sldId="257"/>
            <ac:picMk id="4" creationId="{EBD02B6D-40D9-48B9-BD3E-4E7A615ABDA3}"/>
          </ac:picMkLst>
        </pc:picChg>
      </pc:sldChg>
      <pc:sldChg chg="delSp modSp add mod ord">
        <pc:chgData name="Pablo Novero" userId="c8b3b215-f0d4-4be1-96ee-de6544bc800b" providerId="ADAL" clId="{0F5FEDED-98D7-4419-A459-886C4722EA54}" dt="2021-11-15T19:12:17.992" v="66" actId="478"/>
        <pc:sldMkLst>
          <pc:docMk/>
          <pc:sldMk cId="9976665" sldId="258"/>
        </pc:sldMkLst>
        <pc:spChg chg="mod">
          <ac:chgData name="Pablo Novero" userId="c8b3b215-f0d4-4be1-96ee-de6544bc800b" providerId="ADAL" clId="{0F5FEDED-98D7-4419-A459-886C4722EA54}" dt="2021-11-15T19:11:54.624" v="37" actId="20577"/>
          <ac:spMkLst>
            <pc:docMk/>
            <pc:sldMk cId="9976665" sldId="258"/>
            <ac:spMk id="2" creationId="{22FE0ABB-5EFA-4AE2-9CDC-4351F3B5298E}"/>
          </ac:spMkLst>
        </pc:spChg>
        <pc:spChg chg="mod">
          <ac:chgData name="Pablo Novero" userId="c8b3b215-f0d4-4be1-96ee-de6544bc800b" providerId="ADAL" clId="{0F5FEDED-98D7-4419-A459-886C4722EA54}" dt="2021-11-15T19:12:14.877" v="65" actId="20577"/>
          <ac:spMkLst>
            <pc:docMk/>
            <pc:sldMk cId="9976665" sldId="258"/>
            <ac:spMk id="3" creationId="{8DFD285B-8F6D-403B-8182-0D811273D42D}"/>
          </ac:spMkLst>
        </pc:spChg>
        <pc:picChg chg="del">
          <ac:chgData name="Pablo Novero" userId="c8b3b215-f0d4-4be1-96ee-de6544bc800b" providerId="ADAL" clId="{0F5FEDED-98D7-4419-A459-886C4722EA54}" dt="2021-11-15T19:12:17.992" v="66" actId="478"/>
          <ac:picMkLst>
            <pc:docMk/>
            <pc:sldMk cId="9976665" sldId="258"/>
            <ac:picMk id="1028" creationId="{0A5BE925-CF51-486F-BD48-77C4DA0B1DD2}"/>
          </ac:picMkLst>
        </pc:picChg>
      </pc:sldChg>
      <pc:sldChg chg="addSp delSp modSp new del">
        <pc:chgData name="Pablo Novero" userId="c8b3b215-f0d4-4be1-96ee-de6544bc800b" providerId="ADAL" clId="{0F5FEDED-98D7-4419-A459-886C4722EA54}" dt="2021-11-15T19:11:22.764" v="14" actId="47"/>
        <pc:sldMkLst>
          <pc:docMk/>
          <pc:sldMk cId="2965020622" sldId="258"/>
        </pc:sldMkLst>
        <pc:spChg chg="add del mod">
          <ac:chgData name="Pablo Novero" userId="c8b3b215-f0d4-4be1-96ee-de6544bc800b" providerId="ADAL" clId="{0F5FEDED-98D7-4419-A459-886C4722EA54}" dt="2021-11-15T19:11:13.969" v="12"/>
          <ac:spMkLst>
            <pc:docMk/>
            <pc:sldMk cId="2965020622" sldId="258"/>
            <ac:spMk id="4" creationId="{67BD2DD7-3A82-42A7-88B0-DCDF8F9507F0}"/>
          </ac:spMkLst>
        </pc:spChg>
      </pc:sldChg>
      <pc:sldChg chg="delSp modSp add mod">
        <pc:chgData name="Pablo Novero" userId="c8b3b215-f0d4-4be1-96ee-de6544bc800b" providerId="ADAL" clId="{0F5FEDED-98D7-4419-A459-886C4722EA54}" dt="2021-11-15T19:12:42.906" v="87" actId="1076"/>
        <pc:sldMkLst>
          <pc:docMk/>
          <pc:sldMk cId="3440382389" sldId="259"/>
        </pc:sldMkLst>
        <pc:spChg chg="mod">
          <ac:chgData name="Pablo Novero" userId="c8b3b215-f0d4-4be1-96ee-de6544bc800b" providerId="ADAL" clId="{0F5FEDED-98D7-4419-A459-886C4722EA54}" dt="2021-11-15T19:12:42.906" v="87" actId="1076"/>
          <ac:spMkLst>
            <pc:docMk/>
            <pc:sldMk cId="3440382389" sldId="259"/>
            <ac:spMk id="2" creationId="{09BF810C-C260-4182-8A9A-55CD1DB1A897}"/>
          </ac:spMkLst>
        </pc:spChg>
        <pc:spChg chg="mod">
          <ac:chgData name="Pablo Novero" userId="c8b3b215-f0d4-4be1-96ee-de6544bc800b" providerId="ADAL" clId="{0F5FEDED-98D7-4419-A459-886C4722EA54}" dt="2021-11-15T19:12:38.854" v="86" actId="1076"/>
          <ac:spMkLst>
            <pc:docMk/>
            <pc:sldMk cId="3440382389" sldId="259"/>
            <ac:spMk id="3" creationId="{3E4BD0F6-7153-43B7-8F65-9B9203D3C125}"/>
          </ac:spMkLst>
        </pc:spChg>
        <pc:picChg chg="del">
          <ac:chgData name="Pablo Novero" userId="c8b3b215-f0d4-4be1-96ee-de6544bc800b" providerId="ADAL" clId="{0F5FEDED-98D7-4419-A459-886C4722EA54}" dt="2021-11-15T19:12:33.963" v="85" actId="478"/>
          <ac:picMkLst>
            <pc:docMk/>
            <pc:sldMk cId="3440382389" sldId="259"/>
            <ac:picMk id="5" creationId="{B47F27DB-2804-4FBD-ADA1-6DAD5DE60A62}"/>
          </ac:picMkLst>
        </pc:picChg>
      </pc:sldChg>
      <pc:sldChg chg="add ord">
        <pc:chgData name="Pablo Novero" userId="c8b3b215-f0d4-4be1-96ee-de6544bc800b" providerId="ADAL" clId="{0F5FEDED-98D7-4419-A459-886C4722EA54}" dt="2021-11-15T19:11:43.090" v="21"/>
        <pc:sldMkLst>
          <pc:docMk/>
          <pc:sldMk cId="3249916093" sldId="260"/>
        </pc:sldMkLst>
      </pc:sldChg>
      <pc:sldMasterChg chg="addSldLayout">
        <pc:chgData name="Pablo Novero" userId="c8b3b215-f0d4-4be1-96ee-de6544bc800b" providerId="ADAL" clId="{0F5FEDED-98D7-4419-A459-886C4722EA54}" dt="2021-11-15T19:10:29.235" v="0" actId="680"/>
        <pc:sldMasterMkLst>
          <pc:docMk/>
          <pc:sldMasterMk cId="904138669" sldId="2147483648"/>
        </pc:sldMasterMkLst>
        <pc:sldLayoutChg chg="add">
          <pc:chgData name="Pablo Novero" userId="c8b3b215-f0d4-4be1-96ee-de6544bc800b" providerId="ADAL" clId="{0F5FEDED-98D7-4419-A459-886C4722EA54}" dt="2021-11-15T19:10:29.235" v="0" actId="680"/>
          <pc:sldLayoutMkLst>
            <pc:docMk/>
            <pc:sldMasterMk cId="904138669" sldId="2147483648"/>
            <pc:sldLayoutMk cId="2682965881" sldId="2147483649"/>
          </pc:sldLayoutMkLst>
        </pc:sldLayoutChg>
      </pc:sldMasterChg>
    </pc:docChg>
  </pc:docChgLst>
  <pc:docChgLst>
    <pc:chgData name="Pablo Novero" userId="c8b3b215-f0d4-4be1-96ee-de6544bc800b" providerId="ADAL" clId="{BD8C738D-816A-405E-8BCC-A68476D170D8}"/>
    <pc:docChg chg="undo custSel addSld delSld modSld sldOrd">
      <pc:chgData name="Pablo Novero" userId="c8b3b215-f0d4-4be1-96ee-de6544bc800b" providerId="ADAL" clId="{BD8C738D-816A-405E-8BCC-A68476D170D8}" dt="2022-05-02T18:56:14.690" v="1676" actId="108"/>
      <pc:docMkLst>
        <pc:docMk/>
      </pc:docMkLst>
      <pc:sldChg chg="modSp mod">
        <pc:chgData name="Pablo Novero" userId="c8b3b215-f0d4-4be1-96ee-de6544bc800b" providerId="ADAL" clId="{BD8C738D-816A-405E-8BCC-A68476D170D8}" dt="2022-05-02T18:53:37.616" v="1657" actId="2711"/>
        <pc:sldMkLst>
          <pc:docMk/>
          <pc:sldMk cId="3440382389" sldId="259"/>
        </pc:sldMkLst>
        <pc:graphicFrameChg chg="modGraphic">
          <ac:chgData name="Pablo Novero" userId="c8b3b215-f0d4-4be1-96ee-de6544bc800b" providerId="ADAL" clId="{BD8C738D-816A-405E-8BCC-A68476D170D8}" dt="2022-05-02T18:53:37.616" v="1657" actId="2711"/>
          <ac:graphicFrameMkLst>
            <pc:docMk/>
            <pc:sldMk cId="3440382389" sldId="259"/>
            <ac:graphicFrameMk id="14" creationId="{EB217C94-D65F-4008-B232-E273034C9C20}"/>
          </ac:graphicFrameMkLst>
        </pc:graphicFrameChg>
      </pc:sldChg>
      <pc:sldChg chg="delSp mod">
        <pc:chgData name="Pablo Novero" userId="c8b3b215-f0d4-4be1-96ee-de6544bc800b" providerId="ADAL" clId="{BD8C738D-816A-405E-8BCC-A68476D170D8}" dt="2022-05-02T18:33:21.540" v="1596" actId="478"/>
        <pc:sldMkLst>
          <pc:docMk/>
          <pc:sldMk cId="3249916093" sldId="260"/>
        </pc:sldMkLst>
        <pc:spChg chg="del">
          <ac:chgData name="Pablo Novero" userId="c8b3b215-f0d4-4be1-96ee-de6544bc800b" providerId="ADAL" clId="{BD8C738D-816A-405E-8BCC-A68476D170D8}" dt="2022-05-02T18:33:21.540" v="1596" actId="478"/>
          <ac:spMkLst>
            <pc:docMk/>
            <pc:sldMk cId="3249916093" sldId="260"/>
            <ac:spMk id="7" creationId="{1FECAE2A-E848-4D0F-AD0A-390501FF3DC6}"/>
          </ac:spMkLst>
        </pc:spChg>
      </pc:sldChg>
      <pc:sldChg chg="addSp delSp modSp mod">
        <pc:chgData name="Pablo Novero" userId="c8b3b215-f0d4-4be1-96ee-de6544bc800b" providerId="ADAL" clId="{BD8C738D-816A-405E-8BCC-A68476D170D8}" dt="2022-05-02T18:52:38.928" v="1649" actId="2711"/>
        <pc:sldMkLst>
          <pc:docMk/>
          <pc:sldMk cId="2194681787" sldId="261"/>
        </pc:sldMkLst>
        <pc:spChg chg="del">
          <ac:chgData name="Pablo Novero" userId="c8b3b215-f0d4-4be1-96ee-de6544bc800b" providerId="ADAL" clId="{BD8C738D-816A-405E-8BCC-A68476D170D8}" dt="2022-05-02T16:26:20.791" v="3" actId="478"/>
          <ac:spMkLst>
            <pc:docMk/>
            <pc:sldMk cId="2194681787" sldId="261"/>
            <ac:spMk id="3" creationId="{8DFD285B-8F6D-403B-8182-0D811273D42D}"/>
          </ac:spMkLst>
        </pc:spChg>
        <pc:spChg chg="add mod">
          <ac:chgData name="Pablo Novero" userId="c8b3b215-f0d4-4be1-96ee-de6544bc800b" providerId="ADAL" clId="{BD8C738D-816A-405E-8BCC-A68476D170D8}" dt="2022-05-02T16:26:20.791" v="3" actId="478"/>
          <ac:spMkLst>
            <pc:docMk/>
            <pc:sldMk cId="2194681787" sldId="261"/>
            <ac:spMk id="5" creationId="{AE59E4F9-9894-81EF-1A41-51BADBC1FEB1}"/>
          </ac:spMkLst>
        </pc:spChg>
        <pc:spChg chg="mod">
          <ac:chgData name="Pablo Novero" userId="c8b3b215-f0d4-4be1-96ee-de6544bc800b" providerId="ADAL" clId="{BD8C738D-816A-405E-8BCC-A68476D170D8}" dt="2022-05-02T16:27:44.401" v="13" actId="2710"/>
          <ac:spMkLst>
            <pc:docMk/>
            <pc:sldMk cId="2194681787" sldId="261"/>
            <ac:spMk id="9" creationId="{17E2D1B6-AF37-46C1-A6BF-B36D528CEBE6}"/>
          </ac:spMkLst>
        </pc:spChg>
        <pc:spChg chg="del">
          <ac:chgData name="Pablo Novero" userId="c8b3b215-f0d4-4be1-96ee-de6544bc800b" providerId="ADAL" clId="{BD8C738D-816A-405E-8BCC-A68476D170D8}" dt="2022-05-02T16:26:14.597" v="2" actId="478"/>
          <ac:spMkLst>
            <pc:docMk/>
            <pc:sldMk cId="2194681787" sldId="261"/>
            <ac:spMk id="11" creationId="{2FB1B424-649A-48FC-A5FE-D51A6495C09F}"/>
          </ac:spMkLst>
        </pc:spChg>
        <pc:spChg chg="mod ord">
          <ac:chgData name="Pablo Novero" userId="c8b3b215-f0d4-4be1-96ee-de6544bc800b" providerId="ADAL" clId="{BD8C738D-816A-405E-8BCC-A68476D170D8}" dt="2022-05-02T16:27:04.975" v="6" actId="167"/>
          <ac:spMkLst>
            <pc:docMk/>
            <pc:sldMk cId="2194681787" sldId="261"/>
            <ac:spMk id="12" creationId="{5585A6E6-3411-4EBE-9133-76CFCE896858}"/>
          </ac:spMkLst>
        </pc:spChg>
        <pc:spChg chg="del">
          <ac:chgData name="Pablo Novero" userId="c8b3b215-f0d4-4be1-96ee-de6544bc800b" providerId="ADAL" clId="{BD8C738D-816A-405E-8BCC-A68476D170D8}" dt="2022-05-02T16:26:14.597" v="2" actId="478"/>
          <ac:spMkLst>
            <pc:docMk/>
            <pc:sldMk cId="2194681787" sldId="261"/>
            <ac:spMk id="14" creationId="{6D83C2CD-6279-4650-84F1-8D3CB23724A7}"/>
          </ac:spMkLst>
        </pc:spChg>
        <pc:spChg chg="del">
          <ac:chgData name="Pablo Novero" userId="c8b3b215-f0d4-4be1-96ee-de6544bc800b" providerId="ADAL" clId="{BD8C738D-816A-405E-8BCC-A68476D170D8}" dt="2022-05-02T16:26:14.597" v="2" actId="478"/>
          <ac:spMkLst>
            <pc:docMk/>
            <pc:sldMk cId="2194681787" sldId="261"/>
            <ac:spMk id="15" creationId="{0AD94BF1-A9AD-4498-8AD7-2B940FA42C47}"/>
          </ac:spMkLst>
        </pc:spChg>
        <pc:spChg chg="add mod">
          <ac:chgData name="Pablo Novero" userId="c8b3b215-f0d4-4be1-96ee-de6544bc800b" providerId="ADAL" clId="{BD8C738D-816A-405E-8BCC-A68476D170D8}" dt="2022-05-02T17:28:17.618" v="223" actId="255"/>
          <ac:spMkLst>
            <pc:docMk/>
            <pc:sldMk cId="2194681787" sldId="261"/>
            <ac:spMk id="16" creationId="{E9F80AFE-FD44-3CF1-E74B-571461D5DFE9}"/>
          </ac:spMkLst>
        </pc:spChg>
        <pc:spChg chg="add mod">
          <ac:chgData name="Pablo Novero" userId="c8b3b215-f0d4-4be1-96ee-de6544bc800b" providerId="ADAL" clId="{BD8C738D-816A-405E-8BCC-A68476D170D8}" dt="2022-05-02T18:52:38.928" v="1649" actId="2711"/>
          <ac:spMkLst>
            <pc:docMk/>
            <pc:sldMk cId="2194681787" sldId="261"/>
            <ac:spMk id="17" creationId="{1B05CAB0-570F-3954-3AC0-60C0675F1BB5}"/>
          </ac:spMkLst>
        </pc:spChg>
        <pc:picChg chg="ord">
          <ac:chgData name="Pablo Novero" userId="c8b3b215-f0d4-4be1-96ee-de6544bc800b" providerId="ADAL" clId="{BD8C738D-816A-405E-8BCC-A68476D170D8}" dt="2022-05-02T16:26:54.120" v="4" actId="167"/>
          <ac:picMkLst>
            <pc:docMk/>
            <pc:sldMk cId="2194681787" sldId="261"/>
            <ac:picMk id="4" creationId="{34ECFE8C-36DC-404A-8201-19404D89A57C}"/>
          </ac:picMkLst>
        </pc:picChg>
      </pc:sldChg>
      <pc:sldChg chg="modSp mod">
        <pc:chgData name="Pablo Novero" userId="c8b3b215-f0d4-4be1-96ee-de6544bc800b" providerId="ADAL" clId="{BD8C738D-816A-405E-8BCC-A68476D170D8}" dt="2022-05-02T18:53:14.376" v="1655" actId="2711"/>
        <pc:sldMkLst>
          <pc:docMk/>
          <pc:sldMk cId="3219663889" sldId="263"/>
        </pc:sldMkLst>
        <pc:spChg chg="mod">
          <ac:chgData name="Pablo Novero" userId="c8b3b215-f0d4-4be1-96ee-de6544bc800b" providerId="ADAL" clId="{BD8C738D-816A-405E-8BCC-A68476D170D8}" dt="2022-05-02T18:53:14.376" v="1655" actId="2711"/>
          <ac:spMkLst>
            <pc:docMk/>
            <pc:sldMk cId="3219663889" sldId="263"/>
            <ac:spMk id="9" creationId="{1878CD23-D161-409C-9F15-A7A26CDC0D18}"/>
          </ac:spMkLst>
        </pc:spChg>
        <pc:spChg chg="mod">
          <ac:chgData name="Pablo Novero" userId="c8b3b215-f0d4-4be1-96ee-de6544bc800b" providerId="ADAL" clId="{BD8C738D-816A-405E-8BCC-A68476D170D8}" dt="2022-05-02T18:53:08.780" v="1654" actId="2711"/>
          <ac:spMkLst>
            <pc:docMk/>
            <pc:sldMk cId="3219663889" sldId="263"/>
            <ac:spMk id="17" creationId="{40B62696-C146-4F50-9441-B1D604DE72A2}"/>
          </ac:spMkLst>
        </pc:spChg>
      </pc:sldChg>
      <pc:sldChg chg="modSp mod">
        <pc:chgData name="Pablo Novero" userId="c8b3b215-f0d4-4be1-96ee-de6544bc800b" providerId="ADAL" clId="{BD8C738D-816A-405E-8BCC-A68476D170D8}" dt="2022-05-02T18:39:43.721" v="1625" actId="6549"/>
        <pc:sldMkLst>
          <pc:docMk/>
          <pc:sldMk cId="1158765814" sldId="264"/>
        </pc:sldMkLst>
        <pc:graphicFrameChg chg="mod modGraphic">
          <ac:chgData name="Pablo Novero" userId="c8b3b215-f0d4-4be1-96ee-de6544bc800b" providerId="ADAL" clId="{BD8C738D-816A-405E-8BCC-A68476D170D8}" dt="2022-05-02T18:39:43.721" v="1625" actId="6549"/>
          <ac:graphicFrameMkLst>
            <pc:docMk/>
            <pc:sldMk cId="1158765814" sldId="264"/>
            <ac:graphicFrameMk id="14" creationId="{EB1FACE8-4C31-4F09-90B7-F0877EA851C1}"/>
          </ac:graphicFrameMkLst>
        </pc:graphicFrameChg>
        <pc:picChg chg="mod">
          <ac:chgData name="Pablo Novero" userId="c8b3b215-f0d4-4be1-96ee-de6544bc800b" providerId="ADAL" clId="{BD8C738D-816A-405E-8BCC-A68476D170D8}" dt="2022-05-02T16:35:55.021" v="207" actId="14100"/>
          <ac:picMkLst>
            <pc:docMk/>
            <pc:sldMk cId="1158765814" sldId="264"/>
            <ac:picMk id="1026" creationId="{05C66DE6-6691-44BF-855D-4BAF0BD9C497}"/>
          </ac:picMkLst>
        </pc:picChg>
      </pc:sldChg>
      <pc:sldChg chg="modSp mod">
        <pc:chgData name="Pablo Novero" userId="c8b3b215-f0d4-4be1-96ee-de6544bc800b" providerId="ADAL" clId="{BD8C738D-816A-405E-8BCC-A68476D170D8}" dt="2022-05-02T18:54:04.083" v="1660" actId="2711"/>
        <pc:sldMkLst>
          <pc:docMk/>
          <pc:sldMk cId="2144137160" sldId="265"/>
        </pc:sldMkLst>
        <pc:spChg chg="mod">
          <ac:chgData name="Pablo Novero" userId="c8b3b215-f0d4-4be1-96ee-de6544bc800b" providerId="ADAL" clId="{BD8C738D-816A-405E-8BCC-A68476D170D8}" dt="2022-05-02T18:53:53.108" v="1658" actId="2711"/>
          <ac:spMkLst>
            <pc:docMk/>
            <pc:sldMk cId="2144137160" sldId="265"/>
            <ac:spMk id="2" creationId="{22FE0ABB-5EFA-4AE2-9CDC-4351F3B5298E}"/>
          </ac:spMkLst>
        </pc:spChg>
        <pc:graphicFrameChg chg="mod">
          <ac:chgData name="Pablo Novero" userId="c8b3b215-f0d4-4be1-96ee-de6544bc800b" providerId="ADAL" clId="{BD8C738D-816A-405E-8BCC-A68476D170D8}" dt="2022-05-02T18:54:04.083" v="1660" actId="2711"/>
          <ac:graphicFrameMkLst>
            <pc:docMk/>
            <pc:sldMk cId="2144137160" sldId="265"/>
            <ac:graphicFrameMk id="15" creationId="{E64B1E63-02F7-411E-9109-200D71309BEC}"/>
          </ac:graphicFrameMkLst>
        </pc:graphicFrameChg>
      </pc:sldChg>
      <pc:sldChg chg="modSp mod">
        <pc:chgData name="Pablo Novero" userId="c8b3b215-f0d4-4be1-96ee-de6544bc800b" providerId="ADAL" clId="{BD8C738D-816A-405E-8BCC-A68476D170D8}" dt="2022-05-02T18:54:48.620" v="1663" actId="113"/>
        <pc:sldMkLst>
          <pc:docMk/>
          <pc:sldMk cId="948565826" sldId="266"/>
        </pc:sldMkLst>
        <pc:spChg chg="mod">
          <ac:chgData name="Pablo Novero" userId="c8b3b215-f0d4-4be1-96ee-de6544bc800b" providerId="ADAL" clId="{BD8C738D-816A-405E-8BCC-A68476D170D8}" dt="2022-05-02T18:54:37.948" v="1661" actId="2711"/>
          <ac:spMkLst>
            <pc:docMk/>
            <pc:sldMk cId="948565826" sldId="266"/>
            <ac:spMk id="2" creationId="{22FE0ABB-5EFA-4AE2-9CDC-4351F3B5298E}"/>
          </ac:spMkLst>
        </pc:spChg>
        <pc:graphicFrameChg chg="mod">
          <ac:chgData name="Pablo Novero" userId="c8b3b215-f0d4-4be1-96ee-de6544bc800b" providerId="ADAL" clId="{BD8C738D-816A-405E-8BCC-A68476D170D8}" dt="2022-05-02T18:54:48.620" v="1663" actId="113"/>
          <ac:graphicFrameMkLst>
            <pc:docMk/>
            <pc:sldMk cId="948565826" sldId="266"/>
            <ac:graphicFrameMk id="15" creationId="{E64B1E63-02F7-411E-9109-200D71309BEC}"/>
          </ac:graphicFrameMkLst>
        </pc:graphicFrameChg>
      </pc:sldChg>
      <pc:sldChg chg="modSp mod">
        <pc:chgData name="Pablo Novero" userId="c8b3b215-f0d4-4be1-96ee-de6544bc800b" providerId="ADAL" clId="{BD8C738D-816A-405E-8BCC-A68476D170D8}" dt="2022-05-02T18:55:20.613" v="1667" actId="2711"/>
        <pc:sldMkLst>
          <pc:docMk/>
          <pc:sldMk cId="1672959448" sldId="267"/>
        </pc:sldMkLst>
        <pc:spChg chg="mod">
          <ac:chgData name="Pablo Novero" userId="c8b3b215-f0d4-4be1-96ee-de6544bc800b" providerId="ADAL" clId="{BD8C738D-816A-405E-8BCC-A68476D170D8}" dt="2022-05-02T18:55:10.351" v="1666" actId="2711"/>
          <ac:spMkLst>
            <pc:docMk/>
            <pc:sldMk cId="1672959448" sldId="267"/>
            <ac:spMk id="2" creationId="{22FE0ABB-5EFA-4AE2-9CDC-4351F3B5298E}"/>
          </ac:spMkLst>
        </pc:spChg>
        <pc:graphicFrameChg chg="mod">
          <ac:chgData name="Pablo Novero" userId="c8b3b215-f0d4-4be1-96ee-de6544bc800b" providerId="ADAL" clId="{BD8C738D-816A-405E-8BCC-A68476D170D8}" dt="2022-05-02T18:55:20.613" v="1667" actId="2711"/>
          <ac:graphicFrameMkLst>
            <pc:docMk/>
            <pc:sldMk cId="1672959448" sldId="267"/>
            <ac:graphicFrameMk id="11" creationId="{243C0D8D-D35B-4346-9F3F-BADC042FD52A}"/>
          </ac:graphicFrameMkLst>
        </pc:graphicFrameChg>
        <pc:graphicFrameChg chg="mod">
          <ac:chgData name="Pablo Novero" userId="c8b3b215-f0d4-4be1-96ee-de6544bc800b" providerId="ADAL" clId="{BD8C738D-816A-405E-8BCC-A68476D170D8}" dt="2022-05-02T18:54:59.913" v="1664" actId="2711"/>
          <ac:graphicFrameMkLst>
            <pc:docMk/>
            <pc:sldMk cId="1672959448" sldId="267"/>
            <ac:graphicFrameMk id="15" creationId="{E64B1E63-02F7-411E-9109-200D71309BEC}"/>
          </ac:graphicFrameMkLst>
        </pc:graphicFrameChg>
      </pc:sldChg>
      <pc:sldChg chg="modSp mod">
        <pc:chgData name="Pablo Novero" userId="c8b3b215-f0d4-4be1-96ee-de6544bc800b" providerId="ADAL" clId="{BD8C738D-816A-405E-8BCC-A68476D170D8}" dt="2022-05-02T18:55:39.510" v="1669" actId="2711"/>
        <pc:sldMkLst>
          <pc:docMk/>
          <pc:sldMk cId="2190482525" sldId="268"/>
        </pc:sldMkLst>
        <pc:spChg chg="mod">
          <ac:chgData name="Pablo Novero" userId="c8b3b215-f0d4-4be1-96ee-de6544bc800b" providerId="ADAL" clId="{BD8C738D-816A-405E-8BCC-A68476D170D8}" dt="2022-05-02T18:55:33.419" v="1668" actId="2711"/>
          <ac:spMkLst>
            <pc:docMk/>
            <pc:sldMk cId="2190482525" sldId="268"/>
            <ac:spMk id="2" creationId="{22FE0ABB-5EFA-4AE2-9CDC-4351F3B5298E}"/>
          </ac:spMkLst>
        </pc:spChg>
        <pc:graphicFrameChg chg="mod">
          <ac:chgData name="Pablo Novero" userId="c8b3b215-f0d4-4be1-96ee-de6544bc800b" providerId="ADAL" clId="{BD8C738D-816A-405E-8BCC-A68476D170D8}" dt="2022-05-02T18:55:39.510" v="1669" actId="2711"/>
          <ac:graphicFrameMkLst>
            <pc:docMk/>
            <pc:sldMk cId="2190482525" sldId="268"/>
            <ac:graphicFrameMk id="15" creationId="{E64B1E63-02F7-411E-9109-200D71309BEC}"/>
          </ac:graphicFrameMkLst>
        </pc:graphicFrameChg>
      </pc:sldChg>
      <pc:sldChg chg="del">
        <pc:chgData name="Pablo Novero" userId="c8b3b215-f0d4-4be1-96ee-de6544bc800b" providerId="ADAL" clId="{BD8C738D-816A-405E-8BCC-A68476D170D8}" dt="2022-05-02T18:11:57.015" v="637" actId="47"/>
        <pc:sldMkLst>
          <pc:docMk/>
          <pc:sldMk cId="3397582786" sldId="270"/>
        </pc:sldMkLst>
      </pc:sldChg>
      <pc:sldChg chg="del">
        <pc:chgData name="Pablo Novero" userId="c8b3b215-f0d4-4be1-96ee-de6544bc800b" providerId="ADAL" clId="{BD8C738D-816A-405E-8BCC-A68476D170D8}" dt="2022-05-02T18:11:54.489" v="636" actId="47"/>
        <pc:sldMkLst>
          <pc:docMk/>
          <pc:sldMk cId="2258978436" sldId="271"/>
        </pc:sldMkLst>
      </pc:sldChg>
      <pc:sldChg chg="addSp delSp modSp add mod">
        <pc:chgData name="Pablo Novero" userId="c8b3b215-f0d4-4be1-96ee-de6544bc800b" providerId="ADAL" clId="{BD8C738D-816A-405E-8BCC-A68476D170D8}" dt="2022-05-02T18:52:57.105" v="1653" actId="2711"/>
        <pc:sldMkLst>
          <pc:docMk/>
          <pc:sldMk cId="1586242119" sldId="272"/>
        </pc:sldMkLst>
        <pc:spChg chg="mod">
          <ac:chgData name="Pablo Novero" userId="c8b3b215-f0d4-4be1-96ee-de6544bc800b" providerId="ADAL" clId="{BD8C738D-816A-405E-8BCC-A68476D170D8}" dt="2022-05-02T18:13:19.810" v="712" actId="1076"/>
          <ac:spMkLst>
            <pc:docMk/>
            <pc:sldMk cId="1586242119" sldId="272"/>
            <ac:spMk id="3" creationId="{8DFD285B-8F6D-403B-8182-0D811273D42D}"/>
          </ac:spMkLst>
        </pc:spChg>
        <pc:spChg chg="del">
          <ac:chgData name="Pablo Novero" userId="c8b3b215-f0d4-4be1-96ee-de6544bc800b" providerId="ADAL" clId="{BD8C738D-816A-405E-8BCC-A68476D170D8}" dt="2022-05-02T16:26:04.996" v="1" actId="478"/>
          <ac:spMkLst>
            <pc:docMk/>
            <pc:sldMk cId="1586242119" sldId="272"/>
            <ac:spMk id="9" creationId="{17E2D1B6-AF37-46C1-A6BF-B36D528CEBE6}"/>
          </ac:spMkLst>
        </pc:spChg>
        <pc:spChg chg="mod">
          <ac:chgData name="Pablo Novero" userId="c8b3b215-f0d4-4be1-96ee-de6544bc800b" providerId="ADAL" clId="{BD8C738D-816A-405E-8BCC-A68476D170D8}" dt="2022-05-02T17:27:07.808" v="213" actId="1076"/>
          <ac:spMkLst>
            <pc:docMk/>
            <pc:sldMk cId="1586242119" sldId="272"/>
            <ac:spMk id="11" creationId="{2FB1B424-649A-48FC-A5FE-D51A6495C09F}"/>
          </ac:spMkLst>
        </pc:spChg>
        <pc:spChg chg="add mod">
          <ac:chgData name="Pablo Novero" userId="c8b3b215-f0d4-4be1-96ee-de6544bc800b" providerId="ADAL" clId="{BD8C738D-816A-405E-8BCC-A68476D170D8}" dt="2022-05-02T18:52:45.984" v="1650" actId="2711"/>
          <ac:spMkLst>
            <pc:docMk/>
            <pc:sldMk cId="1586242119" sldId="272"/>
            <ac:spMk id="13" creationId="{AAC02534-488F-3CA6-83AF-E660883D53CA}"/>
          </ac:spMkLst>
        </pc:spChg>
        <pc:spChg chg="del">
          <ac:chgData name="Pablo Novero" userId="c8b3b215-f0d4-4be1-96ee-de6544bc800b" providerId="ADAL" clId="{BD8C738D-816A-405E-8BCC-A68476D170D8}" dt="2022-05-02T16:28:09.763" v="15" actId="21"/>
          <ac:spMkLst>
            <pc:docMk/>
            <pc:sldMk cId="1586242119" sldId="272"/>
            <ac:spMk id="14" creationId="{6D83C2CD-6279-4650-84F1-8D3CB23724A7}"/>
          </ac:spMkLst>
        </pc:spChg>
        <pc:spChg chg="mod">
          <ac:chgData name="Pablo Novero" userId="c8b3b215-f0d4-4be1-96ee-de6544bc800b" providerId="ADAL" clId="{BD8C738D-816A-405E-8BCC-A68476D170D8}" dt="2022-05-02T18:52:57.105" v="1653" actId="2711"/>
          <ac:spMkLst>
            <pc:docMk/>
            <pc:sldMk cId="1586242119" sldId="272"/>
            <ac:spMk id="15" creationId="{0AD94BF1-A9AD-4498-8AD7-2B940FA42C47}"/>
          </ac:spMkLst>
        </pc:spChg>
      </pc:sldChg>
      <pc:sldChg chg="addSp delSp modSp add mod ord">
        <pc:chgData name="Pablo Novero" userId="c8b3b215-f0d4-4be1-96ee-de6544bc800b" providerId="ADAL" clId="{BD8C738D-816A-405E-8BCC-A68476D170D8}" dt="2022-05-02T18:55:48.345" v="1670" actId="2711"/>
        <pc:sldMkLst>
          <pc:docMk/>
          <pc:sldMk cId="2263302423" sldId="273"/>
        </pc:sldMkLst>
        <pc:spChg chg="mod">
          <ac:chgData name="Pablo Novero" userId="c8b3b215-f0d4-4be1-96ee-de6544bc800b" providerId="ADAL" clId="{BD8C738D-816A-405E-8BCC-A68476D170D8}" dt="2022-05-02T18:55:48.345" v="1670" actId="2711"/>
          <ac:spMkLst>
            <pc:docMk/>
            <pc:sldMk cId="2263302423" sldId="273"/>
            <ac:spMk id="2" creationId="{22FE0ABB-5EFA-4AE2-9CDC-4351F3B5298E}"/>
          </ac:spMkLst>
        </pc:spChg>
        <pc:spChg chg="add mod">
          <ac:chgData name="Pablo Novero" userId="c8b3b215-f0d4-4be1-96ee-de6544bc800b" providerId="ADAL" clId="{BD8C738D-816A-405E-8BCC-A68476D170D8}" dt="2022-05-02T18:40:22.840" v="1626" actId="2711"/>
          <ac:spMkLst>
            <pc:docMk/>
            <pc:sldMk cId="2263302423" sldId="273"/>
            <ac:spMk id="3" creationId="{8886F09A-73AA-0E0D-3A52-731AB3C1CFEA}"/>
          </ac:spMkLst>
        </pc:spChg>
        <pc:spChg chg="mod ord">
          <ac:chgData name="Pablo Novero" userId="c8b3b215-f0d4-4be1-96ee-de6544bc800b" providerId="ADAL" clId="{BD8C738D-816A-405E-8BCC-A68476D170D8}" dt="2022-05-02T17:43:55.575" v="464" actId="1076"/>
          <ac:spMkLst>
            <pc:docMk/>
            <pc:sldMk cId="2263302423" sldId="273"/>
            <ac:spMk id="5" creationId="{DFEC3444-0E1E-43AE-8B9D-7010671681A0}"/>
          </ac:spMkLst>
        </pc:spChg>
        <pc:spChg chg="del">
          <ac:chgData name="Pablo Novero" userId="c8b3b215-f0d4-4be1-96ee-de6544bc800b" providerId="ADAL" clId="{BD8C738D-816A-405E-8BCC-A68476D170D8}" dt="2022-05-02T17:30:04.111" v="233" actId="478"/>
          <ac:spMkLst>
            <pc:docMk/>
            <pc:sldMk cId="2263302423" sldId="273"/>
            <ac:spMk id="10" creationId="{BDF4AAC7-3485-4C7A-B73C-E78B774E7B27}"/>
          </ac:spMkLst>
        </pc:spChg>
        <pc:spChg chg="add mod">
          <ac:chgData name="Pablo Novero" userId="c8b3b215-f0d4-4be1-96ee-de6544bc800b" providerId="ADAL" clId="{BD8C738D-816A-405E-8BCC-A68476D170D8}" dt="2022-05-02T18:40:28.062" v="1627" actId="2711"/>
          <ac:spMkLst>
            <pc:docMk/>
            <pc:sldMk cId="2263302423" sldId="273"/>
            <ac:spMk id="13" creationId="{94EEBC81-56DA-294A-A13A-846FCC5F7965}"/>
          </ac:spMkLst>
        </pc:spChg>
        <pc:spChg chg="del">
          <ac:chgData name="Pablo Novero" userId="c8b3b215-f0d4-4be1-96ee-de6544bc800b" providerId="ADAL" clId="{BD8C738D-816A-405E-8BCC-A68476D170D8}" dt="2022-05-02T17:30:14.433" v="234" actId="478"/>
          <ac:spMkLst>
            <pc:docMk/>
            <pc:sldMk cId="2263302423" sldId="273"/>
            <ac:spMk id="28" creationId="{CF88BCE1-E6D8-4223-95DB-00176FB32F89}"/>
          </ac:spMkLst>
        </pc:spChg>
        <pc:graphicFrameChg chg="del">
          <ac:chgData name="Pablo Novero" userId="c8b3b215-f0d4-4be1-96ee-de6544bc800b" providerId="ADAL" clId="{BD8C738D-816A-405E-8BCC-A68476D170D8}" dt="2022-05-02T17:30:00.309" v="232" actId="478"/>
          <ac:graphicFrameMkLst>
            <pc:docMk/>
            <pc:sldMk cId="2263302423" sldId="273"/>
            <ac:graphicFrameMk id="15" creationId="{E64B1E63-02F7-411E-9109-200D71309BEC}"/>
          </ac:graphicFrameMkLst>
        </pc:graphicFrameChg>
        <pc:graphicFrameChg chg="del mod modGraphic">
          <ac:chgData name="Pablo Novero" userId="c8b3b215-f0d4-4be1-96ee-de6544bc800b" providerId="ADAL" clId="{BD8C738D-816A-405E-8BCC-A68476D170D8}" dt="2022-05-02T17:43:00.502" v="454" actId="478"/>
          <ac:graphicFrameMkLst>
            <pc:docMk/>
            <pc:sldMk cId="2263302423" sldId="273"/>
            <ac:graphicFrameMk id="27" creationId="{8C80BA41-B82D-4443-AAEE-F4EE3BD69FB0}"/>
          </ac:graphicFrameMkLst>
        </pc:graphicFrameChg>
        <pc:picChg chg="mod">
          <ac:chgData name="Pablo Novero" userId="c8b3b215-f0d4-4be1-96ee-de6544bc800b" providerId="ADAL" clId="{BD8C738D-816A-405E-8BCC-A68476D170D8}" dt="2022-05-02T18:32:43.753" v="1595" actId="1076"/>
          <ac:picMkLst>
            <pc:docMk/>
            <pc:sldMk cId="2263302423" sldId="273"/>
            <ac:picMk id="7" creationId="{3ACBA5F2-8E8E-4383-934B-6F6A5AC363B4}"/>
          </ac:picMkLst>
        </pc:picChg>
        <pc:picChg chg="add mod">
          <ac:chgData name="Pablo Novero" userId="c8b3b215-f0d4-4be1-96ee-de6544bc800b" providerId="ADAL" clId="{BD8C738D-816A-405E-8BCC-A68476D170D8}" dt="2022-05-02T17:40:41.772" v="430" actId="14100"/>
          <ac:picMkLst>
            <pc:docMk/>
            <pc:sldMk cId="2263302423" sldId="273"/>
            <ac:picMk id="11" creationId="{E266439E-10FA-60B2-D0A0-49D7CF882FFB}"/>
          </ac:picMkLst>
        </pc:picChg>
        <pc:cxnChg chg="add mod">
          <ac:chgData name="Pablo Novero" userId="c8b3b215-f0d4-4be1-96ee-de6544bc800b" providerId="ADAL" clId="{BD8C738D-816A-405E-8BCC-A68476D170D8}" dt="2022-05-02T17:44:58.141" v="470" actId="208"/>
          <ac:cxnSpMkLst>
            <pc:docMk/>
            <pc:sldMk cId="2263302423" sldId="273"/>
            <ac:cxnSpMk id="8" creationId="{D129ECCF-73A4-40C2-9BD1-7E4B2F174BD7}"/>
          </ac:cxnSpMkLst>
        </pc:cxnChg>
      </pc:sldChg>
      <pc:sldChg chg="addSp delSp modSp add mod">
        <pc:chgData name="Pablo Novero" userId="c8b3b215-f0d4-4be1-96ee-de6544bc800b" providerId="ADAL" clId="{BD8C738D-816A-405E-8BCC-A68476D170D8}" dt="2022-05-02T18:56:14.690" v="1676" actId="108"/>
        <pc:sldMkLst>
          <pc:docMk/>
          <pc:sldMk cId="52855195" sldId="274"/>
        </pc:sldMkLst>
        <pc:spChg chg="mod">
          <ac:chgData name="Pablo Novero" userId="c8b3b215-f0d4-4be1-96ee-de6544bc800b" providerId="ADAL" clId="{BD8C738D-816A-405E-8BCC-A68476D170D8}" dt="2022-05-02T17:47:55.554" v="487" actId="20577"/>
          <ac:spMkLst>
            <pc:docMk/>
            <pc:sldMk cId="52855195" sldId="274"/>
            <ac:spMk id="7" creationId="{8BF366DE-A238-4084-AE5C-48419368D310}"/>
          </ac:spMkLst>
        </pc:spChg>
        <pc:spChg chg="del mod">
          <ac:chgData name="Pablo Novero" userId="c8b3b215-f0d4-4be1-96ee-de6544bc800b" providerId="ADAL" clId="{BD8C738D-816A-405E-8BCC-A68476D170D8}" dt="2022-05-02T18:28:12.620" v="1528" actId="478"/>
          <ac:spMkLst>
            <pc:docMk/>
            <pc:sldMk cId="52855195" sldId="274"/>
            <ac:spMk id="9" creationId="{17E2D1B6-AF37-46C1-A6BF-B36D528CEBE6}"/>
          </ac:spMkLst>
        </pc:spChg>
        <pc:spChg chg="add del mod">
          <ac:chgData name="Pablo Novero" userId="c8b3b215-f0d4-4be1-96ee-de6544bc800b" providerId="ADAL" clId="{BD8C738D-816A-405E-8BCC-A68476D170D8}" dt="2022-05-02T18:28:17.381" v="1530" actId="478"/>
          <ac:spMkLst>
            <pc:docMk/>
            <pc:sldMk cId="52855195" sldId="274"/>
            <ac:spMk id="11" creationId="{0A55AF64-AF76-B5CC-75D8-6F0F29D0DDFD}"/>
          </ac:spMkLst>
        </pc:spChg>
        <pc:spChg chg="mod">
          <ac:chgData name="Pablo Novero" userId="c8b3b215-f0d4-4be1-96ee-de6544bc800b" providerId="ADAL" clId="{BD8C738D-816A-405E-8BCC-A68476D170D8}" dt="2022-05-02T18:28:54.787" v="1534" actId="14100"/>
          <ac:spMkLst>
            <pc:docMk/>
            <pc:sldMk cId="52855195" sldId="274"/>
            <ac:spMk id="12" creationId="{5585A6E6-3411-4EBE-9133-76CFCE896858}"/>
          </ac:spMkLst>
        </pc:spChg>
        <pc:spChg chg="del">
          <ac:chgData name="Pablo Novero" userId="c8b3b215-f0d4-4be1-96ee-de6544bc800b" providerId="ADAL" clId="{BD8C738D-816A-405E-8BCC-A68476D170D8}" dt="2022-05-02T18:21:17.853" v="1330" actId="478"/>
          <ac:spMkLst>
            <pc:docMk/>
            <pc:sldMk cId="52855195" sldId="274"/>
            <ac:spMk id="16" creationId="{E9F80AFE-FD44-3CF1-E74B-571461D5DFE9}"/>
          </ac:spMkLst>
        </pc:spChg>
        <pc:spChg chg="mod">
          <ac:chgData name="Pablo Novero" userId="c8b3b215-f0d4-4be1-96ee-de6544bc800b" providerId="ADAL" clId="{BD8C738D-816A-405E-8BCC-A68476D170D8}" dt="2022-05-02T18:42:38.290" v="1648" actId="1076"/>
          <ac:spMkLst>
            <pc:docMk/>
            <pc:sldMk cId="52855195" sldId="274"/>
            <ac:spMk id="17" creationId="{1B05CAB0-570F-3954-3AC0-60C0675F1BB5}"/>
          </ac:spMkLst>
        </pc:spChg>
        <pc:spChg chg="add mod">
          <ac:chgData name="Pablo Novero" userId="c8b3b215-f0d4-4be1-96ee-de6544bc800b" providerId="ADAL" clId="{BD8C738D-816A-405E-8BCC-A68476D170D8}" dt="2022-05-02T18:56:14.690" v="1676" actId="108"/>
          <ac:spMkLst>
            <pc:docMk/>
            <pc:sldMk cId="52855195" sldId="274"/>
            <ac:spMk id="18" creationId="{BDCC702D-6414-71B6-06F7-C2612833C7F3}"/>
          </ac:spMkLst>
        </pc:spChg>
        <pc:spChg chg="add mod">
          <ac:chgData name="Pablo Novero" userId="c8b3b215-f0d4-4be1-96ee-de6544bc800b" providerId="ADAL" clId="{BD8C738D-816A-405E-8BCC-A68476D170D8}" dt="2022-05-02T18:31:52.210" v="1590" actId="14100"/>
          <ac:spMkLst>
            <pc:docMk/>
            <pc:sldMk cId="52855195" sldId="274"/>
            <ac:spMk id="19" creationId="{E69994D3-F020-8EA2-9888-A318D20104AE}"/>
          </ac:spMkLst>
        </pc:spChg>
        <pc:picChg chg="mod ord">
          <ac:chgData name="Pablo Novero" userId="c8b3b215-f0d4-4be1-96ee-de6544bc800b" providerId="ADAL" clId="{BD8C738D-816A-405E-8BCC-A68476D170D8}" dt="2022-05-02T17:56:13.483" v="536" actId="167"/>
          <ac:picMkLst>
            <pc:docMk/>
            <pc:sldMk cId="52855195" sldId="274"/>
            <ac:picMk id="4" creationId="{34ECFE8C-36DC-404A-8201-19404D89A57C}"/>
          </ac:picMkLst>
        </pc:picChg>
        <pc:cxnChg chg="add del mod">
          <ac:chgData name="Pablo Novero" userId="c8b3b215-f0d4-4be1-96ee-de6544bc800b" providerId="ADAL" clId="{BD8C738D-816A-405E-8BCC-A68476D170D8}" dt="2022-05-02T18:25:05.689" v="1471" actId="478"/>
          <ac:cxnSpMkLst>
            <pc:docMk/>
            <pc:sldMk cId="52855195" sldId="274"/>
            <ac:cxnSpMk id="8" creationId="{AFA99137-A6F6-BD2C-0983-0F2523EFE7E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r>
              <a:rPr lang="en-US" sz="2300" b="0" dirty="0">
                <a:latin typeface="Quicksand Medium" pitchFamily="2" charset="0"/>
              </a:rPr>
              <a:t>¿</a:t>
            </a:r>
            <a:r>
              <a:rPr lang="en-US" sz="2300" b="0" dirty="0" err="1">
                <a:latin typeface="Quicksand Medium" pitchFamily="2" charset="0"/>
              </a:rPr>
              <a:t>Fue</a:t>
            </a:r>
            <a:r>
              <a:rPr lang="en-US" sz="2300" b="0" dirty="0">
                <a:latin typeface="Quicksand Medium" pitchFamily="2" charset="0"/>
              </a:rPr>
              <a:t> </a:t>
            </a:r>
            <a:r>
              <a:rPr lang="en-US" sz="2300" b="0" dirty="0" err="1">
                <a:latin typeface="Quicksand Medium" pitchFamily="2" charset="0"/>
              </a:rPr>
              <a:t>el</a:t>
            </a:r>
            <a:r>
              <a:rPr lang="en-US" sz="2300" b="0" dirty="0">
                <a:latin typeface="Quicksand Medium" pitchFamily="2" charset="0"/>
              </a:rPr>
              <a:t> primer </a:t>
            </a:r>
            <a:r>
              <a:rPr lang="en-US" sz="2300" b="0" dirty="0" err="1">
                <a:latin typeface="Quicksand Medium" pitchFamily="2" charset="0"/>
              </a:rPr>
              <a:t>canje</a:t>
            </a:r>
            <a:r>
              <a:rPr lang="en-US" sz="2300" b="0" dirty="0">
                <a:latin typeface="Quicksand Medium" pitchFamily="2" charset="0"/>
              </a:rPr>
              <a:t> del socio </a:t>
            </a:r>
            <a:r>
              <a:rPr lang="en-US" sz="2300" b="0" dirty="0" err="1">
                <a:latin typeface="Quicksand Medium" pitchFamily="2" charset="0"/>
              </a:rPr>
              <a:t>en</a:t>
            </a:r>
            <a:r>
              <a:rPr lang="en-US" sz="2300" b="0" dirty="0">
                <a:latin typeface="Quicksand Medium" pitchFamily="2" charset="0"/>
              </a:rPr>
              <a:t> </a:t>
            </a:r>
            <a:r>
              <a:rPr lang="en-US" sz="2300" b="0" dirty="0" err="1">
                <a:latin typeface="Quicksand Medium" pitchFamily="2" charset="0"/>
              </a:rPr>
              <a:t>su</a:t>
            </a:r>
            <a:r>
              <a:rPr lang="en-US" sz="2300" b="0" baseline="0" dirty="0">
                <a:latin typeface="Quicksand Medium" pitchFamily="2" charset="0"/>
              </a:rPr>
              <a:t> </a:t>
            </a:r>
            <a:r>
              <a:rPr lang="en-US" sz="2300" b="0" baseline="0" dirty="0" err="1">
                <a:latin typeface="Quicksand Medium" pitchFamily="2" charset="0"/>
              </a:rPr>
              <a:t>historial</a:t>
            </a:r>
            <a:r>
              <a:rPr lang="en-US" sz="2300" b="0" baseline="0" dirty="0">
                <a:latin typeface="Quicksand Medium" pitchFamily="2" charset="0"/>
              </a:rPr>
              <a:t>?</a:t>
            </a:r>
            <a:endParaRPr lang="en-US" sz="2300" b="0" dirty="0">
              <a:latin typeface="Quicksand Medium" pitchFamily="2" charset="0"/>
            </a:endParaRPr>
          </a:p>
        </c:rich>
      </c:tx>
      <c:layout>
        <c:manualLayout>
          <c:xMode val="edge"/>
          <c:yMode val="edge"/>
          <c:x val="6.7131170793910335E-4"/>
          <c:y val="3.500616602943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Quicksand SemiBold" pitchFamily="2" charset="0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92D74">
                <a:alpha val="99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8401826369889894E-2"/>
                  <c:y val="-7.754228802258759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Quicksand SemiBold" pitchFamily="2" charset="0"/>
                        <a:ea typeface="+mn-ea"/>
                        <a:cs typeface="+mn-cs"/>
                      </a:defRPr>
                    </a:pPr>
                    <a:fld id="{64F03841-B0E7-4A56-A5E6-14296073D1A3}" type="VALU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600" b="0" i="0" u="none" strike="noStrike" kern="1200" baseline="0">
                          <a:solidFill>
                            <a:schemeClr val="bg1"/>
                          </a:solidFill>
                          <a:latin typeface="Quicksand SemiBold" pitchFamily="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 (55%)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Quicksand SemiBold" pitchFamily="2" charset="0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D88-40B9-8B0D-791085A331F9}"/>
                </c:ext>
              </c:extLst>
            </c:dLbl>
            <c:dLbl>
              <c:idx val="1"/>
              <c:layout>
                <c:manualLayout>
                  <c:x val="3.2503055159220184E-3"/>
                  <c:y val="0"/>
                </c:manualLayout>
              </c:layout>
              <c:tx>
                <c:rich>
                  <a:bodyPr/>
                  <a:lstStyle/>
                  <a:p>
                    <a:fld id="{8B7CCB53-00B3-4BE4-AFE7-ACEB57445D51}" type="VALUE">
                      <a:rPr lang="en-US" smtClean="0"/>
                      <a:pPr/>
                      <a:t>[VALOR]</a:t>
                    </a:fld>
                    <a:r>
                      <a:rPr lang="en-US"/>
                      <a:t> (19%)</a:t>
                    </a:r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D88-40B9-8B0D-791085A331F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Quicksand SemiBold" pitchFamily="2" charset="0"/>
                        <a:ea typeface="+mn-ea"/>
                        <a:cs typeface="+mn-cs"/>
                      </a:defRPr>
                    </a:pPr>
                    <a:fld id="{D298F710-83DE-4A64-B8A4-ACF036416E5C}" type="CELLRANGE">
                      <a:rPr lang="en-US" dirty="0"/>
                      <a:pPr>
                        <a:defRPr sz="16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Quicksand SemiBold" pitchFamily="2" charset="0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s-A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Quicksand SemiBold" pitchFamily="2" charset="0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25589573655404"/>
                      <c:h val="6.97880592203275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D88-40B9-8B0D-791085A33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Quicksand SemiBold" pitchFamily="2" charset="0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Hoja1!$A$2:$A$4</c:f>
              <c:strCache>
                <c:ptCount val="3"/>
                <c:pt idx="0">
                  <c:v>Más de dos canjes previos</c:v>
                </c:pt>
                <c:pt idx="1">
                  <c:v>Un solo canje previo</c:v>
                </c:pt>
                <c:pt idx="2">
                  <c:v>Sin canjes previos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17657</c:v>
                </c:pt>
                <c:pt idx="1">
                  <c:v>5996</c:v>
                </c:pt>
                <c:pt idx="2">
                  <c:v>8539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Hoja1!$C$2:$C$4</c15:f>
                <c15:dlblRangeCache>
                  <c:ptCount val="3"/>
                  <c:pt idx="0">
                    <c:v>17.657 (55%)</c:v>
                  </c:pt>
                  <c:pt idx="1">
                    <c:v>5.996 (19%)</c:v>
                  </c:pt>
                  <c:pt idx="2">
                    <c:v>8.539 (26%)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DD88-40B9-8B0D-791085A331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1045689216"/>
        <c:axId val="1045686304"/>
      </c:barChart>
      <c:catAx>
        <c:axId val="1045689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endParaRPr lang="es-AR"/>
          </a:p>
        </c:txPr>
        <c:crossAx val="1045686304"/>
        <c:crosses val="autoZero"/>
        <c:auto val="1"/>
        <c:lblAlgn val="ctr"/>
        <c:lblOffset val="100"/>
        <c:noMultiLvlLbl val="0"/>
      </c:catAx>
      <c:valAx>
        <c:axId val="1045686304"/>
        <c:scaling>
          <c:orientation val="minMax"/>
        </c:scaling>
        <c:delete val="1"/>
        <c:axPos val="b"/>
        <c:numFmt formatCode="#,##0" sourceLinked="1"/>
        <c:majorTickMark val="out"/>
        <c:minorTickMark val="none"/>
        <c:tickLblPos val="nextTo"/>
        <c:crossAx val="10456892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Quicksand SemiBold" pitchFamily="2" charset="0"/>
        </a:defRPr>
      </a:pPr>
      <a:endParaRPr lang="es-A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Sin canjes previos</c:v>
                </c:pt>
                <c:pt idx="1">
                  <c:v>Un canje previo</c:v>
                </c:pt>
                <c:pt idx="2">
                  <c:v>Dos o más canjes previos</c:v>
                </c:pt>
              </c:strCache>
            </c:strRef>
          </c:cat>
          <c:val>
            <c:numRef>
              <c:f>Hoja1!$B$2:$B$4</c:f>
              <c:numCache>
                <c:formatCode>0.00%</c:formatCode>
                <c:ptCount val="3"/>
                <c:pt idx="0">
                  <c:v>0.26500000000000001</c:v>
                </c:pt>
                <c:pt idx="1">
                  <c:v>0.186</c:v>
                </c:pt>
                <c:pt idx="2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5-4683-9EC6-07F04E7E5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5687968"/>
        <c:axId val="1045688800"/>
      </c:barChart>
      <c:catAx>
        <c:axId val="104568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8800"/>
        <c:crosses val="autoZero"/>
        <c:auto val="1"/>
        <c:lblAlgn val="ctr"/>
        <c:lblOffset val="100"/>
        <c:noMultiLvlLbl val="0"/>
      </c:catAx>
      <c:valAx>
        <c:axId val="104568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Sin canjes previos</c:v>
                </c:pt>
                <c:pt idx="1">
                  <c:v>Un canje previo</c:v>
                </c:pt>
                <c:pt idx="2">
                  <c:v>Dos o más canjes previos</c:v>
                </c:pt>
              </c:strCache>
            </c:strRef>
          </c:cat>
          <c:val>
            <c:numRef>
              <c:f>Hoja1!$B$2:$B$4</c:f>
              <c:numCache>
                <c:formatCode>0.00%</c:formatCode>
                <c:ptCount val="3"/>
                <c:pt idx="0">
                  <c:v>0.26500000000000001</c:v>
                </c:pt>
                <c:pt idx="1">
                  <c:v>0.186</c:v>
                </c:pt>
                <c:pt idx="2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5-4683-9EC6-07F04E7E5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5687968"/>
        <c:axId val="1045688800"/>
      </c:barChart>
      <c:catAx>
        <c:axId val="104568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8800"/>
        <c:crosses val="autoZero"/>
        <c:auto val="1"/>
        <c:lblAlgn val="ctr"/>
        <c:lblOffset val="100"/>
        <c:noMultiLvlLbl val="0"/>
      </c:catAx>
      <c:valAx>
        <c:axId val="104568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r>
              <a:rPr lang="en-US" sz="2300" b="0" dirty="0">
                <a:latin typeface="Quicksand Medium" pitchFamily="2" charset="0"/>
              </a:rPr>
              <a:t>¿</a:t>
            </a:r>
            <a:r>
              <a:rPr lang="en-US" sz="2300" b="0" dirty="0" err="1">
                <a:latin typeface="Quicksand Medium" pitchFamily="2" charset="0"/>
              </a:rPr>
              <a:t>Cuándo</a:t>
            </a:r>
            <a:r>
              <a:rPr lang="en-US" sz="2300" b="0" dirty="0">
                <a:latin typeface="Quicksand Medium" pitchFamily="2" charset="0"/>
              </a:rPr>
              <a:t> </a:t>
            </a:r>
            <a:r>
              <a:rPr lang="en-US" sz="2300" b="0" dirty="0" err="1">
                <a:latin typeface="Quicksand Medium" pitchFamily="2" charset="0"/>
              </a:rPr>
              <a:t>fue</a:t>
            </a:r>
            <a:r>
              <a:rPr lang="en-US" sz="2300" b="0" dirty="0">
                <a:latin typeface="Quicksand Medium" pitchFamily="2" charset="0"/>
              </a:rPr>
              <a:t> la </a:t>
            </a:r>
            <a:r>
              <a:rPr lang="en-US" sz="2300" b="0" dirty="0" err="1">
                <a:latin typeface="Quicksand Medium" pitchFamily="2" charset="0"/>
              </a:rPr>
              <a:t>última</a:t>
            </a:r>
            <a:r>
              <a:rPr lang="en-US" sz="2300" b="0" dirty="0">
                <a:latin typeface="Quicksand Medium" pitchFamily="2" charset="0"/>
              </a:rPr>
              <a:t> </a:t>
            </a:r>
            <a:r>
              <a:rPr lang="en-US" sz="2300" b="0" dirty="0" err="1">
                <a:latin typeface="Quicksand Medium" pitchFamily="2" charset="0"/>
              </a:rPr>
              <a:t>actividad</a:t>
            </a:r>
            <a:r>
              <a:rPr lang="en-US" sz="2300" b="0" baseline="0" dirty="0">
                <a:latin typeface="Quicksand Medium" pitchFamily="2" charset="0"/>
              </a:rPr>
              <a:t> de </a:t>
            </a:r>
            <a:r>
              <a:rPr lang="en-US" sz="2300" b="0" baseline="0" dirty="0" err="1">
                <a:latin typeface="Quicksand Medium" pitchFamily="2" charset="0"/>
              </a:rPr>
              <a:t>ellos</a:t>
            </a:r>
            <a:r>
              <a:rPr lang="en-US" sz="2300" b="0" baseline="0" dirty="0">
                <a:latin typeface="Quicksand Medium" pitchFamily="2" charset="0"/>
              </a:rPr>
              <a:t>?</a:t>
            </a:r>
            <a:endParaRPr lang="en-US" sz="2300" b="0" dirty="0">
              <a:latin typeface="Quicksand Medium" pitchFamily="2" charset="0"/>
            </a:endParaRPr>
          </a:p>
        </c:rich>
      </c:tx>
      <c:layout>
        <c:manualLayout>
          <c:xMode val="edge"/>
          <c:yMode val="edge"/>
          <c:x val="6.7131170793910866E-4"/>
          <c:y val="2.12412788161223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Quicksand SemiBold" pitchFamily="2" charset="0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092D74">
                <a:alpha val="99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0464316969209472"/>
                  <c:y val="-5.378905939505852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en-US" sz="1400" b="0" i="0" u="none" strike="noStrike" kern="1200" baseline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Quicksand SemiBold" pitchFamily="2" charset="0"/>
                        <a:ea typeface="+mn-ea"/>
                        <a:cs typeface="+mn-cs"/>
                      </a:defRPr>
                    </a:pPr>
                    <a:fld id="{64F03841-B0E7-4A56-A5E6-14296073D1A3}" type="VALUE">
                      <a:rPr lang="en-US" sz="1400" b="0" i="0" u="none" strike="noStrike" kern="1200" baseline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Quicksand SemiBold" pitchFamily="2" charset="0"/>
                        <a:ea typeface="+mn-ea"/>
                        <a:cs typeface="+mn-cs"/>
                      </a:rPr>
                      <a:pPr>
                        <a:defRPr lang="en-US" sz="1400" b="0" i="0" u="none" strike="noStrike" kern="1200" baseline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Quicksand SemiBold" pitchFamily="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sz="14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Quicksand SemiBold" pitchFamily="2" charset="0"/>
                        <a:ea typeface="+mn-ea"/>
                        <a:cs typeface="+mn-cs"/>
                      </a:rPr>
                      <a:t> (55%)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400" b="0" i="0" u="none" strike="noStrike" kern="1200" baseline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Quicksand SemiBold" pitchFamily="2" charset="0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D88-40B9-8B0D-791085A331F9}"/>
                </c:ext>
              </c:extLst>
            </c:dLbl>
            <c:dLbl>
              <c:idx val="1"/>
              <c:layout>
                <c:manualLayout>
                  <c:x val="3.2503055159220184E-3"/>
                  <c:y val="0"/>
                </c:manualLayout>
              </c:layout>
              <c:tx>
                <c:rich>
                  <a:bodyPr/>
                  <a:lstStyle/>
                  <a:p>
                    <a:fld id="{8B7CCB53-00B3-4BE4-AFE7-ACEB57445D51}" type="VALUE">
                      <a:rPr lang="en-US" smtClean="0"/>
                      <a:pPr/>
                      <a:t>[VALOR]</a:t>
                    </a:fld>
                    <a:r>
                      <a:rPr lang="en-US" dirty="0"/>
                      <a:t> (19%)</a:t>
                    </a:r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D88-40B9-8B0D-791085A331F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Quicksand SemiBold" pitchFamily="2" charset="0"/>
                        <a:ea typeface="+mn-ea"/>
                        <a:cs typeface="+mn-cs"/>
                      </a:defRPr>
                    </a:pPr>
                    <a:fld id="{695989C1-CF5F-4EDB-84AE-B7AFD3CC7ABA}" type="CELLRANGE">
                      <a:rPr lang="en-US" sz="1400" dirty="0"/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Quicksand SemiBold" pitchFamily="2" charset="0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s-A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Quicksand SemiBold" pitchFamily="2" charset="0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25589573655404"/>
                      <c:h val="6.978805922032756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D88-40B9-8B0D-791085A331F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1F06C4-A9BF-493C-9938-790E94758861}" type="CELLRANGE">
                      <a:rPr lang="en-US"/>
                      <a:pPr/>
                      <a:t>[CELLRANGE]</a:t>
                    </a:fld>
                    <a:endParaRPr lang="es-A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AD2-4BB3-A604-1787FC3AFA3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F0743F4-2055-41ED-8007-60D83DCABD95}" type="CELLRANGE">
                      <a:rPr lang="es-AR"/>
                      <a:pPr/>
                      <a:t>[CELLRANGE]</a:t>
                    </a:fld>
                    <a:endParaRPr lang="es-A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AD2-4BB3-A604-1787FC3AFA3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F4EF227-0CE5-404A-A0CA-31256D3554A2}" type="CELLRANGE">
                      <a:rPr lang="es-AR"/>
                      <a:pPr/>
                      <a:t>[CELLRANGE]</a:t>
                    </a:fld>
                    <a:endParaRPr lang="es-A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AD2-4BB3-A604-1787FC3AFA3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47488D-3ECD-4D9B-8AA5-4E9302CFFC00}" type="CELLRANGE">
                      <a:rPr lang="es-AR"/>
                      <a:pPr/>
                      <a:t>[CELLRANGE]</a:t>
                    </a:fld>
                    <a:endParaRPr lang="es-A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AD2-4BB3-A604-1787FC3AFA3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6AB4CFF-F23C-4DFC-958D-6C9FC267C0CA}" type="CELLRANGE">
                      <a:rPr lang="es-AR"/>
                      <a:pPr/>
                      <a:t>[CELLRANGE]</a:t>
                    </a:fld>
                    <a:endParaRPr lang="es-A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AD2-4BB3-A604-1787FC3AFA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Quicksand SemiBold" pitchFamily="2" charset="0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Hoja1!$A$2:$A$9</c:f>
              <c:strCache>
                <c:ptCount val="8"/>
                <c:pt idx="0">
                  <c:v>Menos de 1 mes</c:v>
                </c:pt>
                <c:pt idx="1">
                  <c:v>Entre 1 y 2 meses</c:v>
                </c:pt>
                <c:pt idx="2">
                  <c:v>Entre 2 y 3 meses</c:v>
                </c:pt>
                <c:pt idx="3">
                  <c:v>Entre 3 y 4 meses</c:v>
                </c:pt>
                <c:pt idx="4">
                  <c:v>Entre 4 y 6 meses</c:v>
                </c:pt>
                <c:pt idx="5">
                  <c:v>Entre 6 y 12 meses</c:v>
                </c:pt>
                <c:pt idx="6">
                  <c:v>Entre 12 y 24 meses</c:v>
                </c:pt>
                <c:pt idx="7">
                  <c:v>Más de 24 meses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18258</c:v>
                </c:pt>
                <c:pt idx="1">
                  <c:v>6041</c:v>
                </c:pt>
                <c:pt idx="2">
                  <c:v>2383</c:v>
                </c:pt>
                <c:pt idx="3">
                  <c:v>1405</c:v>
                </c:pt>
                <c:pt idx="4">
                  <c:v>1089</c:v>
                </c:pt>
                <c:pt idx="5">
                  <c:v>1205</c:v>
                </c:pt>
                <c:pt idx="6">
                  <c:v>869</c:v>
                </c:pt>
                <c:pt idx="7">
                  <c:v>942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Hoja1!$C$2:$C$9</c15:f>
                <c15:dlblRangeCache>
                  <c:ptCount val="8"/>
                  <c:pt idx="0">
                    <c:v>18.258 (56,7%)</c:v>
                  </c:pt>
                  <c:pt idx="1">
                    <c:v>6.041 (18,8%)</c:v>
                  </c:pt>
                  <c:pt idx="2">
                    <c:v>2.383 (7,4%)</c:v>
                  </c:pt>
                  <c:pt idx="3">
                    <c:v>1.405 (4,4%)</c:v>
                  </c:pt>
                  <c:pt idx="4">
                    <c:v>1.089 (3,4%)</c:v>
                  </c:pt>
                  <c:pt idx="5">
                    <c:v>1.205 (3,7%)</c:v>
                  </c:pt>
                  <c:pt idx="6">
                    <c:v>869 (2,7%)</c:v>
                  </c:pt>
                  <c:pt idx="7">
                    <c:v>942 (2,9%)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DD88-40B9-8B0D-791085A331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1045689216"/>
        <c:axId val="1045686304"/>
      </c:barChart>
      <c:catAx>
        <c:axId val="1045689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endParaRPr lang="es-AR"/>
          </a:p>
        </c:txPr>
        <c:crossAx val="1045686304"/>
        <c:crosses val="autoZero"/>
        <c:auto val="1"/>
        <c:lblAlgn val="ctr"/>
        <c:lblOffset val="100"/>
        <c:noMultiLvlLbl val="0"/>
      </c:catAx>
      <c:valAx>
        <c:axId val="1045686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56892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Quicksand SemiBold" pitchFamily="2" charset="0"/>
        </a:defRPr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Sin canjes previos</c:v>
                </c:pt>
                <c:pt idx="1">
                  <c:v>Un canje previo</c:v>
                </c:pt>
                <c:pt idx="2">
                  <c:v>Dos o más canjes previos</c:v>
                </c:pt>
              </c:strCache>
            </c:strRef>
          </c:cat>
          <c:val>
            <c:numRef>
              <c:f>Hoja1!$B$2:$B$4</c:f>
              <c:numCache>
                <c:formatCode>0.00%</c:formatCode>
                <c:ptCount val="3"/>
                <c:pt idx="0">
                  <c:v>0.26500000000000001</c:v>
                </c:pt>
                <c:pt idx="1">
                  <c:v>0.186</c:v>
                </c:pt>
                <c:pt idx="2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5-4683-9EC6-07F04E7E5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5687968"/>
        <c:axId val="1045688800"/>
      </c:barChart>
      <c:catAx>
        <c:axId val="104568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8800"/>
        <c:crosses val="autoZero"/>
        <c:auto val="1"/>
        <c:lblAlgn val="ctr"/>
        <c:lblOffset val="100"/>
        <c:noMultiLvlLbl val="0"/>
      </c:catAx>
      <c:valAx>
        <c:axId val="104568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r>
              <a:rPr lang="en-US" sz="2300" b="1" dirty="0">
                <a:latin typeface="Quicksand Medium" pitchFamily="2" charset="0"/>
              </a:rPr>
              <a:t>¿</a:t>
            </a:r>
            <a:r>
              <a:rPr lang="en-US" sz="2300" b="1" dirty="0" err="1">
                <a:latin typeface="Quicksand Medium" pitchFamily="2" charset="0"/>
              </a:rPr>
              <a:t>Cuál</a:t>
            </a:r>
            <a:r>
              <a:rPr lang="en-US" sz="2300" b="1" dirty="0">
                <a:latin typeface="Quicksand Medium" pitchFamily="2" charset="0"/>
              </a:rPr>
              <a:t> </a:t>
            </a:r>
            <a:r>
              <a:rPr lang="en-US" sz="2300" b="1" dirty="0" err="1">
                <a:latin typeface="Quicksand Medium" pitchFamily="2" charset="0"/>
              </a:rPr>
              <a:t>fue</a:t>
            </a:r>
            <a:r>
              <a:rPr lang="en-US" sz="2300" b="1" dirty="0">
                <a:latin typeface="Quicksand Medium" pitchFamily="2" charset="0"/>
              </a:rPr>
              <a:t> </a:t>
            </a:r>
            <a:r>
              <a:rPr lang="en-US" sz="2300" b="1" dirty="0" err="1">
                <a:latin typeface="Quicksand Medium" pitchFamily="2" charset="0"/>
              </a:rPr>
              <a:t>el</a:t>
            </a:r>
            <a:r>
              <a:rPr lang="en-US" sz="2300" b="1" dirty="0">
                <a:latin typeface="Quicksand Medium" pitchFamily="2" charset="0"/>
              </a:rPr>
              <a:t> </a:t>
            </a:r>
            <a:r>
              <a:rPr lang="en-US" sz="2300" b="1" dirty="0" err="1">
                <a:latin typeface="Quicksand Medium" pitchFamily="2" charset="0"/>
              </a:rPr>
              <a:t>producto</a:t>
            </a:r>
            <a:r>
              <a:rPr lang="en-US" sz="2300" b="1" baseline="0" dirty="0">
                <a:latin typeface="Quicksand Medium" pitchFamily="2" charset="0"/>
              </a:rPr>
              <a:t> que </a:t>
            </a:r>
            <a:r>
              <a:rPr lang="en-US" sz="2300" b="1" baseline="0" dirty="0" err="1">
                <a:latin typeface="Quicksand Medium" pitchFamily="2" charset="0"/>
              </a:rPr>
              <a:t>más</a:t>
            </a:r>
            <a:r>
              <a:rPr lang="en-US" sz="2300" b="1" baseline="0" dirty="0">
                <a:latin typeface="Quicksand Medium" pitchFamily="2" charset="0"/>
              </a:rPr>
              <a:t> se </a:t>
            </a:r>
            <a:r>
              <a:rPr lang="en-US" sz="2300" b="1" baseline="0" dirty="0" err="1">
                <a:latin typeface="Quicksand Medium" pitchFamily="2" charset="0"/>
              </a:rPr>
              <a:t>canjeó</a:t>
            </a:r>
            <a:r>
              <a:rPr lang="en-US" sz="2300" b="1" baseline="0" dirty="0">
                <a:latin typeface="Quicksand Medium" pitchFamily="2" charset="0"/>
              </a:rPr>
              <a:t>?</a:t>
            </a:r>
            <a:endParaRPr lang="en-US" sz="2300" b="1" dirty="0">
              <a:latin typeface="Quicksand Medium" pitchFamily="2" charset="0"/>
            </a:endParaRPr>
          </a:p>
        </c:rich>
      </c:tx>
      <c:layout>
        <c:manualLayout>
          <c:xMode val="edge"/>
          <c:yMode val="edge"/>
          <c:x val="6.7131170793910866E-4"/>
          <c:y val="2.12412788161223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Quicksand SemiBold" pitchFamily="2" charset="0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rgbClr val="092D74">
                <a:alpha val="99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361997098272343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88-40B9-8B0D-791085A33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Quicksand SemiBold" pitchFamily="2" charset="0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Bombon Escoces xU.</c:v>
                </c:pt>
                <c:pt idx="1">
                  <c:v>Bombon Crocante xU.</c:v>
                </c:pt>
                <c:pt idx="2">
                  <c:v>Palito Frutal Frutilla xU.</c:v>
                </c:pt>
                <c:pt idx="3">
                  <c:v>Almendrado x8U.</c:v>
                </c:pt>
                <c:pt idx="4">
                  <c:v>Casatta x8U.</c:v>
                </c:pt>
              </c:strCache>
            </c:strRef>
          </c:cat>
          <c:val>
            <c:numRef>
              <c:f>Hoja1!$B$2:$B$6</c:f>
              <c:numCache>
                <c:formatCode>0.0%</c:formatCode>
                <c:ptCount val="5"/>
                <c:pt idx="0">
                  <c:v>0.16400000000000001</c:v>
                </c:pt>
                <c:pt idx="1">
                  <c:v>9.2999999999999999E-2</c:v>
                </c:pt>
                <c:pt idx="2">
                  <c:v>6.3E-2</c:v>
                </c:pt>
                <c:pt idx="3">
                  <c:v>6.2E-2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8-40B9-8B0D-791085A331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1045689216"/>
        <c:axId val="1045686304"/>
      </c:barChart>
      <c:catAx>
        <c:axId val="104568921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endParaRPr lang="es-AR"/>
          </a:p>
        </c:txPr>
        <c:crossAx val="1045686304"/>
        <c:crosses val="autoZero"/>
        <c:auto val="1"/>
        <c:lblAlgn val="ctr"/>
        <c:lblOffset val="100"/>
        <c:noMultiLvlLbl val="0"/>
      </c:catAx>
      <c:valAx>
        <c:axId val="1045686304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0456892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Quicksand SemiBold" pitchFamily="2" charset="0"/>
        </a:defRPr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Sin canjes previos</c:v>
                </c:pt>
                <c:pt idx="1">
                  <c:v>Un canje previo</c:v>
                </c:pt>
                <c:pt idx="2">
                  <c:v>Dos o más canjes previos</c:v>
                </c:pt>
              </c:strCache>
            </c:strRef>
          </c:cat>
          <c:val>
            <c:numRef>
              <c:f>Hoja1!$B$2:$B$4</c:f>
              <c:numCache>
                <c:formatCode>0.00%</c:formatCode>
                <c:ptCount val="3"/>
                <c:pt idx="0">
                  <c:v>0.26500000000000001</c:v>
                </c:pt>
                <c:pt idx="1">
                  <c:v>0.186</c:v>
                </c:pt>
                <c:pt idx="2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5-4683-9EC6-07F04E7E5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5687968"/>
        <c:axId val="1045688800"/>
      </c:barChart>
      <c:catAx>
        <c:axId val="104568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8800"/>
        <c:crosses val="autoZero"/>
        <c:auto val="1"/>
        <c:lblAlgn val="ctr"/>
        <c:lblOffset val="100"/>
        <c:noMultiLvlLbl val="0"/>
      </c:catAx>
      <c:valAx>
        <c:axId val="104568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r>
              <a:rPr lang="en-US" sz="1600" b="1" dirty="0">
                <a:latin typeface="Quicksand Medium" pitchFamily="2" charset="0"/>
              </a:rPr>
              <a:t>¿</a:t>
            </a:r>
            <a:r>
              <a:rPr lang="en-US" sz="1600" b="1" dirty="0" err="1">
                <a:latin typeface="Quicksand Medium" pitchFamily="2" charset="0"/>
              </a:rPr>
              <a:t>Cuáles</a:t>
            </a:r>
            <a:r>
              <a:rPr lang="en-US" sz="1600" b="1" baseline="0" dirty="0">
                <a:latin typeface="Quicksand Medium" pitchFamily="2" charset="0"/>
              </a:rPr>
              <a:t> son </a:t>
            </a:r>
            <a:r>
              <a:rPr lang="en-US" sz="1600" b="1" baseline="0" dirty="0" err="1">
                <a:latin typeface="Quicksand Medium" pitchFamily="2" charset="0"/>
              </a:rPr>
              <a:t>los</a:t>
            </a:r>
            <a:r>
              <a:rPr lang="en-US" sz="1600" b="1" baseline="0" dirty="0">
                <a:latin typeface="Quicksand Medium" pitchFamily="2" charset="0"/>
              </a:rPr>
              <a:t> </a:t>
            </a:r>
            <a:r>
              <a:rPr lang="en-US" sz="1600" b="1" baseline="0" dirty="0" err="1">
                <a:latin typeface="Quicksand Medium" pitchFamily="2" charset="0"/>
              </a:rPr>
              <a:t>productos</a:t>
            </a:r>
            <a:r>
              <a:rPr lang="en-US" sz="1600" b="1" baseline="0" dirty="0">
                <a:latin typeface="Quicksand Medium" pitchFamily="2" charset="0"/>
              </a:rPr>
              <a:t> que </a:t>
            </a:r>
            <a:r>
              <a:rPr lang="en-US" sz="1600" b="1" baseline="0" dirty="0" err="1">
                <a:latin typeface="Quicksand Medium" pitchFamily="2" charset="0"/>
              </a:rPr>
              <a:t>más</a:t>
            </a:r>
            <a:r>
              <a:rPr lang="en-US" sz="1600" b="1" baseline="0" dirty="0">
                <a:latin typeface="Quicksand Medium" pitchFamily="2" charset="0"/>
              </a:rPr>
              <a:t> se </a:t>
            </a:r>
            <a:r>
              <a:rPr lang="en-US" sz="1600" b="1" baseline="0" dirty="0" err="1">
                <a:latin typeface="Quicksand Medium" pitchFamily="2" charset="0"/>
              </a:rPr>
              <a:t>canjean</a:t>
            </a:r>
            <a:r>
              <a:rPr lang="en-US" sz="1600" b="1" baseline="0" dirty="0">
                <a:latin typeface="Quicksand Medium" pitchFamily="2" charset="0"/>
              </a:rPr>
              <a:t> </a:t>
            </a:r>
            <a:r>
              <a:rPr lang="en-US" sz="1600" b="1" baseline="0" dirty="0" err="1">
                <a:latin typeface="Quicksand Medium" pitchFamily="2" charset="0"/>
              </a:rPr>
              <a:t>en</a:t>
            </a:r>
            <a:r>
              <a:rPr lang="en-US" sz="1600" b="1" baseline="0" dirty="0">
                <a:latin typeface="Quicksand Medium" pitchFamily="2" charset="0"/>
              </a:rPr>
              <a:t> la </a:t>
            </a:r>
            <a:r>
              <a:rPr lang="en-US" sz="1600" b="1" baseline="0" dirty="0" err="1">
                <a:latin typeface="Quicksand Medium" pitchFamily="2" charset="0"/>
              </a:rPr>
              <a:t>cadena</a:t>
            </a:r>
            <a:r>
              <a:rPr lang="en-US" sz="1600" b="1" baseline="0" dirty="0">
                <a:latin typeface="Quicksand Medium" pitchFamily="2" charset="0"/>
              </a:rPr>
              <a:t>?</a:t>
            </a:r>
            <a:endParaRPr lang="en-US" sz="1600" b="1" dirty="0">
              <a:latin typeface="Quicksand Medium" pitchFamily="2" charset="0"/>
            </a:endParaRPr>
          </a:p>
        </c:rich>
      </c:tx>
      <c:layout>
        <c:manualLayout>
          <c:xMode val="edge"/>
          <c:yMode val="edge"/>
          <c:x val="0.1311061660770664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Quicksand SemiBold" pitchFamily="2" charset="0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51437433693272694"/>
          <c:y val="0.30026359721640056"/>
          <c:w val="0.48562566306727306"/>
          <c:h val="0.63866584063789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rgbClr val="092D74">
                <a:alpha val="99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361997098272343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70-4122-8B2F-3C976B050C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Quicksand SemiBold" pitchFamily="2" charset="0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Casatta X 8</c:v>
                </c:pt>
                <c:pt idx="1">
                  <c:v>Bombon Suizo X 8</c:v>
                </c:pt>
                <c:pt idx="2">
                  <c:v>Bombon Escoces X Ud</c:v>
                </c:pt>
                <c:pt idx="3">
                  <c:v>Almendrado X 8</c:v>
                </c:pt>
                <c:pt idx="4">
                  <c:v>Gigante 2 Bochas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0.10555540734348882</c:v>
                </c:pt>
                <c:pt idx="1">
                  <c:v>9.2691928749042113E-2</c:v>
                </c:pt>
                <c:pt idx="2">
                  <c:v>9.1982657348318494E-2</c:v>
                </c:pt>
                <c:pt idx="3">
                  <c:v>8.082750169958354E-2</c:v>
                </c:pt>
                <c:pt idx="4">
                  <c:v>6.9501237775187644E-2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70-4122-8B2F-3C976B050C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1045689216"/>
        <c:axId val="1045686304"/>
      </c:barChart>
      <c:dateAx>
        <c:axId val="104568921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endParaRPr lang="es-AR"/>
          </a:p>
        </c:txPr>
        <c:crossAx val="1045686304"/>
        <c:crosses val="autoZero"/>
        <c:auto val="0"/>
        <c:lblOffset val="100"/>
        <c:baseTimeUnit val="days"/>
      </c:dateAx>
      <c:valAx>
        <c:axId val="1045686304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10456892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Quicksand SemiBold" pitchFamily="2" charset="0"/>
        </a:defRPr>
      </a:pPr>
      <a:endParaRPr lang="es-A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r>
              <a:rPr lang="en-US" sz="2300" b="1" dirty="0">
                <a:latin typeface="Quicksand Medium" pitchFamily="2" charset="0"/>
              </a:rPr>
              <a:t>¿</a:t>
            </a:r>
            <a:r>
              <a:rPr lang="en-US" sz="2300" b="1" dirty="0" err="1">
                <a:latin typeface="Quicksand Medium" pitchFamily="2" charset="0"/>
              </a:rPr>
              <a:t>Cuál</a:t>
            </a:r>
            <a:r>
              <a:rPr lang="en-US" sz="2300" b="1" dirty="0">
                <a:latin typeface="Quicksand Medium" pitchFamily="2" charset="0"/>
              </a:rPr>
              <a:t> </a:t>
            </a:r>
            <a:r>
              <a:rPr lang="en-US" sz="2300" b="1" dirty="0" err="1">
                <a:latin typeface="Quicksand Medium" pitchFamily="2" charset="0"/>
              </a:rPr>
              <a:t>fue</a:t>
            </a:r>
            <a:r>
              <a:rPr lang="en-US" sz="2300" b="1" dirty="0">
                <a:latin typeface="Quicksand Medium" pitchFamily="2" charset="0"/>
              </a:rPr>
              <a:t> </a:t>
            </a:r>
            <a:r>
              <a:rPr lang="en-US" sz="2300" b="1" dirty="0" err="1">
                <a:latin typeface="Quicksand Medium" pitchFamily="2" charset="0"/>
              </a:rPr>
              <a:t>el</a:t>
            </a:r>
            <a:r>
              <a:rPr lang="en-US" sz="2300" b="1" dirty="0">
                <a:latin typeface="Quicksand Medium" pitchFamily="2" charset="0"/>
              </a:rPr>
              <a:t> </a:t>
            </a:r>
            <a:r>
              <a:rPr lang="en-US" sz="2300" b="1" dirty="0" err="1">
                <a:latin typeface="Quicksand Medium" pitchFamily="2" charset="0"/>
              </a:rPr>
              <a:t>producto</a:t>
            </a:r>
            <a:r>
              <a:rPr lang="en-US" sz="2300" b="1" baseline="0" dirty="0">
                <a:latin typeface="Quicksand Medium" pitchFamily="2" charset="0"/>
              </a:rPr>
              <a:t> que </a:t>
            </a:r>
            <a:r>
              <a:rPr lang="en-US" sz="2300" b="1" baseline="0" dirty="0" err="1">
                <a:latin typeface="Quicksand Medium" pitchFamily="2" charset="0"/>
              </a:rPr>
              <a:t>más</a:t>
            </a:r>
            <a:r>
              <a:rPr lang="en-US" sz="2300" b="1" baseline="0" dirty="0">
                <a:latin typeface="Quicksand Medium" pitchFamily="2" charset="0"/>
              </a:rPr>
              <a:t> se </a:t>
            </a:r>
            <a:r>
              <a:rPr lang="en-US" sz="2300" b="1" baseline="0" dirty="0" err="1">
                <a:latin typeface="Quicksand Medium" pitchFamily="2" charset="0"/>
              </a:rPr>
              <a:t>vendió</a:t>
            </a:r>
            <a:r>
              <a:rPr lang="en-US" sz="2300" b="1" baseline="0" dirty="0">
                <a:latin typeface="Quicksand Medium" pitchFamily="2" charset="0"/>
              </a:rPr>
              <a:t>?</a:t>
            </a:r>
            <a:endParaRPr lang="en-US" sz="2300" b="1" dirty="0">
              <a:latin typeface="Quicksand Medium" pitchFamily="2" charset="0"/>
            </a:endParaRPr>
          </a:p>
        </c:rich>
      </c:tx>
      <c:layout>
        <c:manualLayout>
          <c:xMode val="edge"/>
          <c:yMode val="edge"/>
          <c:x val="6.7131170793910866E-4"/>
          <c:y val="2.12412788161223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Quicksand SemiBold" pitchFamily="2" charset="0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rgbClr val="092D74">
                <a:alpha val="99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361997098272343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88-40B9-8B0D-791085A33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Quicksand SemiBold" pitchFamily="2" charset="0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Alfajor Shot xU.</c:v>
                </c:pt>
                <c:pt idx="1">
                  <c:v>1 Kilo</c:v>
                </c:pt>
                <c:pt idx="2">
                  <c:v>Alfajor Shot x6U.</c:v>
                </c:pt>
                <c:pt idx="3">
                  <c:v>1/4 Kilo</c:v>
                </c:pt>
                <c:pt idx="4">
                  <c:v>1/2 Kilo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0.16400000000000001</c:v>
                </c:pt>
                <c:pt idx="1">
                  <c:v>9.2999999999999999E-2</c:v>
                </c:pt>
                <c:pt idx="2">
                  <c:v>6.3E-2</c:v>
                </c:pt>
                <c:pt idx="3">
                  <c:v>6.2E-2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8-40B9-8B0D-791085A331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1045689216"/>
        <c:axId val="1045686304"/>
      </c:barChart>
      <c:catAx>
        <c:axId val="104568921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Quicksand SemiBold" pitchFamily="2" charset="0"/>
                <a:ea typeface="+mn-ea"/>
                <a:cs typeface="+mn-cs"/>
              </a:defRPr>
            </a:pPr>
            <a:endParaRPr lang="es-AR"/>
          </a:p>
        </c:txPr>
        <c:crossAx val="1045686304"/>
        <c:crosses val="autoZero"/>
        <c:auto val="1"/>
        <c:lblAlgn val="ctr"/>
        <c:lblOffset val="100"/>
        <c:noMultiLvlLbl val="0"/>
      </c:catAx>
      <c:valAx>
        <c:axId val="1045686304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104568921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Quicksand SemiBold" pitchFamily="2" charset="0"/>
        </a:defRPr>
      </a:pPr>
      <a:endParaRPr lang="es-A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Sin canjes previos</c:v>
                </c:pt>
                <c:pt idx="1">
                  <c:v>Un canje previo</c:v>
                </c:pt>
                <c:pt idx="2">
                  <c:v>Dos o más canjes previos</c:v>
                </c:pt>
              </c:strCache>
            </c:strRef>
          </c:cat>
          <c:val>
            <c:numRef>
              <c:f>Hoja1!$B$2:$B$4</c:f>
              <c:numCache>
                <c:formatCode>0.00%</c:formatCode>
                <c:ptCount val="3"/>
                <c:pt idx="0">
                  <c:v>0.26500000000000001</c:v>
                </c:pt>
                <c:pt idx="1">
                  <c:v>0.186</c:v>
                </c:pt>
                <c:pt idx="2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5-4683-9EC6-07F04E7E5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5687968"/>
        <c:axId val="1045688800"/>
      </c:barChart>
      <c:catAx>
        <c:axId val="104568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8800"/>
        <c:crosses val="autoZero"/>
        <c:auto val="1"/>
        <c:lblAlgn val="ctr"/>
        <c:lblOffset val="100"/>
        <c:noMultiLvlLbl val="0"/>
      </c:catAx>
      <c:valAx>
        <c:axId val="104568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4568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E3EE0-66CA-4E37-AF49-E9ECD6026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D060A-BECF-4D50-AF2F-FB38308B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29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B6C51-A3B5-40B1-9537-44772640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6459C-F404-4345-9BE8-6A598EB5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F768F-7D59-4B33-B10A-0CA5613A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A674-4829-493F-A89D-9BDFE442737C}" type="datetimeFigureOut">
              <a:rPr lang="es-AR" smtClean="0"/>
              <a:t>2/5/2022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BA335-1C3E-489B-AA75-AA3F61D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FAEB0-64E2-4E70-AA69-81E4BA96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4CB6-2F19-484B-AB40-D8259D5E4E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48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659CF1D-CFED-4025-8E7E-B53D598ED3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2D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EB4BDA-EDDC-4638-B2D4-BBFD447643C8}"/>
              </a:ext>
            </a:extLst>
          </p:cNvPr>
          <p:cNvSpPr txBox="1">
            <a:spLocks/>
          </p:cNvSpPr>
          <p:nvPr/>
        </p:nvSpPr>
        <p:spPr>
          <a:xfrm>
            <a:off x="964495" y="1052768"/>
            <a:ext cx="5571772" cy="2376232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INFORME DE CAMPAÑA PROMOCIONAL DE CLUB GRIDO POR EL LANZAMIENTO DEL ALFAJOR SHOT HELADO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478D49-10A2-44D9-B17B-FD45C580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67" y="3263995"/>
            <a:ext cx="3695385" cy="3332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68149D-4BE1-4C87-91BA-3BBC4FA5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61" y="5300601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CF88BCE1-E6D8-4223-95DB-00176FB32F89}"/>
              </a:ext>
            </a:extLst>
          </p:cNvPr>
          <p:cNvSpPr/>
          <p:nvPr/>
        </p:nvSpPr>
        <p:spPr>
          <a:xfrm>
            <a:off x="-12700" y="4074481"/>
            <a:ext cx="12192000" cy="278351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8C80BA41-B82D-4443-AAEE-F4EE3BD6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49137"/>
              </p:ext>
            </p:extLst>
          </p:nvPr>
        </p:nvGraphicFramePr>
        <p:xfrm>
          <a:off x="265848" y="4325943"/>
          <a:ext cx="11468953" cy="236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052">
                  <a:extLst>
                    <a:ext uri="{9D8B030D-6E8A-4147-A177-3AD203B41FA5}">
                      <a16:colId xmlns:a16="http://schemas.microsoft.com/office/drawing/2014/main" val="4232039237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3527309355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395719068"/>
                    </a:ext>
                  </a:extLst>
                </a:gridCol>
                <a:gridCol w="2908301">
                  <a:extLst>
                    <a:ext uri="{9D8B030D-6E8A-4147-A177-3AD203B41FA5}">
                      <a16:colId xmlns:a16="http://schemas.microsoft.com/office/drawing/2014/main" val="1456092641"/>
                    </a:ext>
                  </a:extLst>
                </a:gridCol>
              </a:tblGrid>
              <a:tr h="2319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El 45% de los clientes que canjearon el alfajor, realizaron una compra en el mismo momento.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De estas compras, el 16% de los productos que acompañaron fue el mismo Alfajor Shot por unidad.</a:t>
                      </a:r>
                      <a:endParaRPr lang="es-AR" sz="18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092D74"/>
                          </a:solidFill>
                          <a:latin typeface="Quicksand Medium" pitchFamily="2" charset="0"/>
                          <a:ea typeface="+mn-ea"/>
                          <a:cs typeface="+mn-cs"/>
                        </a:rPr>
                        <a:t>Al solo poder canjear una unidad de Alfajor Shot, el 10% de los socios eligió además comprar Alfajor Shot por unidad o caja.</a:t>
                      </a:r>
                      <a:endParaRPr lang="es-AR" sz="1800" b="1" kern="1200" dirty="0">
                        <a:solidFill>
                          <a:srgbClr val="092D74"/>
                        </a:solidFill>
                        <a:latin typeface="Quicksand Medium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092D74"/>
                          </a:solidFill>
                          <a:latin typeface="Quicksand Medium" pitchFamily="2" charset="0"/>
                          <a:ea typeface="+mn-ea"/>
                          <a:cs typeface="+mn-cs"/>
                        </a:rPr>
                        <a:t>El resto de los socios, parecen haber aprovechado la campaña para degustar el alfajor al realizar una compra común (1Kg, 1/4kg, etc...)</a:t>
                      </a:r>
                      <a:endParaRPr lang="es-AR" sz="1800" b="1" kern="1200" dirty="0">
                        <a:solidFill>
                          <a:srgbClr val="092D74"/>
                        </a:solidFill>
                        <a:latin typeface="Quicksand Medium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8823"/>
                  </a:ext>
                </a:extLst>
              </a:tr>
            </a:tbl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64B1E63-02F7-411E-9109-200D7130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537223"/>
              </p:ext>
            </p:extLst>
          </p:nvPr>
        </p:nvGraphicFramePr>
        <p:xfrm>
          <a:off x="4658353" y="212190"/>
          <a:ext cx="8139289" cy="386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FEC3444-0E1E-43AE-8B9D-7010671681A0}"/>
              </a:ext>
            </a:extLst>
          </p:cNvPr>
          <p:cNvSpPr/>
          <p:nvPr/>
        </p:nvSpPr>
        <p:spPr>
          <a:xfrm>
            <a:off x="0" y="0"/>
            <a:ext cx="4526844" cy="4074481"/>
          </a:xfrm>
          <a:prstGeom prst="rect">
            <a:avLst/>
          </a:prstGeom>
          <a:solidFill>
            <a:srgbClr val="092D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E0ABB-5EFA-4AE2-9CDC-4351F3B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48" y="333302"/>
            <a:ext cx="4126655" cy="274747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Quicksand Medium" pitchFamily="2" charset="0"/>
                <a:ea typeface="Roboto" panose="02000000000000000000" pitchFamily="2" charset="0"/>
              </a:rPr>
              <a:t>Analizamos los productos que acompañaron al canje </a:t>
            </a:r>
            <a:endParaRPr lang="es-AR" dirty="0">
              <a:solidFill>
                <a:schemeClr val="bg1"/>
              </a:solidFill>
              <a:latin typeface="Quicksand Medium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CBA5F2-8E8E-4383-934B-6F6A5AC3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19" y="3436306"/>
            <a:ext cx="1162050" cy="638175"/>
          </a:xfrm>
          <a:prstGeom prst="rect">
            <a:avLst/>
          </a:prstGeom>
        </p:spPr>
      </p:pic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2ADE3903-8164-4824-926A-4D90BFB9F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048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FEC3444-0E1E-43AE-8B9D-7010671681A0}"/>
              </a:ext>
            </a:extLst>
          </p:cNvPr>
          <p:cNvSpPr/>
          <p:nvPr/>
        </p:nvSpPr>
        <p:spPr>
          <a:xfrm>
            <a:off x="0" y="-45156"/>
            <a:ext cx="4682818" cy="694831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E0ABB-5EFA-4AE2-9CDC-4351F3B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49" y="1273761"/>
            <a:ext cx="4193262" cy="1333972"/>
          </a:xfrm>
        </p:spPr>
        <p:txBody>
          <a:bodyPr/>
          <a:lstStyle/>
          <a:p>
            <a:r>
              <a:rPr lang="es-ES" dirty="0">
                <a:solidFill>
                  <a:srgbClr val="092D74"/>
                </a:solidFill>
                <a:latin typeface="Quicksand Medium" pitchFamily="2" charset="0"/>
                <a:ea typeface="Roboto" panose="02000000000000000000" pitchFamily="2" charset="0"/>
              </a:rPr>
              <a:t>¿Cómo nos comunicamos?</a:t>
            </a:r>
            <a:endParaRPr lang="es-AR" dirty="0">
              <a:solidFill>
                <a:srgbClr val="092D74"/>
              </a:solidFill>
              <a:latin typeface="Quicksand Medium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CBA5F2-8E8E-4383-934B-6F6A5AC3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9" y="5482638"/>
            <a:ext cx="1162050" cy="638175"/>
          </a:xfrm>
          <a:prstGeom prst="rect">
            <a:avLst/>
          </a:prstGeom>
        </p:spPr>
      </p:pic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2ADE3903-8164-4824-926A-4D90BFB9F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886F09A-73AA-0E0D-3A52-731AB3C1CFEA}"/>
              </a:ext>
            </a:extLst>
          </p:cNvPr>
          <p:cNvSpPr txBox="1"/>
          <p:nvPr/>
        </p:nvSpPr>
        <p:spPr>
          <a:xfrm>
            <a:off x="4921956" y="648085"/>
            <a:ext cx="339795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Mail a socios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Grido 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Videos en punto de 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Pagina Web Club Grido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Notificaciones Push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App Grido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92D74"/>
                </a:solidFill>
                <a:latin typeface="Quicksand SemiBold" pitchFamily="2" charset="0"/>
              </a:rPr>
              <a:t>Grido TV</a:t>
            </a:r>
            <a:endParaRPr lang="es-AR" b="1" dirty="0">
              <a:solidFill>
                <a:srgbClr val="092D74"/>
              </a:solidFill>
              <a:latin typeface="Quicksand SemiBold" pitchFamily="2" charset="0"/>
            </a:endParaRPr>
          </a:p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66439E-10FA-60B2-D0A0-49D7CF88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667" y="648085"/>
            <a:ext cx="3217333" cy="62178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4EEBC81-56DA-294A-A13A-846FCC5F7965}"/>
              </a:ext>
            </a:extLst>
          </p:cNvPr>
          <p:cNvSpPr txBox="1"/>
          <p:nvPr/>
        </p:nvSpPr>
        <p:spPr>
          <a:xfrm>
            <a:off x="4921956" y="4174756"/>
            <a:ext cx="33979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24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ES" sz="1800" dirty="0">
                <a:solidFill>
                  <a:srgbClr val="092D74"/>
                </a:solidFill>
                <a:latin typeface="Quicksand SemiBold" pitchFamily="2" charset="0"/>
              </a:rPr>
              <a:t>1.245.205 socios abrieron al menos un mail</a:t>
            </a:r>
            <a:r>
              <a:rPr lang="es-ES" dirty="0">
                <a:solidFill>
                  <a:srgbClr val="092D74"/>
                </a:solidFill>
                <a:latin typeface="Quicksand SemiBold" pitchFamily="2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spcBef>
                <a:spcPts val="24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ES" sz="1800" dirty="0">
                <a:solidFill>
                  <a:srgbClr val="092D74"/>
                </a:solidFill>
                <a:latin typeface="Quicksand SemiBold" pitchFamily="2" charset="0"/>
              </a:rPr>
              <a:t>106.048 </a:t>
            </a:r>
            <a:r>
              <a:rPr lang="es-ES" sz="1800" dirty="0" err="1">
                <a:solidFill>
                  <a:srgbClr val="092D74"/>
                </a:solidFill>
                <a:latin typeface="Quicksand SemiBold" pitchFamily="2" charset="0"/>
              </a:rPr>
              <a:t>clicks</a:t>
            </a:r>
            <a:r>
              <a:rPr lang="es-ES" sz="1800" dirty="0">
                <a:solidFill>
                  <a:srgbClr val="092D74"/>
                </a:solidFill>
                <a:latin typeface="Quicksand SemiBold" pitchFamily="2" charset="0"/>
              </a:rPr>
              <a:t> en links del mail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129ECCF-73A4-40C2-9BD1-7E4B2F174BD7}"/>
              </a:ext>
            </a:extLst>
          </p:cNvPr>
          <p:cNvCxnSpPr>
            <a:cxnSpLocks/>
          </p:cNvCxnSpPr>
          <p:nvPr/>
        </p:nvCxnSpPr>
        <p:spPr>
          <a:xfrm>
            <a:off x="4921956" y="3635022"/>
            <a:ext cx="3714044" cy="0"/>
          </a:xfrm>
          <a:prstGeom prst="line">
            <a:avLst/>
          </a:prstGeom>
          <a:ln>
            <a:solidFill>
              <a:srgbClr val="E8E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0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ECFE8C-36DC-404A-8201-19404D89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85A6E6-3411-4EBE-9133-76CFCE896858}"/>
              </a:ext>
            </a:extLst>
          </p:cNvPr>
          <p:cNvSpPr/>
          <p:nvPr/>
        </p:nvSpPr>
        <p:spPr>
          <a:xfrm>
            <a:off x="0" y="921021"/>
            <a:ext cx="12191999" cy="5242712"/>
          </a:xfrm>
          <a:prstGeom prst="rect">
            <a:avLst/>
          </a:prstGeom>
          <a:solidFill>
            <a:srgbClr val="E8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48A8F40-2474-41E7-95D9-C39AA2C3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F366DE-A238-4084-AE5C-48419368D310}"/>
              </a:ext>
            </a:extLst>
          </p:cNvPr>
          <p:cNvSpPr txBox="1">
            <a:spLocks/>
          </p:cNvSpPr>
          <p:nvPr/>
        </p:nvSpPr>
        <p:spPr>
          <a:xfrm>
            <a:off x="4565650" y="175057"/>
            <a:ext cx="3060700" cy="70032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Conclusiones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E59E4F9-9894-81EF-1A41-51BADBC1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5CAB0-570F-3954-3AC0-60C0675F1BB5}"/>
              </a:ext>
            </a:extLst>
          </p:cNvPr>
          <p:cNvSpPr txBox="1"/>
          <p:nvPr/>
        </p:nvSpPr>
        <p:spPr>
          <a:xfrm>
            <a:off x="493100" y="1201721"/>
            <a:ext cx="3547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92D74"/>
                </a:solidFill>
                <a:latin typeface="Quicksand Medium" pitchFamily="2" charset="0"/>
              </a:rPr>
              <a:t>HITOS ALCANZADOS:</a:t>
            </a:r>
            <a:endParaRPr lang="es-AR" sz="2400" dirty="0">
              <a:solidFill>
                <a:srgbClr val="092D74"/>
              </a:solidFill>
              <a:latin typeface="Quicksand Medium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CC702D-6414-71B6-06F7-C2612833C7F3}"/>
              </a:ext>
            </a:extLst>
          </p:cNvPr>
          <p:cNvSpPr txBox="1"/>
          <p:nvPr/>
        </p:nvSpPr>
        <p:spPr>
          <a:xfrm>
            <a:off x="493100" y="1779687"/>
            <a:ext cx="11698899" cy="4157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92D74"/>
                </a:solidFill>
                <a:latin typeface="Quicksand Medium" pitchFamily="2" charset="0"/>
              </a:rPr>
              <a:t>32.193 personas </a:t>
            </a:r>
            <a:r>
              <a:rPr lang="es-ES" dirty="0">
                <a:solidFill>
                  <a:srgbClr val="092D74"/>
                </a:solidFill>
                <a:latin typeface="Quicksand" pitchFamily="2" charset="0"/>
              </a:rPr>
              <a:t>degustaron el Alfajor </a:t>
            </a:r>
            <a:r>
              <a:rPr lang="es-ES" dirty="0" err="1">
                <a:solidFill>
                  <a:srgbClr val="092D74"/>
                </a:solidFill>
                <a:latin typeface="Quicksand" pitchFamily="2" charset="0"/>
              </a:rPr>
              <a:t>Shot</a:t>
            </a:r>
            <a:r>
              <a:rPr lang="es-ES" dirty="0">
                <a:solidFill>
                  <a:srgbClr val="092D74"/>
                </a:solidFill>
                <a:latin typeface="Quicksand" pitchFamily="2" charset="0"/>
              </a:rPr>
              <a:t> con esta campaña. De ellos: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10% de los socios fue a probar el alfajor </a:t>
            </a:r>
            <a:r>
              <a:rPr lang="es-AR" dirty="0" err="1">
                <a:solidFill>
                  <a:srgbClr val="092D74"/>
                </a:solidFill>
                <a:latin typeface="Quicksand" pitchFamily="2" charset="0"/>
              </a:rPr>
              <a:t>Shot</a:t>
            </a: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 y aprovechó la campaña como un extra.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35% de los socios fue a realizar una compra normal y aprovechó el canje para degustar el alfajor.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55% restante fue a la heladería solo a canjear una unidad de alfajor </a:t>
            </a:r>
            <a:r>
              <a:rPr lang="es-AR" dirty="0" err="1">
                <a:solidFill>
                  <a:srgbClr val="092D74"/>
                </a:solidFill>
                <a:latin typeface="Quicksand" pitchFamily="2" charset="0"/>
              </a:rPr>
              <a:t>Shot</a:t>
            </a: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.</a:t>
            </a:r>
          </a:p>
          <a:p>
            <a:pPr lvl="1"/>
            <a:endParaRPr lang="es-ES" dirty="0">
              <a:solidFill>
                <a:srgbClr val="092D74"/>
              </a:solidFill>
              <a:latin typeface="Quicksan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92D74"/>
                </a:solidFill>
                <a:latin typeface="Quicksand" pitchFamily="2" charset="0"/>
              </a:rPr>
              <a:t> Alta participación </a:t>
            </a:r>
            <a:r>
              <a:rPr lang="es-ES" dirty="0">
                <a:solidFill>
                  <a:srgbClr val="092D74"/>
                </a:solidFill>
                <a:latin typeface="Quicksand Medium" pitchFamily="2" charset="0"/>
              </a:rPr>
              <a:t>(43%) </a:t>
            </a:r>
            <a:r>
              <a:rPr lang="es-ES" dirty="0">
                <a:solidFill>
                  <a:srgbClr val="092D74"/>
                </a:solidFill>
                <a:latin typeface="Quicksand" pitchFamily="2" charset="0"/>
              </a:rPr>
              <a:t>sobre el total de canjes y buena c</a:t>
            </a: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obertura de franquicias (81%). Similar a la cobertura por abastecimiento de mercadería.</a:t>
            </a:r>
          </a:p>
          <a:p>
            <a:endParaRPr lang="es-AR" dirty="0">
              <a:solidFill>
                <a:srgbClr val="092D74"/>
              </a:solidFill>
              <a:latin typeface="Quicksand" pitchFamily="2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92D74"/>
                </a:solidFill>
                <a:latin typeface="Quicksand Medium" pitchFamily="2" charset="0"/>
              </a:rPr>
              <a:t>8.539</a:t>
            </a:r>
            <a:r>
              <a:rPr lang="es-AR" dirty="0">
                <a:solidFill>
                  <a:srgbClr val="092D74"/>
                </a:solidFill>
                <a:latin typeface="Quicksand Medium" pitchFamily="2" charset="0"/>
              </a:rPr>
              <a:t> socios</a:t>
            </a:r>
            <a:r>
              <a:rPr lang="es-AR" dirty="0">
                <a:solidFill>
                  <a:srgbClr val="092D74"/>
                </a:solidFill>
                <a:latin typeface="Quicksand SemiBold" pitchFamily="2" charset="0"/>
              </a:rPr>
              <a:t>, </a:t>
            </a: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que llevaban casi </a:t>
            </a:r>
            <a:r>
              <a:rPr lang="es-AR" dirty="0">
                <a:solidFill>
                  <a:srgbClr val="092D74"/>
                </a:solidFill>
                <a:latin typeface="Quicksand Medium" pitchFamily="2" charset="0"/>
              </a:rPr>
              <a:t>900 días </a:t>
            </a: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asociados a Club Grido, canjearon por primera vez.</a:t>
            </a:r>
          </a:p>
          <a:p>
            <a:pPr>
              <a:lnSpc>
                <a:spcPct val="130000"/>
              </a:lnSpc>
            </a:pPr>
            <a:endParaRPr lang="es-AR" dirty="0">
              <a:solidFill>
                <a:srgbClr val="092D74"/>
              </a:solidFill>
              <a:latin typeface="Quicksand" pitchFamily="2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Se reactivaron a </a:t>
            </a:r>
            <a:r>
              <a:rPr lang="es-AR" dirty="0">
                <a:solidFill>
                  <a:srgbClr val="092D74"/>
                </a:solidFill>
                <a:latin typeface="Quicksand Medium" pitchFamily="2" charset="0"/>
              </a:rPr>
              <a:t>3.016 socios </a:t>
            </a:r>
            <a:r>
              <a:rPr lang="es-AR" dirty="0">
                <a:solidFill>
                  <a:srgbClr val="092D74"/>
                </a:solidFill>
                <a:latin typeface="Quicksand" pitchFamily="2" charset="0"/>
              </a:rPr>
              <a:t>que llevaban 6 meses o más sin ir a una franquicia.</a:t>
            </a:r>
          </a:p>
          <a:p>
            <a:pPr>
              <a:lnSpc>
                <a:spcPct val="130000"/>
              </a:lnSpc>
            </a:pPr>
            <a:endParaRPr lang="es-AR" dirty="0">
              <a:solidFill>
                <a:srgbClr val="092D74"/>
              </a:solidFill>
              <a:latin typeface="Quicksand" pitchFamily="2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92D74"/>
                </a:solidFill>
                <a:latin typeface="Quicksand" pitchFamily="2" charset="0"/>
              </a:rPr>
              <a:t>Llegamos a </a:t>
            </a:r>
            <a:r>
              <a:rPr lang="es-ES" dirty="0">
                <a:solidFill>
                  <a:srgbClr val="092D74"/>
                </a:solidFill>
                <a:latin typeface="Quicksand Medium" pitchFamily="2" charset="0"/>
              </a:rPr>
              <a:t>1.245.205 socios </a:t>
            </a:r>
            <a:r>
              <a:rPr lang="es-ES" dirty="0">
                <a:solidFill>
                  <a:srgbClr val="092D74"/>
                </a:solidFill>
                <a:latin typeface="Quicksand" pitchFamily="2" charset="0"/>
              </a:rPr>
              <a:t>directamente solo con campañas de mail.</a:t>
            </a:r>
            <a:endParaRPr lang="es-AR" dirty="0">
              <a:solidFill>
                <a:srgbClr val="092D74"/>
              </a:solidFill>
              <a:latin typeface="Quicksand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69994D3-F020-8EA2-9888-A318D20104AE}"/>
              </a:ext>
            </a:extLst>
          </p:cNvPr>
          <p:cNvSpPr txBox="1"/>
          <p:nvPr/>
        </p:nvSpPr>
        <p:spPr>
          <a:xfrm>
            <a:off x="8130034" y="6280034"/>
            <a:ext cx="3870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92D74"/>
                </a:solidFill>
                <a:latin typeface="Quicksand Medium" pitchFamily="2" charset="0"/>
              </a:rPr>
              <a:t>¡Cumplimos los objetivos!</a:t>
            </a:r>
            <a:endParaRPr lang="es-AR" sz="2400" dirty="0">
              <a:solidFill>
                <a:srgbClr val="092D74"/>
              </a:solidFill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CFF1-3596-49BB-8FF8-EB8C159E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72A2C8-8F1E-4B6A-B090-070D0C488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60FFED6-820D-4B6F-ACEE-042EDE27E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02" y="3935789"/>
            <a:ext cx="2361319" cy="2361319"/>
          </a:xfrm>
        </p:spPr>
      </p:pic>
    </p:spTree>
    <p:extLst>
      <p:ext uri="{BB962C8B-B14F-4D97-AF65-F5344CB8AC3E}">
        <p14:creationId xmlns:p14="http://schemas.microsoft.com/office/powerpoint/2010/main" val="324991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85A6E6-3411-4EBE-9133-76CFCE896858}"/>
              </a:ext>
            </a:extLst>
          </p:cNvPr>
          <p:cNvSpPr/>
          <p:nvPr/>
        </p:nvSpPr>
        <p:spPr>
          <a:xfrm>
            <a:off x="0" y="962915"/>
            <a:ext cx="6096000" cy="5895085"/>
          </a:xfrm>
          <a:prstGeom prst="rect">
            <a:avLst/>
          </a:prstGeom>
          <a:solidFill>
            <a:srgbClr val="E8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ECFE8C-36DC-404A-8201-19404D89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48A8F40-2474-41E7-95D9-C39AA2C3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F366DE-A238-4084-AE5C-48419368D310}"/>
              </a:ext>
            </a:extLst>
          </p:cNvPr>
          <p:cNvSpPr txBox="1">
            <a:spLocks/>
          </p:cNvSpPr>
          <p:nvPr/>
        </p:nvSpPr>
        <p:spPr>
          <a:xfrm>
            <a:off x="4565650" y="175057"/>
            <a:ext cx="3060700" cy="70032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Introducción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7E2D1B6-AF37-46C1-A6BF-B36D528CEBE6}"/>
              </a:ext>
            </a:extLst>
          </p:cNvPr>
          <p:cNvSpPr txBox="1">
            <a:spLocks/>
          </p:cNvSpPr>
          <p:nvPr/>
        </p:nvSpPr>
        <p:spPr>
          <a:xfrm>
            <a:off x="312933" y="1701603"/>
            <a:ext cx="5470135" cy="5243926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solidFill>
                  <a:srgbClr val="092D74"/>
                </a:solidFill>
                <a:latin typeface="Quicksand Medium" pitchFamily="2" charset="0"/>
              </a:rPr>
              <a:t>Durante el lanzamiento del nuevo Alfajor Shot, Club Grido realizó una campaña promocional ofreciéndolo para el canje por solo 50 puntos cuando normalmente costaría 2.000</a:t>
            </a:r>
            <a:r>
              <a:rPr lang="es-ES" sz="2200" dirty="0">
                <a:solidFill>
                  <a:srgbClr val="092D74"/>
                </a:solidFill>
                <a:latin typeface="Quicksand Medium" pitchFamily="2" charset="0"/>
              </a:rPr>
              <a:t>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E59E4F9-9894-81EF-1A41-51BADBC1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F80AFE-FD44-3CF1-E74B-571461D5DFE9}"/>
              </a:ext>
            </a:extLst>
          </p:cNvPr>
          <p:cNvSpPr txBox="1"/>
          <p:nvPr/>
        </p:nvSpPr>
        <p:spPr>
          <a:xfrm>
            <a:off x="6408932" y="5206786"/>
            <a:ext cx="6304844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 Solo se podía canjear una unidad por socio.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 Validez: 14/04/2022 al 24/04/2022.</a:t>
            </a:r>
            <a:endParaRPr lang="es-AR" sz="2000" dirty="0">
              <a:solidFill>
                <a:srgbClr val="092D74"/>
              </a:solidFill>
              <a:latin typeface="Quicksand Medium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5CAB0-570F-3954-3AC0-60C0675F1BB5}"/>
              </a:ext>
            </a:extLst>
          </p:cNvPr>
          <p:cNvSpPr txBox="1"/>
          <p:nvPr/>
        </p:nvSpPr>
        <p:spPr>
          <a:xfrm>
            <a:off x="6199603" y="4775899"/>
            <a:ext cx="206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92D74"/>
                </a:solidFill>
                <a:latin typeface="Quicksand Medium" pitchFamily="2" charset="0"/>
              </a:rPr>
              <a:t>CONDICIONES</a:t>
            </a:r>
            <a:endParaRPr lang="es-AR" sz="2200" dirty="0"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85A6E6-3411-4EBE-9133-76CFCE896858}"/>
              </a:ext>
            </a:extLst>
          </p:cNvPr>
          <p:cNvSpPr/>
          <p:nvPr/>
        </p:nvSpPr>
        <p:spPr>
          <a:xfrm>
            <a:off x="6095999" y="962914"/>
            <a:ext cx="6096000" cy="5895085"/>
          </a:xfrm>
          <a:prstGeom prst="rect">
            <a:avLst/>
          </a:prstGeom>
          <a:solidFill>
            <a:srgbClr val="E8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ECFE8C-36DC-404A-8201-19404D89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D285B-8F6D-403B-8182-0D811273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59" y="4213427"/>
            <a:ext cx="4828080" cy="2194356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Evolución de la campaña.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Análisis de socios.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s-AR" sz="2000" dirty="0">
                <a:solidFill>
                  <a:srgbClr val="092D74"/>
                </a:solidFill>
                <a:latin typeface="Quicksand Medium" pitchFamily="2" charset="0"/>
              </a:rPr>
              <a:t>Análisis de productos.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s-AR" sz="2000" dirty="0">
                <a:solidFill>
                  <a:srgbClr val="092D74"/>
                </a:solidFill>
                <a:latin typeface="Quicksand Medium" pitchFamily="2" charset="0"/>
              </a:rPr>
              <a:t>Comunicación.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s-AR" sz="2000" dirty="0">
                <a:solidFill>
                  <a:srgbClr val="092D74"/>
                </a:solidFill>
                <a:latin typeface="Quicksand Medium" pitchFamily="2" charset="0"/>
              </a:rPr>
              <a:t>Conclusiones.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48A8F40-2474-41E7-95D9-C39AA2C3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F366DE-A238-4084-AE5C-48419368D310}"/>
              </a:ext>
            </a:extLst>
          </p:cNvPr>
          <p:cNvSpPr txBox="1">
            <a:spLocks/>
          </p:cNvSpPr>
          <p:nvPr/>
        </p:nvSpPr>
        <p:spPr>
          <a:xfrm>
            <a:off x="4565650" y="175057"/>
            <a:ext cx="3060700" cy="70032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Introducción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1B424-649A-48FC-A5FE-D51A6495C09F}"/>
              </a:ext>
            </a:extLst>
          </p:cNvPr>
          <p:cNvSpPr txBox="1"/>
          <p:nvPr/>
        </p:nvSpPr>
        <p:spPr>
          <a:xfrm>
            <a:off x="312931" y="1882533"/>
            <a:ext cx="568603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- Aumentar el valor percibido del Club Grido por medio de un beneficio exclusivo al socio existente.</a:t>
            </a:r>
          </a:p>
          <a:p>
            <a:pPr>
              <a:lnSpc>
                <a:spcPct val="130000"/>
              </a:lnSpc>
            </a:pPr>
            <a:b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</a:b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- Extender la degustación del producto.</a:t>
            </a:r>
          </a:p>
          <a:p>
            <a:b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</a:b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- Fomentar la recompra y/o canje del mismo u otros productos.</a:t>
            </a:r>
            <a:endParaRPr lang="es-AR" sz="2000" dirty="0">
              <a:solidFill>
                <a:srgbClr val="092D74"/>
              </a:solidFill>
              <a:latin typeface="Quicksand Medium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D94BF1-A9AD-4498-8AD7-2B940FA42C47}"/>
              </a:ext>
            </a:extLst>
          </p:cNvPr>
          <p:cNvSpPr txBox="1"/>
          <p:nvPr/>
        </p:nvSpPr>
        <p:spPr>
          <a:xfrm>
            <a:off x="6311896" y="3695012"/>
            <a:ext cx="5383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92D74"/>
                </a:solidFill>
                <a:latin typeface="Quicksand Medium" pitchFamily="2" charset="0"/>
              </a:rPr>
              <a:t>¿QUÉ ABARCA ESTA PRESENTACIÓN?</a:t>
            </a:r>
            <a:endParaRPr lang="es-AR" sz="2200" dirty="0">
              <a:latin typeface="Quicksand Medium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C02534-488F-3CA6-83AF-E660883D53CA}"/>
              </a:ext>
            </a:extLst>
          </p:cNvPr>
          <p:cNvSpPr txBox="1"/>
          <p:nvPr/>
        </p:nvSpPr>
        <p:spPr>
          <a:xfrm>
            <a:off x="280847" y="1451646"/>
            <a:ext cx="2067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92D74"/>
                </a:solidFill>
                <a:latin typeface="Quicksand Medium" pitchFamily="2" charset="0"/>
              </a:rPr>
              <a:t>OBJETIVOS</a:t>
            </a:r>
            <a:endParaRPr lang="es-AR" sz="2200" dirty="0"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4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0F80F765-6664-4C50-80CA-561C53FE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56"/>
            <a:ext cx="12191999" cy="685800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69A3A5-A532-424D-A62C-989F2EF0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681E0A0-901E-4911-AADD-2A9EB8DA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EA5E8C5-A12B-41DF-B0EC-6C732448CDA4}"/>
              </a:ext>
            </a:extLst>
          </p:cNvPr>
          <p:cNvSpPr/>
          <p:nvPr/>
        </p:nvSpPr>
        <p:spPr>
          <a:xfrm>
            <a:off x="-11280" y="977735"/>
            <a:ext cx="12214558" cy="4411501"/>
          </a:xfrm>
          <a:prstGeom prst="rect">
            <a:avLst/>
          </a:prstGeom>
          <a:solidFill>
            <a:srgbClr val="E8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324892C-D092-4734-B65D-7301BE04A038}"/>
              </a:ext>
            </a:extLst>
          </p:cNvPr>
          <p:cNvSpPr txBox="1">
            <a:spLocks/>
          </p:cNvSpPr>
          <p:nvPr/>
        </p:nvSpPr>
        <p:spPr>
          <a:xfrm>
            <a:off x="3454400" y="136469"/>
            <a:ext cx="5778500" cy="70032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Evolución de la campaña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B62696-C146-4F50-9441-B1D604DE72A2}"/>
              </a:ext>
            </a:extLst>
          </p:cNvPr>
          <p:cNvSpPr txBox="1"/>
          <p:nvPr/>
        </p:nvSpPr>
        <p:spPr>
          <a:xfrm>
            <a:off x="768109" y="5486445"/>
            <a:ext cx="4390914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000" dirty="0">
                <a:solidFill>
                  <a:srgbClr val="092D74"/>
                </a:solidFill>
                <a:latin typeface="Quicksand" pitchFamily="2" charset="0"/>
              </a:rPr>
              <a:t>Durante el tiempo que duró la campaña, el </a:t>
            </a: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43% </a:t>
            </a:r>
            <a:r>
              <a:rPr lang="es-ES" sz="2000" dirty="0">
                <a:solidFill>
                  <a:srgbClr val="092D74"/>
                </a:solidFill>
                <a:latin typeface="Quicksand" pitchFamily="2" charset="0"/>
              </a:rPr>
              <a:t>de los canjes incluyó una unidad de Alfajor Shot.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3D50CA9-3D96-44C8-A92B-A52A2FB8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9" y="1063697"/>
            <a:ext cx="10423759" cy="43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878CD23-D161-409C-9F15-A7A26CDC0D18}"/>
              </a:ext>
            </a:extLst>
          </p:cNvPr>
          <p:cNvSpPr txBox="1"/>
          <p:nvPr/>
        </p:nvSpPr>
        <p:spPr>
          <a:xfrm>
            <a:off x="6406675" y="5475198"/>
            <a:ext cx="5390213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000" dirty="0">
                <a:solidFill>
                  <a:srgbClr val="092D74"/>
                </a:solidFill>
                <a:latin typeface="Quicksand" pitchFamily="2" charset="0"/>
              </a:rPr>
              <a:t>¿Esto es mucho? </a:t>
            </a:r>
            <a:r>
              <a:rPr lang="es-ES" sz="2000" dirty="0">
                <a:solidFill>
                  <a:srgbClr val="092D74"/>
                </a:solidFill>
                <a:latin typeface="Quicksand Medium" pitchFamily="2" charset="0"/>
              </a:rPr>
              <a:t>Muchísimo</a:t>
            </a:r>
            <a:r>
              <a:rPr lang="es-ES" sz="2000" dirty="0">
                <a:solidFill>
                  <a:srgbClr val="092D74"/>
                </a:solidFill>
                <a:latin typeface="Quicksand" pitchFamily="2" charset="0"/>
              </a:rPr>
              <a:t>. Durante períodos normales, la mayor participación que tiene un producto sobre el total es 11%</a:t>
            </a:r>
          </a:p>
        </p:txBody>
      </p:sp>
    </p:spTree>
    <p:extLst>
      <p:ext uri="{BB962C8B-B14F-4D97-AF65-F5344CB8AC3E}">
        <p14:creationId xmlns:p14="http://schemas.microsoft.com/office/powerpoint/2010/main" val="32196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E301C28-D26C-4F1F-82B9-A74ED78A8116}"/>
              </a:ext>
            </a:extLst>
          </p:cNvPr>
          <p:cNvSpPr/>
          <p:nvPr/>
        </p:nvSpPr>
        <p:spPr>
          <a:xfrm>
            <a:off x="-11280" y="918045"/>
            <a:ext cx="12214558" cy="4471191"/>
          </a:xfrm>
          <a:prstGeom prst="rect">
            <a:avLst/>
          </a:prstGeom>
          <a:solidFill>
            <a:srgbClr val="E8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F80F765-6664-4C50-80CA-561C53FE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56"/>
            <a:ext cx="12191999" cy="685800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69A3A5-A532-424D-A62C-989F2EF0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681E0A0-901E-4911-AADD-2A9EB8DA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35ECB86-2274-4554-B478-7F7F653DF49F}"/>
              </a:ext>
            </a:extLst>
          </p:cNvPr>
          <p:cNvSpPr txBox="1">
            <a:spLocks/>
          </p:cNvSpPr>
          <p:nvPr/>
        </p:nvSpPr>
        <p:spPr>
          <a:xfrm>
            <a:off x="262011" y="5523452"/>
            <a:ext cx="2996063" cy="182268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s-ES" sz="2400" dirty="0">
              <a:latin typeface="Quicksand Medium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ES" sz="2400" dirty="0">
              <a:latin typeface="Quicksand Medium" pitchFamily="2" charset="0"/>
            </a:endParaRPr>
          </a:p>
          <a:p>
            <a:pPr>
              <a:lnSpc>
                <a:spcPct val="150000"/>
              </a:lnSpc>
            </a:pPr>
            <a:endParaRPr lang="es-AR" sz="2400" dirty="0">
              <a:latin typeface="Quicksand" pitchFamily="2" charset="0"/>
            </a:endParaRPr>
          </a:p>
        </p:txBody>
      </p:sp>
      <p:graphicFrame>
        <p:nvGraphicFramePr>
          <p:cNvPr id="14" name="Tabla 8">
            <a:extLst>
              <a:ext uri="{FF2B5EF4-FFF2-40B4-BE49-F238E27FC236}">
                <a16:creationId xmlns:a16="http://schemas.microsoft.com/office/drawing/2014/main" id="{EB217C94-D65F-4008-B232-E273034C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12047"/>
              </p:ext>
            </p:extLst>
          </p:nvPr>
        </p:nvGraphicFramePr>
        <p:xfrm>
          <a:off x="869286" y="5564578"/>
          <a:ext cx="104534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474">
                  <a:extLst>
                    <a:ext uri="{9D8B030D-6E8A-4147-A177-3AD203B41FA5}">
                      <a16:colId xmlns:a16="http://schemas.microsoft.com/office/drawing/2014/main" val="1115536116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560090150"/>
                    </a:ext>
                  </a:extLst>
                </a:gridCol>
                <a:gridCol w="3080409">
                  <a:extLst>
                    <a:ext uri="{9D8B030D-6E8A-4147-A177-3AD203B41FA5}">
                      <a16:colId xmlns:a16="http://schemas.microsoft.com/office/drawing/2014/main" val="1410755773"/>
                    </a:ext>
                  </a:extLst>
                </a:gridCol>
              </a:tblGrid>
              <a:tr h="1271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32.193 socios </a:t>
                      </a: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" pitchFamily="2" charset="0"/>
                        </a:rPr>
                        <a:t>canjearon 32.193 unidades de Alfajor Shot.</a:t>
                      </a:r>
                    </a:p>
                    <a:p>
                      <a:endParaRPr lang="es-AR" sz="20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" pitchFamily="2" charset="0"/>
                        </a:rPr>
                        <a:t>El 15/04 fue el pico con 4.015 canjes de alfajor Shot unitario (viernes santo).</a:t>
                      </a:r>
                      <a:endParaRPr lang="es-AR" sz="2000" b="0" dirty="0">
                        <a:solidFill>
                          <a:srgbClr val="092D74"/>
                        </a:solidFill>
                        <a:latin typeface="Quicksand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" pitchFamily="2" charset="0"/>
                        </a:rPr>
                        <a:t>Participaron 1.327 franquicias </a:t>
                      </a: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(81%).</a:t>
                      </a:r>
                      <a:endParaRPr lang="es-AR" sz="2000" b="0" dirty="0">
                        <a:solidFill>
                          <a:srgbClr val="092D74"/>
                        </a:solidFill>
                        <a:latin typeface="Quicksand Medium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465935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2E6FD1DB-45AF-475F-9810-B5909342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7" y="1066326"/>
            <a:ext cx="10453423" cy="43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3314FB6A-2CA7-4BDE-A46C-6589DDE8BFB7}"/>
              </a:ext>
            </a:extLst>
          </p:cNvPr>
          <p:cNvSpPr txBox="1">
            <a:spLocks/>
          </p:cNvSpPr>
          <p:nvPr/>
        </p:nvSpPr>
        <p:spPr>
          <a:xfrm>
            <a:off x="3454400" y="136469"/>
            <a:ext cx="5778500" cy="70032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Evolución de la campaña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15BA95-5896-4617-BACC-A8EAFD36FF55}"/>
              </a:ext>
            </a:extLst>
          </p:cNvPr>
          <p:cNvSpPr/>
          <p:nvPr/>
        </p:nvSpPr>
        <p:spPr>
          <a:xfrm>
            <a:off x="-11280" y="977735"/>
            <a:ext cx="12214558" cy="4411501"/>
          </a:xfrm>
          <a:prstGeom prst="rect">
            <a:avLst/>
          </a:prstGeom>
          <a:solidFill>
            <a:srgbClr val="E8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F80F765-6664-4C50-80CA-561C53FE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56"/>
            <a:ext cx="12191999" cy="685800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69A3A5-A532-424D-A62C-989F2EF0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681E0A0-901E-4911-AADD-2A9EB8DA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66DE6-6691-44BF-855D-4BAF0BD9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3" y="1039133"/>
            <a:ext cx="10608312" cy="43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a 8">
            <a:extLst>
              <a:ext uri="{FF2B5EF4-FFF2-40B4-BE49-F238E27FC236}">
                <a16:creationId xmlns:a16="http://schemas.microsoft.com/office/drawing/2014/main" id="{EB1FACE8-4C31-4F09-90B7-F0877EA85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71242"/>
              </p:ext>
            </p:extLst>
          </p:nvPr>
        </p:nvGraphicFramePr>
        <p:xfrm>
          <a:off x="668093" y="5715691"/>
          <a:ext cx="10726422" cy="83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422">
                  <a:extLst>
                    <a:ext uri="{9D8B030D-6E8A-4147-A177-3AD203B41FA5}">
                      <a16:colId xmlns:a16="http://schemas.microsoft.com/office/drawing/2014/main" val="1115536116"/>
                    </a:ext>
                  </a:extLst>
                </a:gridCol>
              </a:tblGrid>
              <a:tr h="8311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Para contextualizar aún más, comparamos el canje del Alfajor </a:t>
                      </a:r>
                      <a:r>
                        <a:rPr lang="es-ES" sz="2000" b="0" dirty="0" err="1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Shot</a:t>
                      </a:r>
                      <a:r>
                        <a:rPr lang="es-ES" sz="2000" b="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 x Ud. con un producto similar.</a:t>
                      </a:r>
                      <a:endParaRPr lang="es-AR" sz="20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465935"/>
                  </a:ext>
                </a:extLst>
              </a:tr>
            </a:tbl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2A8122E8-AA45-4E2A-9FCB-16316DA48F74}"/>
              </a:ext>
            </a:extLst>
          </p:cNvPr>
          <p:cNvSpPr txBox="1">
            <a:spLocks/>
          </p:cNvSpPr>
          <p:nvPr/>
        </p:nvSpPr>
        <p:spPr>
          <a:xfrm>
            <a:off x="3454400" y="136469"/>
            <a:ext cx="5778500" cy="70032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Quicksand SemiBold" pitchFamily="2" charset="0"/>
                <a:ea typeface="Roboto" panose="02000000000000000000" pitchFamily="2" charset="0"/>
              </a:rPr>
              <a:t>Evolución de la campaña</a:t>
            </a:r>
            <a:endParaRPr lang="es-AR" sz="3600" dirty="0">
              <a:solidFill>
                <a:schemeClr val="bg1"/>
              </a:solidFill>
              <a:latin typeface="Quicksand SemiBold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CF88BCE1-E6D8-4223-95DB-00176FB32F89}"/>
              </a:ext>
            </a:extLst>
          </p:cNvPr>
          <p:cNvSpPr/>
          <p:nvPr/>
        </p:nvSpPr>
        <p:spPr>
          <a:xfrm>
            <a:off x="4052711" y="0"/>
            <a:ext cx="8139289" cy="398417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8C80BA41-B82D-4443-AAEE-F4EE3BD6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72318"/>
              </p:ext>
            </p:extLst>
          </p:nvPr>
        </p:nvGraphicFramePr>
        <p:xfrm>
          <a:off x="4644809" y="4423833"/>
          <a:ext cx="7423014" cy="209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338">
                  <a:extLst>
                    <a:ext uri="{9D8B030D-6E8A-4147-A177-3AD203B41FA5}">
                      <a16:colId xmlns:a16="http://schemas.microsoft.com/office/drawing/2014/main" val="4232039237"/>
                    </a:ext>
                  </a:extLst>
                </a:gridCol>
                <a:gridCol w="2474338">
                  <a:extLst>
                    <a:ext uri="{9D8B030D-6E8A-4147-A177-3AD203B41FA5}">
                      <a16:colId xmlns:a16="http://schemas.microsoft.com/office/drawing/2014/main" val="3527309355"/>
                    </a:ext>
                  </a:extLst>
                </a:gridCol>
                <a:gridCol w="2474338">
                  <a:extLst>
                    <a:ext uri="{9D8B030D-6E8A-4147-A177-3AD203B41FA5}">
                      <a16:colId xmlns:a16="http://schemas.microsoft.com/office/drawing/2014/main" val="1852229318"/>
                    </a:ext>
                  </a:extLst>
                </a:gridCol>
              </a:tblGrid>
              <a:tr h="2091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Gran utilidad de la campaña para que más socios (8.539) conozcan la dinámica del canje.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Los que canjearon por primera vez, llevaban 895 días, aproximadamente, de alta en Club Grido.</a:t>
                      </a:r>
                      <a:endParaRPr lang="es-AR" sz="18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Solo 105 socios se dieron de alta el mismo día del canje. Ellos tuvieron que realizar una compra ese día.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8823"/>
                  </a:ext>
                </a:extLst>
              </a:tr>
            </a:tbl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64B1E63-02F7-411E-9109-200D7130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531085"/>
              </p:ext>
            </p:extLst>
          </p:nvPr>
        </p:nvGraphicFramePr>
        <p:xfrm>
          <a:off x="4644809" y="212190"/>
          <a:ext cx="8139289" cy="386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FEC3444-0E1E-43AE-8B9D-7010671681A0}"/>
              </a:ext>
            </a:extLst>
          </p:cNvPr>
          <p:cNvSpPr/>
          <p:nvPr/>
        </p:nvSpPr>
        <p:spPr>
          <a:xfrm>
            <a:off x="0" y="0"/>
            <a:ext cx="4526844" cy="6858000"/>
          </a:xfrm>
          <a:prstGeom prst="rect">
            <a:avLst/>
          </a:prstGeom>
          <a:solidFill>
            <a:srgbClr val="092D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E0ABB-5EFA-4AE2-9CDC-4351F3B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49" y="867361"/>
            <a:ext cx="4126655" cy="274747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Quicksand Medium" pitchFamily="2" charset="0"/>
                <a:ea typeface="Roboto" panose="02000000000000000000" pitchFamily="2" charset="0"/>
              </a:rPr>
              <a:t>Ahora analizaremos a los socios que canjearon</a:t>
            </a:r>
            <a:endParaRPr lang="es-AR" dirty="0">
              <a:solidFill>
                <a:schemeClr val="bg1"/>
              </a:solidFill>
              <a:latin typeface="Quicksand Medium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CBA5F2-8E8E-4383-934B-6F6A5AC3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9" y="5990638"/>
            <a:ext cx="1162050" cy="638175"/>
          </a:xfrm>
          <a:prstGeom prst="rect">
            <a:avLst/>
          </a:prstGeom>
        </p:spPr>
      </p:pic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2ADE3903-8164-4824-926A-4D90BFB9F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47563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329D222C-BF1B-4AB3-8B06-3441406AE4D2}"/>
              </a:ext>
            </a:extLst>
          </p:cNvPr>
          <p:cNvSpPr txBox="1"/>
          <p:nvPr/>
        </p:nvSpPr>
        <p:spPr>
          <a:xfrm>
            <a:off x="10701867" y="3614839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Total: 32,193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CF88BCE1-E6D8-4223-95DB-00176FB32F89}"/>
              </a:ext>
            </a:extLst>
          </p:cNvPr>
          <p:cNvSpPr/>
          <p:nvPr/>
        </p:nvSpPr>
        <p:spPr>
          <a:xfrm>
            <a:off x="4052711" y="0"/>
            <a:ext cx="8139289" cy="398417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8C80BA41-B82D-4443-AAEE-F4EE3BD6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31219"/>
              </p:ext>
            </p:extLst>
          </p:nvPr>
        </p:nvGraphicFramePr>
        <p:xfrm>
          <a:off x="4644809" y="4325943"/>
          <a:ext cx="4948676" cy="23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338">
                  <a:extLst>
                    <a:ext uri="{9D8B030D-6E8A-4147-A177-3AD203B41FA5}">
                      <a16:colId xmlns:a16="http://schemas.microsoft.com/office/drawing/2014/main" val="4232039237"/>
                    </a:ext>
                  </a:extLst>
                </a:gridCol>
                <a:gridCol w="2474338">
                  <a:extLst>
                    <a:ext uri="{9D8B030D-6E8A-4147-A177-3AD203B41FA5}">
                      <a16:colId xmlns:a16="http://schemas.microsoft.com/office/drawing/2014/main" val="3527309355"/>
                    </a:ext>
                  </a:extLst>
                </a:gridCol>
              </a:tblGrid>
              <a:tr h="2319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La gran mayoría de los socios que aprovecharon la campaña estaban activos en los últimos meses.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Se destaca la cantidad de socios que se reactivaron habiendo pasado más de 6 meses inactivos (3.016 – 9%)</a:t>
                      </a:r>
                      <a:endParaRPr lang="es-AR" sz="18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8823"/>
                  </a:ext>
                </a:extLst>
              </a:tr>
            </a:tbl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64B1E63-02F7-411E-9109-200D7130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6083"/>
              </p:ext>
            </p:extLst>
          </p:nvPr>
        </p:nvGraphicFramePr>
        <p:xfrm>
          <a:off x="4644809" y="212190"/>
          <a:ext cx="8139289" cy="386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FEC3444-0E1E-43AE-8B9D-7010671681A0}"/>
              </a:ext>
            </a:extLst>
          </p:cNvPr>
          <p:cNvSpPr/>
          <p:nvPr/>
        </p:nvSpPr>
        <p:spPr>
          <a:xfrm>
            <a:off x="0" y="0"/>
            <a:ext cx="4526844" cy="6858000"/>
          </a:xfrm>
          <a:prstGeom prst="rect">
            <a:avLst/>
          </a:prstGeom>
          <a:solidFill>
            <a:srgbClr val="092D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E0ABB-5EFA-4AE2-9CDC-4351F3B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49" y="867361"/>
            <a:ext cx="4126655" cy="274747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Quicksand Medium" pitchFamily="2" charset="0"/>
                <a:ea typeface="Roboto" panose="02000000000000000000" pitchFamily="2" charset="0"/>
              </a:rPr>
              <a:t>Ahora analizaremos a los socios que canjearon</a:t>
            </a:r>
            <a:endParaRPr lang="es-AR" dirty="0">
              <a:solidFill>
                <a:schemeClr val="bg1"/>
              </a:solidFill>
              <a:latin typeface="Quicksand Medium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CBA5F2-8E8E-4383-934B-6F6A5AC3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9" y="5990638"/>
            <a:ext cx="1162050" cy="638175"/>
          </a:xfrm>
          <a:prstGeom prst="rect">
            <a:avLst/>
          </a:prstGeom>
        </p:spPr>
      </p:pic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2ADE3903-8164-4824-926A-4D90BFB9F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BDF4AAC7-3485-4C7A-B73C-E78B774E7B27}"/>
              </a:ext>
            </a:extLst>
          </p:cNvPr>
          <p:cNvSpPr txBox="1"/>
          <p:nvPr/>
        </p:nvSpPr>
        <p:spPr>
          <a:xfrm>
            <a:off x="8714453" y="590362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Incluye compra y canje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6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CF88BCE1-E6D8-4223-95DB-00176FB32F89}"/>
              </a:ext>
            </a:extLst>
          </p:cNvPr>
          <p:cNvSpPr/>
          <p:nvPr/>
        </p:nvSpPr>
        <p:spPr>
          <a:xfrm>
            <a:off x="0" y="4074481"/>
            <a:ext cx="12192000" cy="278351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8C80BA41-B82D-4443-AAEE-F4EE3BD6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85717"/>
              </p:ext>
            </p:extLst>
          </p:nvPr>
        </p:nvGraphicFramePr>
        <p:xfrm>
          <a:off x="265848" y="4325943"/>
          <a:ext cx="10389452" cy="236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052">
                  <a:extLst>
                    <a:ext uri="{9D8B030D-6E8A-4147-A177-3AD203B41FA5}">
                      <a16:colId xmlns:a16="http://schemas.microsoft.com/office/drawing/2014/main" val="42320392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27309355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395719068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456092641"/>
                    </a:ext>
                  </a:extLst>
                </a:gridCol>
              </a:tblGrid>
              <a:tr h="2319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El 25% de los canjes de Alfajor Shot por unidad fue acompañado de otro producto en el canje.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92D74"/>
                          </a:solidFill>
                          <a:latin typeface="Quicksand Medium" pitchFamily="2" charset="0"/>
                        </a:rPr>
                        <a:t>El producto que más acompañó el canje fue el bombón escocés por unidad.</a:t>
                      </a:r>
                      <a:endParaRPr lang="es-AR" sz="18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rgbClr val="092D74"/>
                          </a:solidFill>
                          <a:latin typeface="Quicksand Medium" pitchFamily="2" charset="0"/>
                          <a:ea typeface="+mn-ea"/>
                          <a:cs typeface="+mn-cs"/>
                        </a:rPr>
                        <a:t>Al solo poder canjear una unidad de Alfajor Shot, el socio buscó productos similares para compartir con otras personas.</a:t>
                      </a:r>
                      <a:endParaRPr lang="es-AR" sz="1800" b="1" kern="1200" dirty="0">
                        <a:solidFill>
                          <a:srgbClr val="092D74"/>
                        </a:solidFill>
                        <a:latin typeface="Quicksand Medium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dirty="0">
                        <a:solidFill>
                          <a:srgbClr val="092D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8823"/>
                  </a:ext>
                </a:extLst>
              </a:tr>
            </a:tbl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64B1E63-02F7-411E-9109-200D7130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77699"/>
              </p:ext>
            </p:extLst>
          </p:nvPr>
        </p:nvGraphicFramePr>
        <p:xfrm>
          <a:off x="4658353" y="212190"/>
          <a:ext cx="8139289" cy="386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FEC3444-0E1E-43AE-8B9D-7010671681A0}"/>
              </a:ext>
            </a:extLst>
          </p:cNvPr>
          <p:cNvSpPr/>
          <p:nvPr/>
        </p:nvSpPr>
        <p:spPr>
          <a:xfrm>
            <a:off x="0" y="0"/>
            <a:ext cx="4526844" cy="4074481"/>
          </a:xfrm>
          <a:prstGeom prst="rect">
            <a:avLst/>
          </a:prstGeom>
          <a:solidFill>
            <a:srgbClr val="092D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E0ABB-5EFA-4AE2-9CDC-4351F3B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48" y="333302"/>
            <a:ext cx="4126655" cy="3103004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Quicksand Medium" pitchFamily="2" charset="0"/>
                <a:ea typeface="Roboto" panose="02000000000000000000" pitchFamily="2" charset="0"/>
              </a:rPr>
              <a:t>Analizamos los productos que acompañaron al canje </a:t>
            </a:r>
            <a:endParaRPr lang="es-AR" dirty="0">
              <a:solidFill>
                <a:schemeClr val="bg1"/>
              </a:solidFill>
              <a:latin typeface="Quicksand Medium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CBA5F2-8E8E-4383-934B-6F6A5AC3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19" y="3436306"/>
            <a:ext cx="1162050" cy="638175"/>
          </a:xfrm>
          <a:prstGeom prst="rect">
            <a:avLst/>
          </a:prstGeom>
        </p:spPr>
      </p:pic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2ADE3903-8164-4824-926A-4D90BFB9F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43C0D8D-D35B-4346-9F3F-BADC042FD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371743"/>
              </p:ext>
            </p:extLst>
          </p:nvPr>
        </p:nvGraphicFramePr>
        <p:xfrm>
          <a:off x="6934200" y="4198765"/>
          <a:ext cx="5257800" cy="249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7295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D40EFD98EECD418DB0F477B925F61F" ma:contentTypeVersion="14" ma:contentTypeDescription="Crear nuevo documento." ma:contentTypeScope="" ma:versionID="9b7ac9dc2aeb4c41d3eeb135b9525366">
  <xsd:schema xmlns:xsd="http://www.w3.org/2001/XMLSchema" xmlns:xs="http://www.w3.org/2001/XMLSchema" xmlns:p="http://schemas.microsoft.com/office/2006/metadata/properties" xmlns:ns2="6c9347b3-643e-4611-967d-835f757fb922" xmlns:ns3="a0689d51-e43f-4bb7-b2d9-66fb7985c664" targetNamespace="http://schemas.microsoft.com/office/2006/metadata/properties" ma:root="true" ma:fieldsID="c22afd487f13efd8f402be3adaa939c0" ns2:_="" ns3:_="">
    <xsd:import namespace="6c9347b3-643e-4611-967d-835f757fb922"/>
    <xsd:import namespace="a0689d51-e43f-4bb7-b2d9-66fb7985c6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347b3-643e-4611-967d-835f757fb9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213c5551-9fe6-493d-b2c9-a7b83dbbd1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89d51-e43f-4bb7-b2d9-66fb7985c6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718038e-2611-481d-9be9-20375a0efe27}" ma:internalName="TaxCatchAll" ma:showField="CatchAllData" ma:web="a0689d51-e43f-4bb7-b2d9-66fb7985c6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689d51-e43f-4bb7-b2d9-66fb7985c664">
      <UserInfo>
        <DisplayName/>
        <AccountId xsi:nil="true"/>
        <AccountType/>
      </UserInfo>
    </SharedWithUsers>
    <TaxCatchAll xmlns="a0689d51-e43f-4bb7-b2d9-66fb7985c664" xsi:nil="true"/>
    <lcf76f155ced4ddcb4097134ff3c332f xmlns="6c9347b3-643e-4611-967d-835f757fb9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9AC98DB-DDE3-4BFD-8F48-8AEC3191A4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BB2404-345F-4B9C-8304-748701A5F681}"/>
</file>

<file path=customXml/itemProps3.xml><?xml version="1.0" encoding="utf-8"?>
<ds:datastoreItem xmlns:ds="http://schemas.openxmlformats.org/officeDocument/2006/customXml" ds:itemID="{FD9E913C-9FCF-46AA-87E4-5685FF47539C}">
  <ds:schemaRefs>
    <ds:schemaRef ds:uri="http://schemas.microsoft.com/office/2006/metadata/properties"/>
    <ds:schemaRef ds:uri="http://schemas.microsoft.com/office/infopath/2007/PartnerControls"/>
    <ds:schemaRef ds:uri="a0689d51-e43f-4bb7-b2d9-66fb7985c6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793</Words>
  <Application>Microsoft Office PowerPoint</Application>
  <PresentationFormat>Panorámica</PresentationFormat>
  <Paragraphs>90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Quicksand</vt:lpstr>
      <vt:lpstr>Quicksand Medium</vt:lpstr>
      <vt:lpstr>Quicksand SemiBold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Ahora analizaremos a los socios que canjearon</vt:lpstr>
      <vt:lpstr>Ahora analizaremos a los socios que canjearon</vt:lpstr>
      <vt:lpstr>Analizamos los productos que acompañaron al canje </vt:lpstr>
      <vt:lpstr>Analizamos los productos que acompañaron al canje </vt:lpstr>
      <vt:lpstr>¿Cómo nos comunicamos?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Novero</dc:creator>
  <cp:lastModifiedBy>Pablo Novero</cp:lastModifiedBy>
  <cp:revision>45</cp:revision>
  <dcterms:created xsi:type="dcterms:W3CDTF">2021-11-15T19:10:25Z</dcterms:created>
  <dcterms:modified xsi:type="dcterms:W3CDTF">2022-05-02T18:56:22Z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0x01010076D40EFD98EECD418DB0F477B925F61F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