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011" r:id="rId2"/>
    <p:sldId id="2012" r:id="rId3"/>
    <p:sldId id="2146846515" r:id="rId4"/>
    <p:sldId id="2146846554" r:id="rId5"/>
    <p:sldId id="2146846558" r:id="rId6"/>
    <p:sldId id="2146846555" r:id="rId7"/>
    <p:sldId id="2146846550" r:id="rId8"/>
    <p:sldId id="2146846551" r:id="rId9"/>
    <p:sldId id="2146846553" r:id="rId10"/>
    <p:sldId id="2146846452" r:id="rId11"/>
    <p:sldId id="1621" r:id="rId12"/>
    <p:sldId id="2146846451" r:id="rId13"/>
    <p:sldId id="214684640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3BA90-38FE-4831-ACCD-7A483B9F6091}" v="395" dt="2023-03-08T15:57:56.637"/>
    <p1510:client id="{4461FD7F-A876-3A44-71B5-18A1BBE78FE3}" v="39" dt="2023-03-10T10:17:59.440"/>
    <p1510:client id="{EC0C0532-823C-0DF4-AD8B-19C0F1C670D1}" v="1589" dt="2023-03-08T15:33:04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Kiruveedula" userId="a42628ed-3538-4e45-a3a6-8c078a59d757" providerId="ADAL" clId="{1363BA90-38FE-4831-ACCD-7A483B9F6091}"/>
    <pc:docChg chg="custSel addSld delSld modSld">
      <pc:chgData name="Preethika Kiruveedula" userId="a42628ed-3538-4e45-a3a6-8c078a59d757" providerId="ADAL" clId="{1363BA90-38FE-4831-ACCD-7A483B9F6091}" dt="2023-03-08T15:57:56.637" v="581" actId="20577"/>
      <pc:docMkLst>
        <pc:docMk/>
      </pc:docMkLst>
      <pc:sldChg chg="modSp mod">
        <pc:chgData name="Preethika Kiruveedula" userId="a42628ed-3538-4e45-a3a6-8c078a59d757" providerId="ADAL" clId="{1363BA90-38FE-4831-ACCD-7A483B9F6091}" dt="2023-03-08T05:54:59.750" v="21" actId="1076"/>
        <pc:sldMkLst>
          <pc:docMk/>
          <pc:sldMk cId="811644498" sldId="2012"/>
        </pc:sldMkLst>
        <pc:spChg chg="mod">
          <ac:chgData name="Preethika Kiruveedula" userId="a42628ed-3538-4e45-a3a6-8c078a59d757" providerId="ADAL" clId="{1363BA90-38FE-4831-ACCD-7A483B9F6091}" dt="2023-03-08T05:54:55.501" v="20" actId="1076"/>
          <ac:spMkLst>
            <pc:docMk/>
            <pc:sldMk cId="811644498" sldId="2012"/>
            <ac:spMk id="7" creationId="{0067C30B-81B5-FB08-AF20-A144F57CAC48}"/>
          </ac:spMkLst>
        </pc:spChg>
        <pc:spChg chg="mod">
          <ac:chgData name="Preethika Kiruveedula" userId="a42628ed-3538-4e45-a3a6-8c078a59d757" providerId="ADAL" clId="{1363BA90-38FE-4831-ACCD-7A483B9F6091}" dt="2023-03-08T05:54:59.750" v="21" actId="1076"/>
          <ac:spMkLst>
            <pc:docMk/>
            <pc:sldMk cId="811644498" sldId="2012"/>
            <ac:spMk id="9" creationId="{12584236-2F20-A56E-F78E-0C18E6307991}"/>
          </ac:spMkLst>
        </pc:spChg>
        <pc:picChg chg="mod">
          <ac:chgData name="Preethika Kiruveedula" userId="a42628ed-3538-4e45-a3a6-8c078a59d757" providerId="ADAL" clId="{1363BA90-38FE-4831-ACCD-7A483B9F6091}" dt="2023-03-08T05:54:49.473" v="19" actId="1076"/>
          <ac:picMkLst>
            <pc:docMk/>
            <pc:sldMk cId="811644498" sldId="2012"/>
            <ac:picMk id="6" creationId="{90EBE2B7-0A4C-7041-BA02-2CFF7A0C6C84}"/>
          </ac:picMkLst>
        </pc:picChg>
      </pc:sldChg>
      <pc:sldChg chg="modSp mod">
        <pc:chgData name="Preethika Kiruveedula" userId="a42628ed-3538-4e45-a3a6-8c078a59d757" providerId="ADAL" clId="{1363BA90-38FE-4831-ACCD-7A483B9F6091}" dt="2023-03-08T15:57:56.637" v="581" actId="20577"/>
        <pc:sldMkLst>
          <pc:docMk/>
          <pc:sldMk cId="3283163536" sldId="2146846406"/>
        </pc:sldMkLst>
        <pc:spChg chg="mod">
          <ac:chgData name="Preethika Kiruveedula" userId="a42628ed-3538-4e45-a3a6-8c078a59d757" providerId="ADAL" clId="{1363BA90-38FE-4831-ACCD-7A483B9F6091}" dt="2023-03-08T15:57:56.637" v="581" actId="20577"/>
          <ac:spMkLst>
            <pc:docMk/>
            <pc:sldMk cId="3283163536" sldId="2146846406"/>
            <ac:spMk id="4" creationId="{A04E16D6-6682-4068-BF11-BA8E4E8E1BBC}"/>
          </ac:spMkLst>
        </pc:spChg>
      </pc:sldChg>
      <pc:sldChg chg="modSp mod">
        <pc:chgData name="Preethika Kiruveedula" userId="a42628ed-3538-4e45-a3a6-8c078a59d757" providerId="ADAL" clId="{1363BA90-38FE-4831-ACCD-7A483B9F6091}" dt="2023-03-08T05:55:13.748" v="48" actId="20577"/>
        <pc:sldMkLst>
          <pc:docMk/>
          <pc:sldMk cId="3986379919" sldId="2146846515"/>
        </pc:sldMkLst>
        <pc:spChg chg="mod">
          <ac:chgData name="Preethika Kiruveedula" userId="a42628ed-3538-4e45-a3a6-8c078a59d757" providerId="ADAL" clId="{1363BA90-38FE-4831-ACCD-7A483B9F6091}" dt="2023-03-08T05:55:13.748" v="48" actId="20577"/>
          <ac:spMkLst>
            <pc:docMk/>
            <pc:sldMk cId="3986379919" sldId="2146846515"/>
            <ac:spMk id="3" creationId="{B9BD24FA-E26A-4790-9925-73E6E60A02B0}"/>
          </ac:spMkLst>
        </pc:spChg>
      </pc:sldChg>
      <pc:sldChg chg="modSp mod">
        <pc:chgData name="Preethika Kiruveedula" userId="a42628ed-3538-4e45-a3a6-8c078a59d757" providerId="ADAL" clId="{1363BA90-38FE-4831-ACCD-7A483B9F6091}" dt="2023-03-08T05:56:24.536" v="169" actId="20577"/>
        <pc:sldMkLst>
          <pc:docMk/>
          <pc:sldMk cId="1156260409" sldId="2146846550"/>
        </pc:sldMkLst>
        <pc:spChg chg="mod">
          <ac:chgData name="Preethika Kiruveedula" userId="a42628ed-3538-4e45-a3a6-8c078a59d757" providerId="ADAL" clId="{1363BA90-38FE-4831-ACCD-7A483B9F6091}" dt="2023-03-08T05:56:24.536" v="169" actId="20577"/>
          <ac:spMkLst>
            <pc:docMk/>
            <pc:sldMk cId="1156260409" sldId="2146846550"/>
            <ac:spMk id="7" creationId="{048707F4-9F95-4412-B47D-20D88DFA4CE1}"/>
          </ac:spMkLst>
        </pc:spChg>
      </pc:sldChg>
      <pc:sldChg chg="modSp add mod">
        <pc:chgData name="Preethika Kiruveedula" userId="a42628ed-3538-4e45-a3a6-8c078a59d757" providerId="ADAL" clId="{1363BA90-38FE-4831-ACCD-7A483B9F6091}" dt="2023-03-08T15:56:59.924" v="467" actId="20577"/>
        <pc:sldMkLst>
          <pc:docMk/>
          <pc:sldMk cId="1394824366" sldId="2146846551"/>
        </pc:sldMkLst>
        <pc:spChg chg="mod">
          <ac:chgData name="Preethika Kiruveedula" userId="a42628ed-3538-4e45-a3a6-8c078a59d757" providerId="ADAL" clId="{1363BA90-38FE-4831-ACCD-7A483B9F6091}" dt="2023-03-08T15:56:59.924" v="467" actId="20577"/>
          <ac:spMkLst>
            <pc:docMk/>
            <pc:sldMk cId="1394824366" sldId="2146846551"/>
            <ac:spMk id="7" creationId="{048707F4-9F95-4412-B47D-20D88DFA4CE1}"/>
          </ac:spMkLst>
        </pc:spChg>
      </pc:sldChg>
      <pc:sldChg chg="modSp add del mod">
        <pc:chgData name="Preethika Kiruveedula" userId="a42628ed-3538-4e45-a3a6-8c078a59d757" providerId="ADAL" clId="{1363BA90-38FE-4831-ACCD-7A483B9F6091}" dt="2023-03-08T15:57:13.971" v="468" actId="2696"/>
        <pc:sldMkLst>
          <pc:docMk/>
          <pc:sldMk cId="614850511" sldId="2146846552"/>
        </pc:sldMkLst>
        <pc:spChg chg="mod">
          <ac:chgData name="Preethika Kiruveedula" userId="a42628ed-3538-4e45-a3a6-8c078a59d757" providerId="ADAL" clId="{1363BA90-38FE-4831-ACCD-7A483B9F6091}" dt="2023-03-08T05:58:02.915" v="181" actId="20577"/>
          <ac:spMkLst>
            <pc:docMk/>
            <pc:sldMk cId="614850511" sldId="2146846552"/>
            <ac:spMk id="7" creationId="{048707F4-9F95-4412-B47D-20D88DFA4CE1}"/>
          </ac:spMkLst>
        </pc:spChg>
      </pc:sldChg>
      <pc:sldChg chg="modSp add mod">
        <pc:chgData name="Preethika Kiruveedula" userId="a42628ed-3538-4e45-a3a6-8c078a59d757" providerId="ADAL" clId="{1363BA90-38FE-4831-ACCD-7A483B9F6091}" dt="2023-03-08T15:57:42.517" v="567" actId="113"/>
        <pc:sldMkLst>
          <pc:docMk/>
          <pc:sldMk cId="2721100469" sldId="2146846553"/>
        </pc:sldMkLst>
        <pc:spChg chg="mod">
          <ac:chgData name="Preethika Kiruveedula" userId="a42628ed-3538-4e45-a3a6-8c078a59d757" providerId="ADAL" clId="{1363BA90-38FE-4831-ACCD-7A483B9F6091}" dt="2023-03-08T15:57:42.517" v="567" actId="113"/>
          <ac:spMkLst>
            <pc:docMk/>
            <pc:sldMk cId="2721100469" sldId="2146846553"/>
            <ac:spMk id="7" creationId="{048707F4-9F95-4412-B47D-20D88DFA4CE1}"/>
          </ac:spMkLst>
        </pc:spChg>
      </pc:sldChg>
    </pc:docChg>
  </pc:docChgLst>
  <pc:docChgLst>
    <pc:chgData name="Yun Wang" userId="S::wyun@microsoft.com::ed53f5a9-df72-4747-a65a-3149aa6deacc" providerId="AD" clId="Web-{4461FD7F-A876-3A44-71B5-18A1BBE78FE3}"/>
    <pc:docChg chg="addSld delSld modSld">
      <pc:chgData name="Yun Wang" userId="S::wyun@microsoft.com::ed53f5a9-df72-4747-a65a-3149aa6deacc" providerId="AD" clId="Web-{4461FD7F-A876-3A44-71B5-18A1BBE78FE3}" dt="2023-03-10T10:17:59.440" v="34"/>
      <pc:docMkLst>
        <pc:docMk/>
      </pc:docMkLst>
      <pc:sldChg chg="addSp delSp modSp">
        <pc:chgData name="Yun Wang" userId="S::wyun@microsoft.com::ed53f5a9-df72-4747-a65a-3149aa6deacc" providerId="AD" clId="Web-{4461FD7F-A876-3A44-71B5-18A1BBE78FE3}" dt="2023-03-10T10:17:59.440" v="34"/>
        <pc:sldMkLst>
          <pc:docMk/>
          <pc:sldMk cId="2446062251" sldId="272"/>
        </pc:sldMkLst>
        <pc:picChg chg="add del mod">
          <ac:chgData name="Yun Wang" userId="S::wyun@microsoft.com::ed53f5a9-df72-4747-a65a-3149aa6deacc" providerId="AD" clId="Web-{4461FD7F-A876-3A44-71B5-18A1BBE78FE3}" dt="2023-03-10T10:17:57.502" v="33"/>
          <ac:picMkLst>
            <pc:docMk/>
            <pc:sldMk cId="2446062251" sldId="272"/>
            <ac:picMk id="2" creationId="{F8ADAC03-CE32-E827-7665-0102680327AE}"/>
          </ac:picMkLst>
        </pc:picChg>
        <pc:picChg chg="add del mod">
          <ac:chgData name="Yun Wang" userId="S::wyun@microsoft.com::ed53f5a9-df72-4747-a65a-3149aa6deacc" providerId="AD" clId="Web-{4461FD7F-A876-3A44-71B5-18A1BBE78FE3}" dt="2023-03-10T10:17:55.330" v="32"/>
          <ac:picMkLst>
            <pc:docMk/>
            <pc:sldMk cId="2446062251" sldId="272"/>
            <ac:picMk id="3" creationId="{82E0ABE6-F024-D265-2363-41C3A577D2CD}"/>
          </ac:picMkLst>
        </pc:picChg>
        <pc:picChg chg="add del mod">
          <ac:chgData name="Yun Wang" userId="S::wyun@microsoft.com::ed53f5a9-df72-4747-a65a-3149aa6deacc" providerId="AD" clId="Web-{4461FD7F-A876-3A44-71B5-18A1BBE78FE3}" dt="2023-03-10T10:17:59.440" v="34"/>
          <ac:picMkLst>
            <pc:docMk/>
            <pc:sldMk cId="2446062251" sldId="272"/>
            <ac:picMk id="4" creationId="{ADE08436-ED3D-1F57-A681-25D72D8F17EB}"/>
          </ac:picMkLst>
        </pc:picChg>
      </pc:sldChg>
      <pc:sldChg chg="add del">
        <pc:chgData name="Yun Wang" userId="S::wyun@microsoft.com::ed53f5a9-df72-4747-a65a-3149aa6deacc" providerId="AD" clId="Web-{4461FD7F-A876-3A44-71B5-18A1BBE78FE3}" dt="2023-03-10T10:03:44.199" v="18"/>
        <pc:sldMkLst>
          <pc:docMk/>
          <pc:sldMk cId="1639556981" sldId="2146846559"/>
        </pc:sldMkLst>
      </pc:sldChg>
      <pc:sldChg chg="add del">
        <pc:chgData name="Yun Wang" userId="S::wyun@microsoft.com::ed53f5a9-df72-4747-a65a-3149aa6deacc" providerId="AD" clId="Web-{4461FD7F-A876-3A44-71B5-18A1BBE78FE3}" dt="2023-03-10T10:02:32.102" v="15"/>
        <pc:sldMkLst>
          <pc:docMk/>
          <pc:sldMk cId="1718378557" sldId="2146846559"/>
        </pc:sldMkLst>
      </pc:sldChg>
      <pc:sldChg chg="add del">
        <pc:chgData name="Yun Wang" userId="S::wyun@microsoft.com::ed53f5a9-df72-4747-a65a-3149aa6deacc" providerId="AD" clId="Web-{4461FD7F-A876-3A44-71B5-18A1BBE78FE3}" dt="2023-03-10T06:17:57.497" v="12"/>
        <pc:sldMkLst>
          <pc:docMk/>
          <pc:sldMk cId="3811733142" sldId="2146846559"/>
        </pc:sldMkLst>
      </pc:sldChg>
      <pc:sldChg chg="addSp modSp new del">
        <pc:chgData name="Yun Wang" userId="S::wyun@microsoft.com::ed53f5a9-df72-4747-a65a-3149aa6deacc" providerId="AD" clId="Web-{4461FD7F-A876-3A44-71B5-18A1BBE78FE3}" dt="2023-03-10T06:11:04.685" v="10"/>
        <pc:sldMkLst>
          <pc:docMk/>
          <pc:sldMk cId="3956247852" sldId="2146846559"/>
        </pc:sldMkLst>
        <pc:picChg chg="add mod">
          <ac:chgData name="Yun Wang" userId="S::wyun@microsoft.com::ed53f5a9-df72-4747-a65a-3149aa6deacc" providerId="AD" clId="Web-{4461FD7F-A876-3A44-71B5-18A1BBE78FE3}" dt="2023-03-10T06:06:08.002" v="2" actId="1076"/>
          <ac:picMkLst>
            <pc:docMk/>
            <pc:sldMk cId="3956247852" sldId="2146846559"/>
            <ac:picMk id="2" creationId="{A674BC3A-1672-B465-23A4-91A97E34FAB7}"/>
          </ac:picMkLst>
        </pc:picChg>
        <pc:picChg chg="add mod">
          <ac:chgData name="Yun Wang" userId="S::wyun@microsoft.com::ed53f5a9-df72-4747-a65a-3149aa6deacc" providerId="AD" clId="Web-{4461FD7F-A876-3A44-71B5-18A1BBE78FE3}" dt="2023-03-10T06:09:17.010" v="6" actId="1076"/>
          <ac:picMkLst>
            <pc:docMk/>
            <pc:sldMk cId="3956247852" sldId="2146846559"/>
            <ac:picMk id="3" creationId="{79CA9148-C054-0080-993D-A41865E38E2F}"/>
          </ac:picMkLst>
        </pc:picChg>
      </pc:sldChg>
      <pc:sldChg chg="add del">
        <pc:chgData name="Yun Wang" userId="S::wyun@microsoft.com::ed53f5a9-df72-4747-a65a-3149aa6deacc" providerId="AD" clId="Web-{4461FD7F-A876-3A44-71B5-18A1BBE78FE3}" dt="2023-03-10T10:02:32.961" v="16"/>
        <pc:sldMkLst>
          <pc:docMk/>
          <pc:sldMk cId="166619532" sldId="2146846560"/>
        </pc:sldMkLst>
      </pc:sldChg>
      <pc:sldChg chg="add del">
        <pc:chgData name="Yun Wang" userId="S::wyun@microsoft.com::ed53f5a9-df72-4747-a65a-3149aa6deacc" providerId="AD" clId="Web-{4461FD7F-A876-3A44-71B5-18A1BBE78FE3}" dt="2023-03-10T06:11:03.763" v="9"/>
        <pc:sldMkLst>
          <pc:docMk/>
          <pc:sldMk cId="3451307822" sldId="2146846560"/>
        </pc:sldMkLst>
      </pc:sldChg>
      <pc:sldChg chg="add del">
        <pc:chgData name="Yun Wang" userId="S::wyun@microsoft.com::ed53f5a9-df72-4747-a65a-3149aa6deacc" providerId="AD" clId="Web-{4461FD7F-A876-3A44-71B5-18A1BBE78FE3}" dt="2023-03-10T06:11:02.545" v="8"/>
        <pc:sldMkLst>
          <pc:docMk/>
          <pc:sldMk cId="2236040791" sldId="2146846561"/>
        </pc:sldMkLst>
      </pc:sldChg>
    </pc:docChg>
  </pc:docChgLst>
  <pc:docChgLst>
    <pc:chgData name="Yun Wang" userId="S::wyun@microsoft.com::ed53f5a9-df72-4747-a65a-3149aa6deacc" providerId="AD" clId="Web-{EC0C0532-823C-0DF4-AD8B-19C0F1C670D1}"/>
    <pc:docChg chg="addSld delSld modSld">
      <pc:chgData name="Yun Wang" userId="S::wyun@microsoft.com::ed53f5a9-df72-4747-a65a-3149aa6deacc" providerId="AD" clId="Web-{EC0C0532-823C-0DF4-AD8B-19C0F1C670D1}" dt="2023-03-08T15:33:04.273" v="813" actId="1076"/>
      <pc:docMkLst>
        <pc:docMk/>
      </pc:docMkLst>
      <pc:sldChg chg="new del">
        <pc:chgData name="Yun Wang" userId="S::wyun@microsoft.com::ed53f5a9-df72-4747-a65a-3149aa6deacc" providerId="AD" clId="Web-{EC0C0532-823C-0DF4-AD8B-19C0F1C670D1}" dt="2023-03-08T13:39:26.574" v="3"/>
        <pc:sldMkLst>
          <pc:docMk/>
          <pc:sldMk cId="1218052183" sldId="2146846554"/>
        </pc:sldMkLst>
      </pc:sldChg>
      <pc:sldChg chg="addSp delSp modSp add replId">
        <pc:chgData name="Yun Wang" userId="S::wyun@microsoft.com::ed53f5a9-df72-4747-a65a-3149aa6deacc" providerId="AD" clId="Web-{EC0C0532-823C-0DF4-AD8B-19C0F1C670D1}" dt="2023-03-08T15:33:04.273" v="813" actId="1076"/>
        <pc:sldMkLst>
          <pc:docMk/>
          <pc:sldMk cId="2999201956" sldId="2146846554"/>
        </pc:sldMkLst>
        <pc:spChg chg="add mod">
          <ac:chgData name="Yun Wang" userId="S::wyun@microsoft.com::ed53f5a9-df72-4747-a65a-3149aa6deacc" providerId="AD" clId="Web-{EC0C0532-823C-0DF4-AD8B-19C0F1C670D1}" dt="2023-03-08T15:25:59.291" v="806" actId="14100"/>
          <ac:spMkLst>
            <pc:docMk/>
            <pc:sldMk cId="2999201956" sldId="2146846554"/>
            <ac:spMk id="2" creationId="{AFAB8A0C-5847-8F12-8FE4-12FEEC5E6A9B}"/>
          </ac:spMkLst>
        </pc:spChg>
        <pc:spChg chg="add mod">
          <ac:chgData name="Yun Wang" userId="S::wyun@microsoft.com::ed53f5a9-df72-4747-a65a-3149aa6deacc" providerId="AD" clId="Web-{EC0C0532-823C-0DF4-AD8B-19C0F1C670D1}" dt="2023-03-08T15:26:06.681" v="807" actId="1076"/>
          <ac:spMkLst>
            <pc:docMk/>
            <pc:sldMk cId="2999201956" sldId="2146846554"/>
            <ac:spMk id="3" creationId="{2FBA86BB-1FB9-65E1-FA6B-9073AAE5071A}"/>
          </ac:spMkLst>
        </pc:spChg>
        <pc:spChg chg="add del mod">
          <ac:chgData name="Yun Wang" userId="S::wyun@microsoft.com::ed53f5a9-df72-4747-a65a-3149aa6deacc" providerId="AD" clId="Web-{EC0C0532-823C-0DF4-AD8B-19C0F1C670D1}" dt="2023-03-08T14:36:18.988" v="660"/>
          <ac:spMkLst>
            <pc:docMk/>
            <pc:sldMk cId="2999201956" sldId="2146846554"/>
            <ac:spMk id="4" creationId="{0AF7DB62-4406-085D-F4A6-03E48BC2B59B}"/>
          </ac:spMkLst>
        </pc:spChg>
        <pc:spChg chg="add del mod">
          <ac:chgData name="Yun Wang" userId="S::wyun@microsoft.com::ed53f5a9-df72-4747-a65a-3149aa6deacc" providerId="AD" clId="Web-{EC0C0532-823C-0DF4-AD8B-19C0F1C670D1}" dt="2023-03-08T14:39:16.430" v="747" actId="20577"/>
          <ac:spMkLst>
            <pc:docMk/>
            <pc:sldMk cId="2999201956" sldId="2146846554"/>
            <ac:spMk id="6" creationId="{D8732A70-E431-40CE-AE82-955A41715423}"/>
          </ac:spMkLst>
        </pc:spChg>
        <pc:graphicFrameChg chg="del">
          <ac:chgData name="Yun Wang" userId="S::wyun@microsoft.com::ed53f5a9-df72-4747-a65a-3149aa6deacc" providerId="AD" clId="Web-{EC0C0532-823C-0DF4-AD8B-19C0F1C670D1}" dt="2023-03-08T13:39:43.200" v="11"/>
          <ac:graphicFrameMkLst>
            <pc:docMk/>
            <pc:sldMk cId="2999201956" sldId="2146846554"/>
            <ac:graphicFrameMk id="13" creationId="{24665417-9E69-50B3-FC10-1505CCE5A57A}"/>
          </ac:graphicFrameMkLst>
        </pc:graphicFrameChg>
        <pc:picChg chg="del">
          <ac:chgData name="Yun Wang" userId="S::wyun@microsoft.com::ed53f5a9-df72-4747-a65a-3149aa6deacc" providerId="AD" clId="Web-{EC0C0532-823C-0DF4-AD8B-19C0F1C670D1}" dt="2023-03-08T13:39:43.200" v="10"/>
          <ac:picMkLst>
            <pc:docMk/>
            <pc:sldMk cId="2999201956" sldId="2146846554"/>
            <ac:picMk id="3" creationId="{E47219AA-8041-EF05-43D9-C40E3411B041}"/>
          </ac:picMkLst>
        </pc:picChg>
        <pc:picChg chg="add mod">
          <ac:chgData name="Yun Wang" userId="S::wyun@microsoft.com::ed53f5a9-df72-4747-a65a-3149aa6deacc" providerId="AD" clId="Web-{EC0C0532-823C-0DF4-AD8B-19C0F1C670D1}" dt="2023-03-08T15:32:52.335" v="809" actId="1076"/>
          <ac:picMkLst>
            <pc:docMk/>
            <pc:sldMk cId="2999201956" sldId="2146846554"/>
            <ac:picMk id="4" creationId="{A97DD2A1-BE27-DD27-8F38-5BC70F5BDD54}"/>
          </ac:picMkLst>
        </pc:picChg>
        <pc:picChg chg="del">
          <ac:chgData name="Yun Wang" userId="S::wyun@microsoft.com::ed53f5a9-df72-4747-a65a-3149aa6deacc" providerId="AD" clId="Web-{EC0C0532-823C-0DF4-AD8B-19C0F1C670D1}" dt="2023-03-08T13:39:43.200" v="6"/>
          <ac:picMkLst>
            <pc:docMk/>
            <pc:sldMk cId="2999201956" sldId="2146846554"/>
            <ac:picMk id="4" creationId="{CC193859-E11F-FE79-83EE-E386270CCE00}"/>
          </ac:picMkLst>
        </pc:picChg>
        <pc:picChg chg="del">
          <ac:chgData name="Yun Wang" userId="S::wyun@microsoft.com::ed53f5a9-df72-4747-a65a-3149aa6deacc" providerId="AD" clId="Web-{EC0C0532-823C-0DF4-AD8B-19C0F1C670D1}" dt="2023-03-08T13:39:43.200" v="9"/>
          <ac:picMkLst>
            <pc:docMk/>
            <pc:sldMk cId="2999201956" sldId="2146846554"/>
            <ac:picMk id="5" creationId="{C2FF269F-69D0-41C0-E787-3CFA791B91E8}"/>
          </ac:picMkLst>
        </pc:picChg>
        <pc:picChg chg="add mod">
          <ac:chgData name="Yun Wang" userId="S::wyun@microsoft.com::ed53f5a9-df72-4747-a65a-3149aa6deacc" providerId="AD" clId="Web-{EC0C0532-823C-0DF4-AD8B-19C0F1C670D1}" dt="2023-03-08T15:33:04.273" v="813" actId="1076"/>
          <ac:picMkLst>
            <pc:docMk/>
            <pc:sldMk cId="2999201956" sldId="2146846554"/>
            <ac:picMk id="5" creationId="{EAD78B00-EC11-3B38-C48D-AB048E7E1AF2}"/>
          </ac:picMkLst>
        </pc:picChg>
        <pc:picChg chg="del">
          <ac:chgData name="Yun Wang" userId="S::wyun@microsoft.com::ed53f5a9-df72-4747-a65a-3149aa6deacc" providerId="AD" clId="Web-{EC0C0532-823C-0DF4-AD8B-19C0F1C670D1}" dt="2023-03-08T13:39:43.200" v="5"/>
          <ac:picMkLst>
            <pc:docMk/>
            <pc:sldMk cId="2999201956" sldId="2146846554"/>
            <ac:picMk id="8" creationId="{88DB9257-463C-301D-D352-4C17C9C6C32A}"/>
          </ac:picMkLst>
        </pc:picChg>
        <pc:picChg chg="del">
          <ac:chgData name="Yun Wang" userId="S::wyun@microsoft.com::ed53f5a9-df72-4747-a65a-3149aa6deacc" providerId="AD" clId="Web-{EC0C0532-823C-0DF4-AD8B-19C0F1C670D1}" dt="2023-03-08T13:39:43.200" v="8"/>
          <ac:picMkLst>
            <pc:docMk/>
            <pc:sldMk cId="2999201956" sldId="2146846554"/>
            <ac:picMk id="10" creationId="{997E1E2E-9B73-EACF-ECBE-864E4313AC5D}"/>
          </ac:picMkLst>
        </pc:picChg>
        <pc:picChg chg="del">
          <ac:chgData name="Yun Wang" userId="S::wyun@microsoft.com::ed53f5a9-df72-4747-a65a-3149aa6deacc" providerId="AD" clId="Web-{EC0C0532-823C-0DF4-AD8B-19C0F1C670D1}" dt="2023-03-08T13:39:43.200" v="7"/>
          <ac:picMkLst>
            <pc:docMk/>
            <pc:sldMk cId="2999201956" sldId="2146846554"/>
            <ac:picMk id="12" creationId="{3DEFC20D-2C45-0FA6-90CD-BD79526E5435}"/>
          </ac:picMkLst>
        </pc:picChg>
      </pc:sldChg>
      <pc:sldChg chg="new del">
        <pc:chgData name="Yun Wang" userId="S::wyun@microsoft.com::ed53f5a9-df72-4747-a65a-3149aa6deacc" providerId="AD" clId="Web-{EC0C0532-823C-0DF4-AD8B-19C0F1C670D1}" dt="2023-03-08T13:39:20.730" v="1"/>
        <pc:sldMkLst>
          <pc:docMk/>
          <pc:sldMk cId="3410672949" sldId="2146846554"/>
        </pc:sldMkLst>
      </pc:sldChg>
      <pc:sldChg chg="delSp modSp add replId">
        <pc:chgData name="Yun Wang" userId="S::wyun@microsoft.com::ed53f5a9-df72-4747-a65a-3149aa6deacc" providerId="AD" clId="Web-{EC0C0532-823C-0DF4-AD8B-19C0F1C670D1}" dt="2023-03-08T14:50:46.872" v="777" actId="1076"/>
        <pc:sldMkLst>
          <pc:docMk/>
          <pc:sldMk cId="196186164" sldId="2146846555"/>
        </pc:sldMkLst>
        <pc:spChg chg="del">
          <ac:chgData name="Yun Wang" userId="S::wyun@microsoft.com::ed53f5a9-df72-4747-a65a-3149aa6deacc" providerId="AD" clId="Web-{EC0C0532-823C-0DF4-AD8B-19C0F1C670D1}" dt="2023-03-08T14:04:20.884" v="110"/>
          <ac:spMkLst>
            <pc:docMk/>
            <pc:sldMk cId="196186164" sldId="2146846555"/>
            <ac:spMk id="2" creationId="{AFAB8A0C-5847-8F12-8FE4-12FEEC5E6A9B}"/>
          </ac:spMkLst>
        </pc:spChg>
        <pc:spChg chg="mod">
          <ac:chgData name="Yun Wang" userId="S::wyun@microsoft.com::ed53f5a9-df72-4747-a65a-3149aa6deacc" providerId="AD" clId="Web-{EC0C0532-823C-0DF4-AD8B-19C0F1C670D1}" dt="2023-03-08T14:50:46.872" v="777" actId="1076"/>
          <ac:spMkLst>
            <pc:docMk/>
            <pc:sldMk cId="196186164" sldId="2146846555"/>
            <ac:spMk id="6" creationId="{D8732A70-E431-40CE-AE82-955A41715423}"/>
          </ac:spMkLst>
        </pc:spChg>
      </pc:sldChg>
      <pc:sldChg chg="add del replId">
        <pc:chgData name="Yun Wang" userId="S::wyun@microsoft.com::ed53f5a9-df72-4747-a65a-3149aa6deacc" providerId="AD" clId="Web-{EC0C0532-823C-0DF4-AD8B-19C0F1C670D1}" dt="2023-03-08T14:30:58.244" v="496"/>
        <pc:sldMkLst>
          <pc:docMk/>
          <pc:sldMk cId="139933067" sldId="2146846556"/>
        </pc:sldMkLst>
      </pc:sldChg>
      <pc:sldChg chg="delSp modSp add del replId">
        <pc:chgData name="Yun Wang" userId="S::wyun@microsoft.com::ed53f5a9-df72-4747-a65a-3149aa6deacc" providerId="AD" clId="Web-{EC0C0532-823C-0DF4-AD8B-19C0F1C670D1}" dt="2023-03-08T14:22:09.869" v="178"/>
        <pc:sldMkLst>
          <pc:docMk/>
          <pc:sldMk cId="2905369891" sldId="2146846557"/>
        </pc:sldMkLst>
        <pc:spChg chg="del">
          <ac:chgData name="Yun Wang" userId="S::wyun@microsoft.com::ed53f5a9-df72-4747-a65a-3149aa6deacc" providerId="AD" clId="Web-{EC0C0532-823C-0DF4-AD8B-19C0F1C670D1}" dt="2023-03-08T14:05:26.292" v="122"/>
          <ac:spMkLst>
            <pc:docMk/>
            <pc:sldMk cId="2905369891" sldId="2146846557"/>
            <ac:spMk id="2" creationId="{AFAB8A0C-5847-8F12-8FE4-12FEEC5E6A9B}"/>
          </ac:spMkLst>
        </pc:spChg>
        <pc:spChg chg="del mod">
          <ac:chgData name="Yun Wang" userId="S::wyun@microsoft.com::ed53f5a9-df72-4747-a65a-3149aa6deacc" providerId="AD" clId="Web-{EC0C0532-823C-0DF4-AD8B-19C0F1C670D1}" dt="2023-03-08T14:22:08.322" v="177"/>
          <ac:spMkLst>
            <pc:docMk/>
            <pc:sldMk cId="2905369891" sldId="2146846557"/>
            <ac:spMk id="6" creationId="{D8732A70-E431-40CE-AE82-955A41715423}"/>
          </ac:spMkLst>
        </pc:spChg>
      </pc:sldChg>
      <pc:sldChg chg="addSp delSp modSp new">
        <pc:chgData name="Yun Wang" userId="S::wyun@microsoft.com::ed53f5a9-df72-4747-a65a-3149aa6deacc" providerId="AD" clId="Web-{EC0C0532-823C-0DF4-AD8B-19C0F1C670D1}" dt="2023-03-08T15:21:01.438" v="800" actId="1076"/>
        <pc:sldMkLst>
          <pc:docMk/>
          <pc:sldMk cId="3515948096" sldId="2146846558"/>
        </pc:sldMkLst>
        <pc:spChg chg="del">
          <ac:chgData name="Yun Wang" userId="S::wyun@microsoft.com::ed53f5a9-df72-4747-a65a-3149aa6deacc" providerId="AD" clId="Web-{EC0C0532-823C-0DF4-AD8B-19C0F1C670D1}" dt="2023-03-08T14:20:32.288" v="127"/>
          <ac:spMkLst>
            <pc:docMk/>
            <pc:sldMk cId="3515948096" sldId="2146846558"/>
            <ac:spMk id="2" creationId="{44192CA0-C960-179E-92DC-4E81CDBA8435}"/>
          </ac:spMkLst>
        </pc:spChg>
        <pc:spChg chg="del mod">
          <ac:chgData name="Yun Wang" userId="S::wyun@microsoft.com::ed53f5a9-df72-4747-a65a-3149aa6deacc" providerId="AD" clId="Web-{EC0C0532-823C-0DF4-AD8B-19C0F1C670D1}" dt="2023-03-08T14:20:37.757" v="130"/>
          <ac:spMkLst>
            <pc:docMk/>
            <pc:sldMk cId="3515948096" sldId="2146846558"/>
            <ac:spMk id="3" creationId="{17298E3A-9643-B2F1-8FAC-1E974889AABD}"/>
          </ac:spMkLst>
        </pc:spChg>
        <pc:spChg chg="add mod">
          <ac:chgData name="Yun Wang" userId="S::wyun@microsoft.com::ed53f5a9-df72-4747-a65a-3149aa6deacc" providerId="AD" clId="Web-{EC0C0532-823C-0DF4-AD8B-19C0F1C670D1}" dt="2023-03-08T15:21:01.438" v="800" actId="1076"/>
          <ac:spMkLst>
            <pc:docMk/>
            <pc:sldMk cId="3515948096" sldId="2146846558"/>
            <ac:spMk id="5" creationId="{2436CB33-B7E6-96AD-1B1E-0D122B5FCD2B}"/>
          </ac:spMkLst>
        </pc:spChg>
        <pc:spChg chg="add mod">
          <ac:chgData name="Yun Wang" userId="S::wyun@microsoft.com::ed53f5a9-df72-4747-a65a-3149aa6deacc" providerId="AD" clId="Web-{EC0C0532-823C-0DF4-AD8B-19C0F1C670D1}" dt="2023-03-08T15:20:58.172" v="799" actId="1076"/>
          <ac:spMkLst>
            <pc:docMk/>
            <pc:sldMk cId="3515948096" sldId="2146846558"/>
            <ac:spMk id="7" creationId="{6BADE52E-3F1F-4B2C-8706-1E631B8E45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EA399-3E04-4F97-9249-CBD95815202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51253-750F-4413-AD9A-783545DAA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365-dev-si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365-dev-si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365-dev-si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365-dev-si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365-dev-si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6236B-63A1-4C03-9A02-58C23E361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7F525-00EC-4CE6-9381-C4BFFC3F0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>
                <a:solidFill>
                  <a:srgbClr val="0070C0"/>
                </a:solidFill>
                <a:hlinkClick r:id="rId3"/>
              </a:rPr>
              <a:t>m365-dev-sig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3/10/2023 2:18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05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>
                <a:solidFill>
                  <a:srgbClr val="0070C0"/>
                </a:solidFill>
                <a:hlinkClick r:id="rId3"/>
              </a:rPr>
              <a:t>m365-dev-sig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3/10/2023 2:18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99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>
                <a:solidFill>
                  <a:srgbClr val="0070C0"/>
                </a:solidFill>
                <a:hlinkClick r:id="rId3"/>
              </a:rPr>
              <a:t>m365-dev-sig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3/10/2023 2:18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01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>
                <a:solidFill>
                  <a:srgbClr val="0070C0"/>
                </a:solidFill>
                <a:hlinkClick r:id="rId3"/>
              </a:rPr>
              <a:t>m365-dev-sig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3/10/2023 2:18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04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>
                <a:solidFill>
                  <a:srgbClr val="0070C0"/>
                </a:solidFill>
                <a:hlinkClick r:id="rId3"/>
              </a:rPr>
              <a:t>m365-dev-sig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3/10/2023 2:18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75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473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7F525-00EC-4CE6-9381-C4BFFC3F00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0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233A-DC7A-CC6B-2F72-7257923C8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F9B4D-12BB-1CFC-4C94-6D34FD768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B92D-1AE5-EBE7-4F4A-53E1F2AE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6750-D3B0-4CB7-8362-E9C6F193288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5143-2B05-A7E9-485E-458321A6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3F54-EE4B-D45F-A99A-13A8C500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3875-2383-472F-8B88-3656554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7235-D916-AC7D-D508-3AC9075E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5CA37-F73A-FD44-31D0-F221FBE17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D303-5B04-971E-1E5E-75867B15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6750-D3B0-4CB7-8362-E9C6F193288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91F0-BBC7-4420-632A-EEB52267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1958-856E-5701-E5C7-6F5368AC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3875-2383-472F-8B88-3656554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3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C2BB8-604F-6083-378A-6B37DAAED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CE8CF-C832-2C7F-E637-638B20F83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44A3-E847-B7F5-00E9-57D91901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6750-D3B0-4CB7-8362-E9C6F193288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335D-9213-E932-E255-253E735F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2677-33D8-6D4A-D0DD-ACFC4B79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3875-2383-472F-8B88-3656554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4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D83B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8388063-1010-443C-90B2-EE1E43943C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671207"/>
            <a:ext cx="6506727" cy="106031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rIns="274320" anchor="ctr"/>
          <a:lstStyle>
            <a:lvl1pPr marL="0" indent="0">
              <a:buNone/>
              <a:defRPr sz="3733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add product name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E69F65C7-C3DE-4D5B-B126-CE16C5BD4A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1" y="2499191"/>
            <a:ext cx="6142567" cy="20431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81282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21923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625641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974D95E7-43D8-4B3D-9247-EB11317CE6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" y="4795838"/>
            <a:ext cx="6157384" cy="6119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subtitle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7F0F4EE7-A249-4AC6-AF49-39C2E45DFB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244045"/>
            <a:ext cx="5418667" cy="273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133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date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80426B25-E1F8-4734-B631-C51F8C7E76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7695" y="2754779"/>
            <a:ext cx="1422532" cy="1600350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  <p:sp>
        <p:nvSpPr>
          <p:cNvPr id="15" name="Picture Placeholder 20">
            <a:extLst>
              <a:ext uri="{FF2B5EF4-FFF2-40B4-BE49-F238E27FC236}">
                <a16:creationId xmlns:a16="http://schemas.microsoft.com/office/drawing/2014/main" id="{0B29FBE0-43EF-4EB0-B366-FD05F6849B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7695" y="740847"/>
            <a:ext cx="1422532" cy="1600350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  <p:sp>
        <p:nvSpPr>
          <p:cNvPr id="16" name="Picture Placeholder 20">
            <a:extLst>
              <a:ext uri="{FF2B5EF4-FFF2-40B4-BE49-F238E27FC236}">
                <a16:creationId xmlns:a16="http://schemas.microsoft.com/office/drawing/2014/main" id="{EF49230E-2382-44DA-97CE-FDC09CE3056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57695" y="4768710"/>
            <a:ext cx="1422532" cy="1600350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A6B87138-2A0D-4A24-91A3-BD73CBC727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41653" y="1201364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AEB6BB-C6CC-4849-B493-19F3908934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41653" y="3206036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B40363C-D6C8-466F-A67A-4036B9D4B9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41653" y="5210710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64397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3739" y="1481098"/>
            <a:ext cx="11401339" cy="1645450"/>
          </a:xfrm>
        </p:spPr>
        <p:txBody>
          <a:bodyPr wrap="square">
            <a:sp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Segoe UI Semibold" panose="020B0702040204020203" pitchFamily="34" charset="0"/>
              </a:defRPr>
            </a:lvl1pPr>
            <a:lvl2pPr>
              <a:defRPr sz="1961" baseline="0">
                <a:solidFill>
                  <a:schemeClr val="accent2"/>
                </a:solidFill>
                <a:latin typeface="Segoe UI Semilight" panose="020B0402040204020203" pitchFamily="34" charset="0"/>
              </a:defRPr>
            </a:lvl2pPr>
            <a:lvl3pPr>
              <a:defRPr sz="1765" baseline="0">
                <a:solidFill>
                  <a:schemeClr val="accent2"/>
                </a:solidFill>
                <a:latin typeface="Segoe UI Semilight" panose="020B0402040204020203" pitchFamily="34" charset="0"/>
              </a:defRPr>
            </a:lvl3pPr>
            <a:lvl4pPr>
              <a:defRPr sz="1568" baseline="0">
                <a:solidFill>
                  <a:schemeClr val="accent2"/>
                </a:solidFill>
                <a:latin typeface="Segoe UI Semilight" panose="020B0402040204020203" pitchFamily="34" charset="0"/>
              </a:defRPr>
            </a:lvl4pPr>
            <a:lvl5pPr>
              <a:defRPr sz="1372" baseline="0">
                <a:solidFill>
                  <a:schemeClr val="accent2"/>
                </a:solidFill>
                <a:latin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3740" y="289511"/>
            <a:ext cx="11401339" cy="899665"/>
          </a:xfrm>
        </p:spPr>
        <p:txBody>
          <a:bodyPr/>
          <a:lstStyle>
            <a:lvl1pPr>
              <a:defRPr sz="4800" baseline="0">
                <a:latin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004098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52862"/>
          </a:xfrm>
        </p:spPr>
        <p:txBody>
          <a:bodyPr>
            <a:spAutoFit/>
          </a:bodyPr>
          <a:lstStyle>
            <a:lvl1pPr>
              <a:defRPr sz="3921"/>
            </a:lvl1pPr>
            <a:lvl2pPr>
              <a:defRPr sz="1961"/>
            </a:lvl2pPr>
            <a:lvl3pPr>
              <a:defRPr sz="1765"/>
            </a:lvl3pPr>
            <a:lvl4pPr>
              <a:defRPr sz="1568"/>
            </a:lvl4pPr>
            <a:lvl5pPr>
              <a:defRPr sz="137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231829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9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DA61-7F0E-9224-2923-F21A1F6A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F19E-0D97-CB90-4044-8C8C2A10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6729-4036-0ECE-7E8A-B830A366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6750-D3B0-4CB7-8362-E9C6F193288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E32C-E734-66F2-C3A0-AAB15C0C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CEF56-69C6-86F3-E7FE-10E3A41A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3875-2383-472F-8B88-3656554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4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025-B94E-E77E-AF44-7076DCFD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FDADB-4EDD-8E52-8F73-68936AC9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23B5-C684-8563-58FD-7DF0D49E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6750-D3B0-4CB7-8362-E9C6F193288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D22D-907D-BAC6-0398-1328AA39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2838E-0342-7012-9157-E0F88024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3875-2383-472F-8B88-3656554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F928-A4CB-6A9B-1CCB-F9FCE6E1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50FD-47FF-3818-DAED-A0922AD5C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2B0A0-D8D0-F67F-F436-BB43F76D7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FCF28-4785-CA4D-35B1-A488719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6750-D3B0-4CB7-8362-E9C6F193288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A18DF-AC18-6895-97E9-FE01F439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2811-941B-BA74-0B82-A5FE48A3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3875-2383-472F-8B88-3656554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029D-A35A-6B57-8C24-53C02BB0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92AB9-53AB-0401-B75D-0EAB5D086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DAA25-DBD6-3877-6A74-5E60BA5D4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69C6E-4FD5-8FBE-F78B-16DA51246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9A221-C082-765C-ABDC-6ECB58E4A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031C3-39F8-50BC-DF5F-6F80ECF6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6750-D3B0-4CB7-8362-E9C6F193288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F13CA-531D-454A-D1D9-FED4F71E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1A85C-650B-A52A-F121-21ADFC5F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3875-2383-472F-8B88-3656554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8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F693-AED1-D34E-83D3-379EEBA0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A01FE-70F0-6BAB-28A6-57EB0FB6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6750-D3B0-4CB7-8362-E9C6F193288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00D17-6FE2-63A6-434E-7E74540F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38AD2-BDD6-CC73-85C9-95AD0E90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3875-2383-472F-8B88-3656554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4453-1D0F-639F-0825-CD83FDD2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FC71F-8823-5AA1-6A77-86CD2D38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6750-D3B0-4CB7-8362-E9C6F193288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4C5E6-5CD6-4C3A-FEFD-7E78EBE7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EBA17-CE92-720D-1054-D6ACB4BE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3875-2383-472F-8B88-3656554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27F5-9117-D225-8828-A51FC51F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CB8B-2136-1953-9FD5-AC0EC3D8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7A9ED-48C5-36DE-5DF0-13F2C864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87124-A05E-4BCD-4E04-B21370D2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6750-D3B0-4CB7-8362-E9C6F193288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63A87-4DC1-E552-F511-426A136B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2470B-6AE9-558A-4B1C-DDC9E936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3875-2383-472F-8B88-3656554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B02C-6B44-AAAE-F5B7-03862AA9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369C3-1822-F156-E7B4-D800AFD93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FE804-3A1C-5D28-EF38-F56C43027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BC959-535E-93FA-A750-9A6368E6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6750-D3B0-4CB7-8362-E9C6F193288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49BB7-CD23-0144-4849-A399E70E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813D7-8533-7F9A-20C4-F83F795A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3875-2383-472F-8B88-3656554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2577F-6556-0129-40AD-ABD3C5ED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60B0A-7095-CEED-F94B-B3DD00905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7A1C1-2369-900D-E83A-2C9683C04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46750-D3B0-4CB7-8362-E9C6F193288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EB65-2158-27C8-32AB-CA3E2221D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18168-90DE-8E9D-DCF6-29E86396E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23875-2383-472F-8B88-36565549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getscriptlab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aka.ms/office-add-ins-docs" TargetMode="External"/><Relationship Id="rId7" Type="http://schemas.openxmlformats.org/officeDocument/2006/relationships/hyperlink" Target="https://docs.microsoft.com/office/dev/add-ins/quickstarts/powerpoint-quickstart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microsoft.com/office/dev/add-ins/quickstarts/word-quickstart" TargetMode="External"/><Relationship Id="rId11" Type="http://schemas.openxmlformats.org/officeDocument/2006/relationships/hyperlink" Target="https://aka.ms/office-scripts-docs" TargetMode="External"/><Relationship Id="rId5" Type="http://schemas.openxmlformats.org/officeDocument/2006/relationships/hyperlink" Target="https://docs.microsoft.com/office/dev/add-ins/quickstarts/excel-quickstart-jquery" TargetMode="External"/><Relationship Id="rId15" Type="http://schemas.openxmlformats.org/officeDocument/2006/relationships/image" Target="../media/image10.png"/><Relationship Id="rId10" Type="http://schemas.openxmlformats.org/officeDocument/2006/relationships/hyperlink" Target="https://aka.ms/M365devprogram" TargetMode="External"/><Relationship Id="rId4" Type="http://schemas.openxmlformats.org/officeDocument/2006/relationships/hyperlink" Target="https://docs.microsoft.com/office/dev/add-ins/quickstarts/outlook-quickstart" TargetMode="External"/><Relationship Id="rId9" Type="http://schemas.openxmlformats.org/officeDocument/2006/relationships/hyperlink" Target="https://aka.ms/officeaddinsamples" TargetMode="External"/><Relationship Id="rId1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office-addins-dev-ques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aka.ms/m365dev-suggestions" TargetMode="External"/><Relationship Id="rId4" Type="http://schemas.openxmlformats.org/officeDocument/2006/relationships/hyperlink" Target="https://github.com/OfficeDev/office-j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PowerAppsMonthlyCall" TargetMode="External"/><Relationship Id="rId3" Type="http://schemas.openxmlformats.org/officeDocument/2006/relationships/hyperlink" Target="https://aka.ms/m365-dev-call" TargetMode="External"/><Relationship Id="rId7" Type="http://schemas.openxmlformats.org/officeDocument/2006/relationships/hyperlink" Target="https://aka.ms/officeaddinscommunityca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ka.ms/IDDevCommunityCalendar" TargetMode="External"/><Relationship Id="rId5" Type="http://schemas.openxmlformats.org/officeDocument/2006/relationships/hyperlink" Target="https://aka.ms/spdev-spfx-call" TargetMode="External"/><Relationship Id="rId4" Type="http://schemas.openxmlformats.org/officeDocument/2006/relationships/hyperlink" Target="https://aka.ms/spdev-sig-call" TargetMode="External"/><Relationship Id="rId9" Type="http://schemas.openxmlformats.org/officeDocument/2006/relationships/hyperlink" Target="https://aka.ms/m365pn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365PnP/video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ka.ms/officeaddinsform" TargetMode="External"/><Relationship Id="rId5" Type="http://schemas.openxmlformats.org/officeDocument/2006/relationships/hyperlink" Target="https://aka.ms/officeaddinsagenda" TargetMode="External"/><Relationship Id="rId4" Type="http://schemas.openxmlformats.org/officeDocument/2006/relationships/hyperlink" Target="https://aka.ms/officeaddinscommunitycal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javascript/api/requirement-sets/word/word-preview-apis?view=powerpoint-js-pre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jqBHuxWy4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m365dev-suggestions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FD33DA-50E7-427E-9009-4C02DB492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Microsoft Office Add-ins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24FA-E26A-4790-9925-73E6E60A0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548" y="2421348"/>
            <a:ext cx="7035758" cy="3145604"/>
          </a:xfrm>
        </p:spPr>
        <p:txBody>
          <a:bodyPr lIns="0" tIns="0" rIns="0" bIns="0" anchor="t"/>
          <a:lstStyle/>
          <a:p>
            <a:pPr marL="457200" indent="-457200">
              <a:buChar char="•"/>
            </a:pPr>
            <a:endParaRPr lang="en-US" sz="2800">
              <a:latin typeface="Segoe UI Semibold"/>
              <a:cs typeface="Segoe UI Semibold"/>
            </a:endParaRPr>
          </a:p>
          <a:p>
            <a:pPr marL="457200" indent="-457200">
              <a:buChar char="•"/>
            </a:pPr>
            <a:r>
              <a:rPr lang="en-US" sz="2800">
                <a:latin typeface="Segoe UI Semibold"/>
                <a:cs typeface="Segoe UI Semibold"/>
              </a:rPr>
              <a:t>Word Extensibility Update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F65E2-82ED-4E11-98E1-D5E4803431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1548" y="1809366"/>
            <a:ext cx="6157384" cy="611982"/>
          </a:xfrm>
        </p:spPr>
        <p:txBody>
          <a:bodyPr/>
          <a:lstStyle/>
          <a:p>
            <a:r>
              <a:rPr lang="en-US"/>
              <a:t>Community call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F3C10-4EBF-45A3-84F6-5F0529D984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0" rIns="0" bIns="0" anchor="t">
            <a:normAutofit lnSpcReduction="10000"/>
          </a:bodyPr>
          <a:lstStyle/>
          <a:p>
            <a:r>
              <a:rPr lang="en-US" sz="2100">
                <a:latin typeface="Segoe UI"/>
                <a:cs typeface="Segoe UI"/>
              </a:rPr>
              <a:t>March 8, 2023</a:t>
            </a:r>
          </a:p>
        </p:txBody>
      </p:sp>
      <p:sp>
        <p:nvSpPr>
          <p:cNvPr id="6" name="btfpLayoutConfig" hidden="1">
            <a:extLst>
              <a:ext uri="{FF2B5EF4-FFF2-40B4-BE49-F238E27FC236}">
                <a16:creationId xmlns:a16="http://schemas.microsoft.com/office/drawing/2014/main" id="{17308CF6-A3AB-4B85-97DB-CE60A660D1FE}"/>
              </a:ext>
            </a:extLst>
          </p:cNvPr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overall_1_132573879104528179 columns_1_132573879104528179 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3FB98A2-85D9-CEA7-C19A-1BB3091F4D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6783" y="2662438"/>
            <a:ext cx="1780182" cy="1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1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4665417-9E69-50B3-FC10-1505CCE5A57A}"/>
              </a:ext>
            </a:extLst>
          </p:cNvPr>
          <p:cNvGraphicFramePr>
            <a:graphicFrameLocks noGrp="1"/>
          </p:cNvGraphicFramePr>
          <p:nvPr/>
        </p:nvGraphicFramePr>
        <p:xfrm>
          <a:off x="1472184" y="1608462"/>
          <a:ext cx="10122408" cy="475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384">
                  <a:extLst>
                    <a:ext uri="{9D8B030D-6E8A-4147-A177-3AD203B41FA5}">
                      <a16:colId xmlns:a16="http://schemas.microsoft.com/office/drawing/2014/main" val="3500360107"/>
                    </a:ext>
                  </a:extLst>
                </a:gridCol>
                <a:gridCol w="2441448">
                  <a:extLst>
                    <a:ext uri="{9D8B030D-6E8A-4147-A177-3AD203B41FA5}">
                      <a16:colId xmlns:a16="http://schemas.microsoft.com/office/drawing/2014/main" val="613343397"/>
                    </a:ext>
                  </a:extLst>
                </a:gridCol>
                <a:gridCol w="6894576">
                  <a:extLst>
                    <a:ext uri="{9D8B030D-6E8A-4147-A177-3AD203B41FA5}">
                      <a16:colId xmlns:a16="http://schemas.microsoft.com/office/drawing/2014/main" val="3503939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1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2F2F2F"/>
                          </a:solidFill>
                          <a:latin typeface="Segoe UI"/>
                          <a:cs typeface="Segoe UI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u="sng" kern="120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https://aka.ms/office-add-ins-docs</a:t>
                      </a:r>
                      <a:r>
                        <a:rPr lang="en-US" sz="2400" b="0" u="sng" kern="120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3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2F2F2F"/>
                          </a:solidFill>
                          <a:latin typeface="Segoe UI"/>
                          <a:cs typeface="Segoe UI"/>
                        </a:rPr>
                        <a:t>Quick starts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/>
                          <a:cs typeface="Segoe UI"/>
                          <a:hlinkClick r:id="rId4"/>
                        </a:rPr>
                        <a:t>Outlook</a:t>
                      </a:r>
                      <a:r>
                        <a:rPr lang="en-US" sz="2400">
                          <a:latin typeface="Segoe UI"/>
                          <a:cs typeface="Segoe UI"/>
                        </a:rPr>
                        <a:t>, </a:t>
                      </a:r>
                      <a:r>
                        <a:rPr lang="en-US" sz="2400">
                          <a:latin typeface="Segoe UI"/>
                          <a:cs typeface="Segoe UI"/>
                          <a:hlinkClick r:id="rId5"/>
                        </a:rPr>
                        <a:t>Excel</a:t>
                      </a:r>
                      <a:r>
                        <a:rPr lang="en-US" sz="2400">
                          <a:latin typeface="Segoe UI"/>
                          <a:cs typeface="Segoe UI"/>
                        </a:rPr>
                        <a:t>, </a:t>
                      </a:r>
                      <a:r>
                        <a:rPr lang="en-US" sz="2400">
                          <a:latin typeface="Segoe UI"/>
                          <a:cs typeface="Segoe UI"/>
                          <a:hlinkClick r:id="rId6"/>
                        </a:rPr>
                        <a:t>Word</a:t>
                      </a:r>
                      <a:r>
                        <a:rPr lang="en-US" sz="2400">
                          <a:latin typeface="Segoe UI"/>
                          <a:cs typeface="Segoe UI"/>
                        </a:rPr>
                        <a:t>, </a:t>
                      </a:r>
                      <a:r>
                        <a:rPr lang="en-US" sz="2400">
                          <a:latin typeface="Segoe UI"/>
                          <a:cs typeface="Segoe UI"/>
                          <a:hlinkClick r:id="rId7"/>
                        </a:rPr>
                        <a:t>PowerPoint</a:t>
                      </a:r>
                      <a:endParaRPr lang="en-US" sz="2400">
                        <a:latin typeface="Segoe UI"/>
                        <a:cs typeface="Segoe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5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2F2F2F"/>
                          </a:solidFill>
                          <a:latin typeface="Segoe UI"/>
                          <a:cs typeface="Segoe UI"/>
                        </a:rPr>
                        <a:t>Script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8"/>
                        </a:rPr>
                        <a:t>https://aka.ms/getscriptlab</a:t>
                      </a:r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2F2F2F"/>
                          </a:solidFill>
                          <a:latin typeface="Segoe UI"/>
                          <a:cs typeface="Segoe UI"/>
                        </a:rPr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9"/>
                        </a:rPr>
                        <a:t>https://aka.ms/officeaddinsamples</a:t>
                      </a:r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0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2F2F2F"/>
                          </a:solidFill>
                          <a:latin typeface="Segoe UI"/>
                          <a:cs typeface="Segoe UI"/>
                        </a:rPr>
                        <a:t>Microsoft 365 Developer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0"/>
                        </a:rPr>
                        <a:t>https://aka.ms/M365devprogram</a:t>
                      </a:r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2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/>
                          <a:cs typeface="Segoe UI"/>
                        </a:rPr>
                        <a:t>Office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11"/>
                        </a:rPr>
                        <a:t>aka.ms/office-scripts-docs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89468"/>
                  </a:ext>
                </a:extLst>
              </a:tr>
            </a:tbl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D8732A70-E431-40CE-AE82-955A41715423}"/>
              </a:ext>
            </a:extLst>
          </p:cNvPr>
          <p:cNvSpPr txBox="1"/>
          <p:nvPr/>
        </p:nvSpPr>
        <p:spPr>
          <a:xfrm>
            <a:off x="478125" y="460496"/>
            <a:ext cx="8975950" cy="1147966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0070C0"/>
                </a:solidFill>
                <a:latin typeface="Segoe UI"/>
              </a:rPr>
              <a:t>New to Office Add-ins?</a:t>
            </a:r>
            <a:endParaRPr lang="en-US" sz="3200" b="1">
              <a:gradFill>
                <a:gsLst>
                  <a:gs pos="2917">
                    <a:srgbClr val="2F2F2F"/>
                  </a:gs>
                  <a:gs pos="30000">
                    <a:srgbClr val="2F2F2F"/>
                  </a:gs>
                </a:gsLst>
                <a:lin ang="5400000" scaled="0"/>
              </a:gradFill>
              <a:latin typeface="Segoe UI"/>
            </a:endParaRP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219AA-8041-EF05-43D9-C40E3411B0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718" y="1917681"/>
            <a:ext cx="676369" cy="590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FF269F-69D0-41C0-E787-3CFA791B91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024" y="3914107"/>
            <a:ext cx="695422" cy="552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7E1E2E-9B73-EACF-ECBE-864E4313AC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5209" y="2554460"/>
            <a:ext cx="695422" cy="724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EFC20D-2C45-0FA6-90CD-BD79526E5435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9142" y="3269825"/>
            <a:ext cx="568016" cy="5680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193859-E11F-FE79-83EE-E386270CCE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0929" y="5614600"/>
            <a:ext cx="666843" cy="7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B9257-463C-301D-D352-4C17C9C6C3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402" y="4733304"/>
            <a:ext cx="60968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06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D8732A70-E431-40CE-AE82-955A41715423}"/>
              </a:ext>
            </a:extLst>
          </p:cNvPr>
          <p:cNvSpPr txBox="1"/>
          <p:nvPr/>
        </p:nvSpPr>
        <p:spPr>
          <a:xfrm>
            <a:off x="478125" y="460496"/>
            <a:ext cx="8975950" cy="1163423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0070C0"/>
                </a:solidFill>
                <a:latin typeface="Segoe UI"/>
              </a:rPr>
              <a:t>Engage with the team </a:t>
            </a:r>
            <a:endParaRPr lang="en-US" sz="3200" b="1">
              <a:gradFill>
                <a:gsLst>
                  <a:gs pos="2917">
                    <a:srgbClr val="2F2F2F"/>
                  </a:gs>
                  <a:gs pos="30000">
                    <a:srgbClr val="2F2F2F"/>
                  </a:gs>
                </a:gsLst>
                <a:lin ang="5400000" scaled="0"/>
              </a:gradFill>
              <a:latin typeface="Segoe UI"/>
            </a:endParaRP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FDD43B-8C4D-B457-840E-EEE4580B8F0F}"/>
              </a:ext>
            </a:extLst>
          </p:cNvPr>
          <p:cNvGraphicFramePr>
            <a:graphicFrameLocks noGrp="1"/>
          </p:cNvGraphicFramePr>
          <p:nvPr/>
        </p:nvGraphicFramePr>
        <p:xfrm>
          <a:off x="859536" y="1623919"/>
          <a:ext cx="10332720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1064">
                  <a:extLst>
                    <a:ext uri="{9D8B030D-6E8A-4147-A177-3AD203B41FA5}">
                      <a16:colId xmlns:a16="http://schemas.microsoft.com/office/drawing/2014/main" val="2014650578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1549858200"/>
                    </a:ext>
                  </a:extLst>
                </a:gridCol>
              </a:tblGrid>
              <a:tr h="356410"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/>
                          <a:cs typeface="Segoe UI"/>
                        </a:rPr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/>
                          <a:cs typeface="Segoe UI"/>
                        </a:rPr>
                        <a:t>Where to 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813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latin typeface="Segoe UI"/>
                          <a:cs typeface="Segoe UI"/>
                        </a:rPr>
                        <a:t>Technical questions about Office Add-ins</a:t>
                      </a:r>
                      <a:endParaRPr lang="en-US" sz="2400">
                        <a:latin typeface="Segoe UI"/>
                        <a:cs typeface="Segoe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u="sng" kern="120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3"/>
                        </a:rPr>
                        <a:t>https://aka.ms/office-addins-dev-questions</a:t>
                      </a: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1" u="none" kern="1200">
                          <a:solidFill>
                            <a:schemeClr val="dk1"/>
                          </a:solidFill>
                          <a:effectLst/>
                          <a:latin typeface="Segoe UI"/>
                          <a:cs typeface="Segoe UI"/>
                        </a:rPr>
                        <a:t>[</a:t>
                      </a:r>
                      <a:r>
                        <a:rPr lang="en-US" sz="2000" b="1" i="0" u="none" strike="noStrike" kern="1200" noProof="0">
                          <a:effectLst/>
                          <a:latin typeface="Segoe UI"/>
                          <a:cs typeface="Segoe UI"/>
                        </a:rPr>
                        <a:t>office-</a:t>
                      </a:r>
                      <a:r>
                        <a:rPr lang="en-US" sz="2000" b="1" i="0" u="none" strike="noStrike" kern="1200" noProof="0" err="1">
                          <a:effectLst/>
                          <a:latin typeface="Segoe UI"/>
                          <a:cs typeface="Segoe UI"/>
                        </a:rPr>
                        <a:t>js</a:t>
                      </a:r>
                      <a:r>
                        <a:rPr lang="en-US" sz="2000" b="1" i="0" u="none" strike="noStrike" kern="1200" noProof="0">
                          <a:effectLst/>
                          <a:latin typeface="Segoe UI"/>
                          <a:cs typeface="Segoe UI"/>
                        </a:rPr>
                        <a:t>-dev</a:t>
                      </a:r>
                      <a:r>
                        <a:rPr lang="en-US" sz="2000" b="1" u="none" kern="1200">
                          <a:solidFill>
                            <a:schemeClr val="dk1"/>
                          </a:solidFill>
                          <a:effectLst/>
                          <a:latin typeface="Segoe UI"/>
                          <a:cs typeface="Segoe UI"/>
                        </a:rPr>
                        <a:t>] [</a:t>
                      </a:r>
                      <a:r>
                        <a:rPr lang="en-US" sz="2000" b="1" i="0" u="none" strike="noStrike" kern="1200" noProof="0">
                          <a:effectLst/>
                          <a:latin typeface="Segoe UI"/>
                          <a:cs typeface="Segoe UI"/>
                        </a:rPr>
                        <a:t>office-</a:t>
                      </a:r>
                      <a:r>
                        <a:rPr lang="en-US" sz="2000" b="1" i="0" u="none" strike="noStrike" kern="1200" noProof="0" err="1">
                          <a:effectLst/>
                          <a:latin typeface="Segoe UI"/>
                          <a:cs typeface="Segoe UI"/>
                        </a:rPr>
                        <a:t>addins</a:t>
                      </a:r>
                      <a:r>
                        <a:rPr lang="en-US" sz="2000" b="1" i="0" u="none" strike="noStrike" kern="1200" noProof="0">
                          <a:effectLst/>
                          <a:latin typeface="Segoe UI"/>
                          <a:cs typeface="Segoe UI"/>
                        </a:rPr>
                        <a:t>-dev</a:t>
                      </a:r>
                      <a:r>
                        <a:rPr lang="en-US" sz="2000" b="1" u="none" kern="1200">
                          <a:solidFill>
                            <a:schemeClr val="dk1"/>
                          </a:solidFill>
                          <a:effectLst/>
                          <a:latin typeface="Segoe UI"/>
                          <a:cs typeface="Segoe UI"/>
                        </a:rPr>
                        <a:t>]</a:t>
                      </a:r>
                    </a:p>
                    <a:p>
                      <a:pPr lvl="0">
                        <a:buNone/>
                      </a:pPr>
                      <a:endParaRPr lang="en-US" sz="2400">
                        <a:latin typeface="Segoe UI" panose="020B0502040204020203" pitchFamily="34" charset="0"/>
                        <a:cs typeface="Segoe UI" panose="020B0502040204020203" pitchFamily="34" charset="0"/>
                        <a:hlinkClick r:id="" action="ppaction://noaction"/>
                      </a:endParaRPr>
                    </a:p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  <a:hlinkClick r:id="" action="ppaction://noaction"/>
                        </a:rPr>
                        <a:t>https://stackoverflow.com</a:t>
                      </a:r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r>
                        <a:rPr lang="en-US" sz="2000" b="1">
                          <a:latin typeface="Segoe UI"/>
                          <a:cs typeface="Segoe UI"/>
                        </a:rPr>
                        <a:t>[office-</a:t>
                      </a:r>
                      <a:r>
                        <a:rPr lang="en-US" sz="2000" b="1" err="1">
                          <a:latin typeface="Segoe UI"/>
                          <a:cs typeface="Segoe UI"/>
                        </a:rPr>
                        <a:t>js</a:t>
                      </a:r>
                      <a:r>
                        <a:rPr lang="en-US" sz="2000" b="1">
                          <a:latin typeface="Segoe UI"/>
                          <a:cs typeface="Segoe UI"/>
                        </a:rPr>
                        <a:t>] [outlook-web-</a:t>
                      </a:r>
                      <a:r>
                        <a:rPr lang="en-US" sz="2000" b="1" err="1">
                          <a:latin typeface="Segoe UI"/>
                          <a:cs typeface="Segoe UI"/>
                        </a:rPr>
                        <a:t>addins</a:t>
                      </a:r>
                      <a:r>
                        <a:rPr lang="en-US" sz="2000" b="1">
                          <a:latin typeface="Segoe UI"/>
                          <a:cs typeface="Segoe UI"/>
                        </a:rPr>
                        <a:t>] [office-scripts]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7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/>
                          <a:cs typeface="Segoe UI"/>
                        </a:rPr>
                        <a:t>Product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"/>
                        </a:rPr>
                        <a:t>https://github.com/OfficeDev/</a:t>
                      </a:r>
                      <a:r>
                        <a:rPr lang="en-US" sz="2400" b="1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4"/>
                        </a:rPr>
                        <a:t>office-js</a:t>
                      </a:r>
                      <a:r>
                        <a:rPr lang="en-US" sz="24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8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/>
                          <a:cs typeface="Segoe UI"/>
                        </a:rPr>
                        <a:t>Feature requests and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sng" strike="noStrike" kern="120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hlinkClick r:id="rId5"/>
                        </a:rPr>
                        <a:t>https://aka.ms/m365dev-suggestions</a:t>
                      </a:r>
                      <a:endParaRPr lang="en-US" sz="24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4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/>
                          <a:cs typeface="Segoe UI"/>
                        </a:rPr>
                        <a:t>Send a Smile or Frown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Segoe UI"/>
                          <a:cs typeface="Segoe UI"/>
                        </a:rPr>
                        <a:t>Inside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7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5846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D8732A70-E431-40CE-AE82-955A41715423}"/>
              </a:ext>
            </a:extLst>
          </p:cNvPr>
          <p:cNvSpPr txBox="1"/>
          <p:nvPr/>
        </p:nvSpPr>
        <p:spPr>
          <a:xfrm>
            <a:off x="478125" y="460496"/>
            <a:ext cx="8975950" cy="1163423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0070C0"/>
                </a:solidFill>
                <a:latin typeface="Segoe UI"/>
              </a:rPr>
              <a:t>Microsoft 365 </a:t>
            </a:r>
            <a:r>
              <a:rPr lang="en-US" sz="3200" b="1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developer community calls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 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F939F32-4E37-4CA3-B710-00610E5E59D3}"/>
              </a:ext>
            </a:extLst>
          </p:cNvPr>
          <p:cNvSpPr txBox="1"/>
          <p:nvPr/>
        </p:nvSpPr>
        <p:spPr>
          <a:xfrm>
            <a:off x="478124" y="1317266"/>
            <a:ext cx="11628884" cy="456736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Microsoft 365 platform call </a:t>
            </a:r>
            <a:r>
              <a:rPr lang="en-US" sz="1078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(weekly)</a:t>
            </a: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</a:t>
            </a: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  <a:hlinkClick r:id="rId3"/>
              </a:rPr>
              <a:t>https://aka.ms/m365-dev-call</a:t>
            </a:r>
            <a:b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Microsoft 365 &amp; Power Platform</a:t>
            </a:r>
            <a:b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Development </a:t>
            </a:r>
            <a:r>
              <a:rPr lang="en-US" sz="1078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(bi-weekly)		</a:t>
            </a: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 	</a:t>
            </a:r>
            <a:r>
              <a:rPr lang="en-US" sz="2400">
                <a:solidFill>
                  <a:srgbClr val="0070C0"/>
                </a:solidFill>
                <a:latin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https://aka.ms/m365-dev-sig</a:t>
            </a:r>
            <a:r>
              <a:rPr lang="en-US" sz="2400">
                <a:solidFill>
                  <a:srgbClr val="0070C0"/>
                </a:solidFill>
                <a:latin typeface="Segoe UI"/>
              </a:rPr>
              <a:t> 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Viva Connections &amp; 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SharePoint Framework </a:t>
            </a:r>
            <a:r>
              <a:rPr lang="en-US" sz="1176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(bi-weekly)</a:t>
            </a: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</a:t>
            </a:r>
            <a:r>
              <a:rPr lang="en-US" sz="2400">
                <a:solidFill>
                  <a:srgbClr val="0070C0"/>
                </a:solidFill>
                <a:latin typeface="Segoe 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https://aka.ms/spdev-spfx-call</a:t>
            </a:r>
            <a:r>
              <a:rPr lang="en-US" sz="2400">
                <a:solidFill>
                  <a:srgbClr val="0070C0"/>
                </a:solidFill>
                <a:latin typeface="Segoe UI"/>
              </a:rPr>
              <a:t> 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endParaRPr lang="en-US" sz="2400">
              <a:gradFill>
                <a:gsLst>
                  <a:gs pos="2917">
                    <a:srgbClr val="2F2F2F"/>
                  </a:gs>
                  <a:gs pos="30000">
                    <a:srgbClr val="2F2F2F"/>
                  </a:gs>
                </a:gsLst>
                <a:lin ang="5400000" scaled="0"/>
              </a:gradFill>
              <a:latin typeface="Segoe UI"/>
            </a:endParaRP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Microsoft identity platform</a:t>
            </a:r>
            <a:r>
              <a:rPr lang="en-US" sz="1078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 (monthly) </a:t>
            </a: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</a:t>
            </a:r>
            <a:r>
              <a:rPr lang="en-US" sz="2400">
                <a:solidFill>
                  <a:srgbClr val="0070C0"/>
                </a:solidFill>
                <a:latin typeface="Segoe 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https://aka.ms/IDDevCommunityCalendar</a:t>
            </a:r>
            <a:r>
              <a:rPr lang="en-US" sz="2400">
                <a:solidFill>
                  <a:srgbClr val="0070C0"/>
                </a:solidFill>
                <a:latin typeface="Segoe UI"/>
              </a:rPr>
              <a:t>  </a:t>
            </a: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</a:t>
            </a:r>
            <a:endParaRPr lang="en-US" sz="2400">
              <a:solidFill>
                <a:srgbClr val="0070C0"/>
              </a:solidFill>
              <a:latin typeface="Segoe UI"/>
            </a:endParaRP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Office Add-ins </a:t>
            </a:r>
            <a:r>
              <a:rPr lang="en-US" sz="1078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(monthly) </a:t>
            </a: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		</a:t>
            </a:r>
            <a:r>
              <a:rPr lang="en-US" sz="2400">
                <a:solidFill>
                  <a:srgbClr val="0070C0"/>
                </a:solidFill>
                <a:latin typeface="Segoe U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https://aka.ms/officeaddinscommunitycall</a:t>
            </a:r>
            <a:r>
              <a:rPr lang="en-US" sz="2400">
                <a:solidFill>
                  <a:srgbClr val="0070C0"/>
                </a:solidFill>
                <a:latin typeface="Segoe UI"/>
              </a:rPr>
              <a:t> 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Power Platform </a:t>
            </a:r>
            <a:r>
              <a:rPr lang="en-US" sz="1078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(monthly)</a:t>
            </a: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</a:rPr>
              <a:t>			</a:t>
            </a:r>
            <a:r>
              <a:rPr lang="en-US" sz="2400">
                <a:solidFill>
                  <a:srgbClr val="0070C0"/>
                </a:solidFill>
                <a:latin typeface="Segoe U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https://aka.ms/PowerPlatformMonthlyCall</a:t>
            </a:r>
            <a:r>
              <a:rPr lang="en-US" sz="2400">
                <a:solidFill>
                  <a:srgbClr val="0070C0"/>
                </a:solidFill>
                <a:latin typeface="Segoe UI"/>
              </a:rPr>
              <a:t> 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endParaRPr lang="en-US" sz="2400">
              <a:gradFill>
                <a:gsLst>
                  <a:gs pos="2917">
                    <a:srgbClr val="2F2F2F"/>
                  </a:gs>
                  <a:gs pos="30000">
                    <a:srgbClr val="2F2F2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744361F-8DC6-418C-B984-687A156037B4}"/>
              </a:ext>
            </a:extLst>
          </p:cNvPr>
          <p:cNvSpPr txBox="1"/>
          <p:nvPr/>
        </p:nvSpPr>
        <p:spPr>
          <a:xfrm>
            <a:off x="478125" y="5769729"/>
            <a:ext cx="10246728" cy="627827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rgbClr val="0070C0"/>
                </a:solidFill>
                <a:latin typeface="Segoe UI"/>
              </a:rPr>
              <a:t>All calls and assets: </a:t>
            </a:r>
            <a:r>
              <a:rPr lang="en-US" sz="2400" b="1">
                <a:solidFill>
                  <a:srgbClr val="0070C0"/>
                </a:solidFill>
                <a:latin typeface="Segoe U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https://aka.ms/m365pnp</a:t>
            </a:r>
            <a:r>
              <a:rPr lang="en-US" sz="2400" b="1">
                <a:solidFill>
                  <a:srgbClr val="0070C0"/>
                </a:solidFill>
                <a:latin typeface="Segoe UI"/>
              </a:rPr>
              <a:t> </a:t>
            </a:r>
            <a:endParaRPr lang="en-US" sz="2400">
              <a:solidFill>
                <a:srgbClr val="0070C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619777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16D6-6682-4068-BF11-BA8E4E8E1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379" y="1236094"/>
            <a:ext cx="10925242" cy="5851256"/>
          </a:xfrm>
        </p:spPr>
        <p:txBody>
          <a:bodyPr vert="horz" wrap="square" lIns="146284" tIns="91427" rIns="146284" bIns="91427" rtlCol="0" anchor="t">
            <a:sp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2794">
                <a:latin typeface="Segoe UI"/>
                <a:cs typeface="Segoe UI Semibold"/>
              </a:rPr>
              <a:t>Recording will be available in approx. 48 hours on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794">
                <a:solidFill>
                  <a:schemeClr val="accent1"/>
                </a:solidFill>
                <a:latin typeface="Segoe UI"/>
                <a:cs typeface="Segoe UI Semibold"/>
              </a:rPr>
              <a:t>Microsoft 365</a:t>
            </a:r>
            <a:r>
              <a:rPr lang="en-US" sz="2794">
                <a:latin typeface="Segoe UI"/>
                <a:cs typeface="Segoe UI Semibold"/>
              </a:rPr>
              <a:t> Community (PnP) YouTube channel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794">
                <a:solidFill>
                  <a:schemeClr val="accent1"/>
                </a:solidFill>
                <a:latin typeface="Segoe UI"/>
                <a:cs typeface="Segoe UI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https://aka.ms/M365PnP/videos</a:t>
            </a:r>
            <a:endParaRPr lang="en-US" sz="2794">
              <a:solidFill>
                <a:schemeClr val="accent1"/>
              </a:solidFill>
              <a:latin typeface="Segoe UI"/>
              <a:cs typeface="Segoe UI Semibold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961" i="1">
                <a:solidFill>
                  <a:srgbClr val="0070C0"/>
                </a:solidFill>
                <a:latin typeface="Segoe UI"/>
                <a:cs typeface="Segoe UI Semibold"/>
              </a:rPr>
              <a:t>(subscribe today)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2800">
              <a:latin typeface="Segoe UI"/>
              <a:cs typeface="Segoe UI Semibold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794">
                <a:latin typeface="Segoe UI"/>
                <a:cs typeface="Segoe UI Semibold"/>
              </a:rPr>
              <a:t>Follow us on Twitter 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794">
                <a:solidFill>
                  <a:srgbClr val="0070C0"/>
                </a:solidFill>
                <a:latin typeface="Segoe UI"/>
                <a:cs typeface="Segoe UI Semibold"/>
              </a:rPr>
              <a:t>@Microsoft365Dev</a:t>
            </a:r>
            <a:r>
              <a:rPr lang="en-US" sz="2794">
                <a:solidFill>
                  <a:schemeClr val="tx1"/>
                </a:solidFill>
                <a:latin typeface="Segoe UI"/>
                <a:cs typeface="Segoe UI Semibold"/>
              </a:rPr>
              <a:t> | </a:t>
            </a:r>
            <a:r>
              <a:rPr lang="en-US" sz="2794">
                <a:solidFill>
                  <a:srgbClr val="0070C0"/>
                </a:solidFill>
                <a:latin typeface="Segoe UI"/>
                <a:cs typeface="Segoe UI Semibold"/>
              </a:rPr>
              <a:t>@M365PnP</a:t>
            </a:r>
          </a:p>
          <a:p>
            <a:pPr marL="0" indent="0" algn="ctr">
              <a:spcBef>
                <a:spcPts val="600"/>
              </a:spcBef>
              <a:buNone/>
            </a:pPr>
            <a:endParaRPr lang="en-US" sz="2794">
              <a:solidFill>
                <a:srgbClr val="0070C0"/>
              </a:solidFill>
              <a:latin typeface="Segoe UI"/>
              <a:cs typeface="Segoe UI Semibold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>
                <a:latin typeface="Segoe UI"/>
                <a:cs typeface="Segoe UI Semibold"/>
              </a:rPr>
              <a:t>Next call: </a:t>
            </a:r>
            <a:r>
              <a:rPr lang="en-US" sz="2800" b="1">
                <a:latin typeface="Segoe UI"/>
                <a:cs typeface="Segoe UI Semibold"/>
              </a:rPr>
              <a:t>April 12th at 8:00 AM Pacific Time</a:t>
            </a:r>
            <a:endParaRPr lang="en-US" sz="2794">
              <a:solidFill>
                <a:srgbClr val="0070C0"/>
              </a:solidFill>
              <a:latin typeface="Segoe UI"/>
              <a:cs typeface="Segoe UI Semibold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800">
                <a:solidFill>
                  <a:srgbClr val="0070C0"/>
                </a:solidFill>
                <a:latin typeface="Segoe UI"/>
                <a:cs typeface="Segoe UI Semibold"/>
                <a:hlinkClick r:id="rId4"/>
              </a:rPr>
              <a:t>https://aka.ms/officeaddinscommunitycall</a:t>
            </a:r>
            <a:endParaRPr lang="en-US" sz="2800">
              <a:solidFill>
                <a:srgbClr val="0070C0"/>
              </a:solidFill>
              <a:latin typeface="Segoe UI"/>
              <a:cs typeface="Segoe UI Semibold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Agenda: </a:t>
            </a:r>
            <a:r>
              <a:rPr lang="en-US" sz="2000">
                <a:latin typeface="Calibri"/>
                <a:cs typeface="Calibri"/>
                <a:hlinkClick r:id="rId5"/>
              </a:rPr>
              <a:t>https://aka.ms/officeaddinsagenda</a:t>
            </a:r>
            <a:endParaRPr lang="en-US" sz="200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Submit your questions:</a:t>
            </a:r>
            <a:r>
              <a:rPr lang="en-US" sz="200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2000">
                <a:solidFill>
                  <a:srgbClr val="0070C0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https://aka.ms/officeaddinsform</a:t>
            </a:r>
            <a:r>
              <a:rPr lang="en-US" sz="2400">
                <a:solidFill>
                  <a:srgbClr val="0070C0"/>
                </a:solidFill>
                <a:latin typeface="Calibri"/>
                <a:cs typeface="Calibri"/>
              </a:rPr>
              <a:t> </a:t>
            </a:r>
            <a:endParaRPr lang="en-US" sz="200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2353" b="1">
              <a:latin typeface="Segoe UI"/>
              <a:cs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68" y="383287"/>
            <a:ext cx="11654187" cy="899537"/>
          </a:xfrm>
        </p:spPr>
        <p:txBody>
          <a:bodyPr/>
          <a:lstStyle/>
          <a:p>
            <a:r>
              <a:rPr lang="en-US">
                <a:cs typeface="Segoe UI Semibold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635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0622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F501C-EB4E-4B52-9C27-E86C75723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306" y="1443210"/>
            <a:ext cx="11203488" cy="1199303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endParaRPr lang="en-US" sz="3200">
              <a:latin typeface="Segoe UI Semibold"/>
              <a:cs typeface="Segoe UI Semibold"/>
            </a:endParaRPr>
          </a:p>
          <a:p>
            <a:pPr marL="223520" indent="-223520">
              <a:buFont typeface="Wingdings,Sans-Serif"/>
              <a:buChar char=""/>
            </a:pPr>
            <a:endParaRPr lang="en-US" sz="3200">
              <a:latin typeface="Segoe UI Semibold"/>
              <a:cs typeface="Segoe UI Semibold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D2EC8C-3CB8-47FD-952E-6A0CB387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6" name="Picture 6" descr="A person taking a selfie&#10;&#10;Description automatically generated">
            <a:extLst>
              <a:ext uri="{FF2B5EF4-FFF2-40B4-BE49-F238E27FC236}">
                <a16:creationId xmlns:a16="http://schemas.microsoft.com/office/drawing/2014/main" id="{90EBE2B7-0A4C-7041-BA02-2CFF7A0C6C8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740" y="2354163"/>
            <a:ext cx="1892378" cy="18112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67C30B-81B5-FB08-AF20-A144F57CAC48}"/>
              </a:ext>
            </a:extLst>
          </p:cNvPr>
          <p:cNvSpPr/>
          <p:nvPr/>
        </p:nvSpPr>
        <p:spPr>
          <a:xfrm>
            <a:off x="914520" y="4515077"/>
            <a:ext cx="1110817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+mj-lt"/>
              </a:rPr>
              <a:t>Yun Wang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84236-2F20-A56E-F78E-0C18E6307991}"/>
              </a:ext>
            </a:extLst>
          </p:cNvPr>
          <p:cNvSpPr/>
          <p:nvPr/>
        </p:nvSpPr>
        <p:spPr>
          <a:xfrm>
            <a:off x="523740" y="4884409"/>
            <a:ext cx="2126352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ea typeface="+mn-lt"/>
                <a:cs typeface="+mn-lt"/>
              </a:rPr>
              <a:t>Principal Product Manager</a:t>
            </a:r>
            <a:endParaRPr lang="en-US"/>
          </a:p>
          <a:p>
            <a:pPr algn="ctr"/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16444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24FA-E26A-4790-9925-73E6E60A0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057" y="846989"/>
            <a:ext cx="11104001" cy="859260"/>
          </a:xfrm>
        </p:spPr>
        <p:txBody>
          <a:bodyPr lIns="0" tIns="0" rIns="0" bIns="0" anchor="t">
            <a:normAutofit/>
          </a:bodyPr>
          <a:lstStyle/>
          <a:p>
            <a:r>
              <a:rPr lang="en-US" sz="4400">
                <a:latin typeface="Segoe UI Semibold"/>
                <a:cs typeface="Segoe UI Semibold"/>
              </a:rPr>
              <a:t>Word Extensibility 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DDCAC-5FB5-4181-821D-D510F92F7EE7}"/>
              </a:ext>
            </a:extLst>
          </p:cNvPr>
          <p:cNvSpPr txBox="1"/>
          <p:nvPr/>
        </p:nvSpPr>
        <p:spPr>
          <a:xfrm>
            <a:off x="517325" y="4510227"/>
            <a:ext cx="11473778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Yun Wang: Principal Product Manager 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2000">
              <a:solidFill>
                <a:schemeClr val="bg1"/>
              </a:solidFill>
              <a:latin typeface="Calibri Light"/>
              <a:ea typeface="Calibri Light"/>
              <a:cs typeface="Calibri Light"/>
            </a:endParaRPr>
          </a:p>
          <a:p>
            <a:endParaRPr lang="en-US" sz="2000">
              <a:latin typeface="+mj-lt"/>
              <a:ea typeface="Calibri Light"/>
              <a:cs typeface="Calibri Light"/>
            </a:endParaRPr>
          </a:p>
        </p:txBody>
      </p:sp>
      <p:pic>
        <p:nvPicPr>
          <p:cNvPr id="4" name="Picture 4" descr="A person taking a selfie&#10;&#10;Description automatically generated">
            <a:extLst>
              <a:ext uri="{FF2B5EF4-FFF2-40B4-BE49-F238E27FC236}">
                <a16:creationId xmlns:a16="http://schemas.microsoft.com/office/drawing/2014/main" id="{6F6269B5-2365-A7D7-8423-B11DA8CA20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91" y="2413514"/>
            <a:ext cx="1747457" cy="16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7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D8732A70-E431-40CE-AE82-955A41715423}"/>
              </a:ext>
            </a:extLst>
          </p:cNvPr>
          <p:cNvSpPr txBox="1"/>
          <p:nvPr/>
        </p:nvSpPr>
        <p:spPr>
          <a:xfrm>
            <a:off x="478125" y="460496"/>
            <a:ext cx="8975950" cy="1147966"/>
          </a:xfrm>
          <a:prstGeom prst="rect">
            <a:avLst/>
          </a:prstGeom>
          <a:noFill/>
        </p:spPr>
        <p:txBody>
          <a:bodyPr wrap="square" lIns="182854" tIns="146284" rIns="182854" bIns="146284" rtlCol="0" anchor="t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0070C0"/>
                </a:solidFill>
                <a:latin typeface="Segoe UI"/>
                <a:cs typeface="Segoe UI"/>
              </a:rPr>
              <a:t>Updates of Word API and Word Online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endParaRPr lang="en-US" sz="2400">
              <a:gradFill>
                <a:gsLst>
                  <a:gs pos="2917">
                    <a:srgbClr val="2F2F2F"/>
                  </a:gs>
                  <a:gs pos="30000">
                    <a:srgbClr val="2F2F2F"/>
                  </a:gs>
                </a:gsLst>
                <a:lin ang="5400000" scaled="0"/>
              </a:gradFill>
              <a:latin typeface="Segoe UI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B8A0C-5847-8F12-8FE4-12FEEC5E6A9B}"/>
              </a:ext>
            </a:extLst>
          </p:cNvPr>
          <p:cNvSpPr txBox="1"/>
          <p:nvPr/>
        </p:nvSpPr>
        <p:spPr>
          <a:xfrm>
            <a:off x="587160" y="1363185"/>
            <a:ext cx="721702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New features in Word API Preview requirement set are available to test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Supported desktop version 16.0.16130.20218 and above</a:t>
            </a:r>
            <a:endParaRPr lang="en-US">
              <a:latin typeface="Aptos" panose="02110004020202020204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latin typeface="Aptos"/>
                <a:cs typeface="Calibri"/>
                <a:hlinkClick r:id="rId3"/>
              </a:rPr>
              <a:t>Word</a:t>
            </a:r>
            <a:r>
              <a:rPr lang="en-US">
                <a:hlinkClick r:id="rId3"/>
              </a:rPr>
              <a:t> JavaScript preview APIs - Office Add-ins | Microsoft Learn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Feature list</a:t>
            </a:r>
          </a:p>
          <a:p>
            <a:pPr marL="742950" lvl="1" indent="-285750">
              <a:buFont typeface="Calibri"/>
              <a:buChar char="-"/>
            </a:pPr>
            <a:r>
              <a:rPr lang="en-US"/>
              <a:t>Document.InsertFileFromBase64</a:t>
            </a:r>
          </a:p>
          <a:p>
            <a:pPr marL="742950" lvl="1" indent="-285750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Application.retrieveStylesFromBase64</a:t>
            </a:r>
          </a:p>
          <a:p>
            <a:pPr marL="742950" lvl="1" indent="-285750">
              <a:buFont typeface="Calibri"/>
              <a:buChar char="-"/>
            </a:pPr>
            <a:r>
              <a:rPr lang="en-US"/>
              <a:t>API now can recognize deleted content controls when track changes is on</a:t>
            </a:r>
          </a:p>
          <a:p>
            <a:pPr marL="742950" lvl="1" indent="-285750">
              <a:buFont typeface="Calibri"/>
              <a:buChar char="-"/>
            </a:pPr>
            <a:r>
              <a:rPr lang="en-US"/>
              <a:t>Plain text content control support</a:t>
            </a:r>
          </a:p>
          <a:p>
            <a:pPr marL="742950" lvl="1" indent="-285750">
              <a:buFont typeface="Calibri"/>
              <a:buChar char="-"/>
            </a:pPr>
            <a:r>
              <a:rPr lang="en-US" err="1"/>
              <a:t>OnEnter</a:t>
            </a:r>
            <a:r>
              <a:rPr lang="en-US"/>
              <a:t>, </a:t>
            </a:r>
            <a:r>
              <a:rPr lang="en-US" err="1"/>
              <a:t>OnExited</a:t>
            </a:r>
            <a:r>
              <a:rPr lang="en-US"/>
              <a:t> content control events</a:t>
            </a:r>
          </a:p>
          <a:p>
            <a:pPr marL="742950" lvl="1" indent="-285750">
              <a:buFont typeface="Calibri"/>
              <a:buChar char="-"/>
            </a:pPr>
            <a:r>
              <a:rPr lang="en-US"/>
              <a:t>Save/Close APIs</a:t>
            </a:r>
          </a:p>
          <a:p>
            <a:pPr marL="742950" lvl="1" indent="-285750">
              <a:buFont typeface="Calibri"/>
              <a:buChar char="-"/>
            </a:pPr>
            <a:r>
              <a:rPr lang="en-US"/>
              <a:t>Style APIs</a:t>
            </a:r>
          </a:p>
          <a:p>
            <a:pPr marL="742950" lvl="1" indent="-285750">
              <a:buFont typeface="Calibri"/>
              <a:buChar char="-"/>
            </a:pPr>
            <a:r>
              <a:rPr lang="en-US"/>
              <a:t>Field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A86BB-1FB9-65E1-FA6B-9073AAE5071A}"/>
              </a:ext>
            </a:extLst>
          </p:cNvPr>
          <p:cNvSpPr txBox="1"/>
          <p:nvPr/>
        </p:nvSpPr>
        <p:spPr>
          <a:xfrm>
            <a:off x="587160" y="5665344"/>
            <a:ext cx="1054084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New feature of Word online</a:t>
            </a:r>
          </a:p>
          <a:p>
            <a:pPr marL="342900" indent="-342900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Track changes for content controls is in production</a:t>
            </a: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7DD2A1-BE27-DD27-8F38-5BC70F5BD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940" y="1715230"/>
            <a:ext cx="4678586" cy="2338300"/>
          </a:xfrm>
          <a:prstGeom prst="rect">
            <a:avLst/>
          </a:prstGeom>
        </p:spPr>
      </p:pic>
      <p:pic>
        <p:nvPicPr>
          <p:cNvPr id="5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AD78B00-EC11-3B38-C48D-AB048E7E1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940" y="4537873"/>
            <a:ext cx="4412120" cy="170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019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36CB33-B7E6-96AD-1B1E-0D122B5FCD2B}"/>
              </a:ext>
            </a:extLst>
          </p:cNvPr>
          <p:cNvSpPr txBox="1"/>
          <p:nvPr/>
        </p:nvSpPr>
        <p:spPr>
          <a:xfrm>
            <a:off x="4559266" y="2928815"/>
            <a:ext cx="3436257" cy="1147966"/>
          </a:xfrm>
          <a:prstGeom prst="rect">
            <a:avLst/>
          </a:prstGeom>
          <a:noFill/>
        </p:spPr>
        <p:txBody>
          <a:bodyPr wrap="square" lIns="182854" tIns="146284" rIns="182854" bIns="146284" rtlCol="0" anchor="t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0070C0"/>
                </a:solidFill>
                <a:latin typeface="Segoe UI"/>
                <a:cs typeface="Segoe UI"/>
              </a:rPr>
              <a:t>Demo</a:t>
            </a:r>
            <a:endParaRPr lang="en-US"/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endParaRPr lang="en-US" sz="2400">
              <a:gradFill>
                <a:gsLst>
                  <a:gs pos="2917">
                    <a:srgbClr val="2F2F2F"/>
                  </a:gs>
                  <a:gs pos="30000">
                    <a:srgbClr val="2F2F2F"/>
                  </a:gs>
                </a:gsLst>
                <a:lin ang="5400000" scaled="0"/>
              </a:gradFill>
              <a:latin typeface="Segoe UI"/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DE52E-3F1F-4B2C-8706-1E631B8E452E}"/>
              </a:ext>
            </a:extLst>
          </p:cNvPr>
          <p:cNvSpPr txBox="1"/>
          <p:nvPr/>
        </p:nvSpPr>
        <p:spPr>
          <a:xfrm>
            <a:off x="2251924" y="3544390"/>
            <a:ext cx="8199844" cy="1335710"/>
          </a:xfrm>
          <a:prstGeom prst="rect">
            <a:avLst/>
          </a:prstGeom>
          <a:noFill/>
        </p:spPr>
        <p:txBody>
          <a:bodyPr wrap="square" lIns="182854" tIns="146284" rIns="182854" bIns="146284" rtlCol="0" anchor="t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367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en-US" sz="2000">
                <a:solidFill>
                  <a:srgbClr val="0070C0"/>
                </a:solidFill>
                <a:latin typeface="Segoe UI"/>
                <a:cs typeface="Segoe UI"/>
              </a:rPr>
              <a:t>InsertFileFromBase64 enhancement</a:t>
            </a:r>
            <a:endParaRPr lang="en-US" sz="2000"/>
          </a:p>
          <a:p>
            <a:pPr marL="342900" indent="-342900" defTabSz="914367">
              <a:lnSpc>
                <a:spcPct val="90000"/>
              </a:lnSpc>
              <a:spcAft>
                <a:spcPts val="600"/>
              </a:spcAft>
              <a:buFont typeface="Calibri"/>
              <a:buChar char="-"/>
            </a:pPr>
            <a:r>
              <a:rPr lang="en-US" sz="2000">
                <a:solidFill>
                  <a:srgbClr val="0070C0"/>
                </a:solidFill>
                <a:latin typeface="Segoe UI"/>
                <a:cs typeface="Segoe UI"/>
              </a:rPr>
              <a:t>Recognized deleted content controls when track changes is on</a:t>
            </a: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endParaRPr lang="en-US" sz="2400">
              <a:gradFill>
                <a:gsLst>
                  <a:gs pos="2917">
                    <a:srgbClr val="2F2F2F"/>
                  </a:gs>
                  <a:gs pos="30000">
                    <a:srgbClr val="2F2F2F"/>
                  </a:gs>
                </a:gsLst>
                <a:lin ang="5400000" scaled="0"/>
              </a:gra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159480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D8732A70-E431-40CE-AE82-955A41715423}"/>
              </a:ext>
            </a:extLst>
          </p:cNvPr>
          <p:cNvSpPr txBox="1"/>
          <p:nvPr/>
        </p:nvSpPr>
        <p:spPr>
          <a:xfrm>
            <a:off x="2308022" y="2950684"/>
            <a:ext cx="9139488" cy="1559425"/>
          </a:xfrm>
          <a:prstGeom prst="rect">
            <a:avLst/>
          </a:prstGeom>
          <a:noFill/>
        </p:spPr>
        <p:txBody>
          <a:bodyPr wrap="square" lIns="182854" tIns="146284" rIns="182854" bIns="146284" rtlCol="0" anchor="t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0070C0"/>
                </a:solidFill>
                <a:latin typeface="Segoe UI"/>
                <a:cs typeface="Segoe UI"/>
              </a:rPr>
              <a:t>Call for writing assistant partners</a:t>
            </a:r>
            <a:endParaRPr lang="en-US"/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latin typeface="Segoe UI"/>
                <a:cs typeface="Segoe UI"/>
              </a:rPr>
              <a:t>Please fill the form here: </a:t>
            </a:r>
            <a:r>
              <a:rPr lang="en-US" sz="2400">
                <a:ea typeface="+mn-lt"/>
                <a:cs typeface="+mn-lt"/>
                <a:hlinkClick r:id="rId3"/>
              </a:rPr>
              <a:t>https://forms.office.com/r/jqBHuxWy4S</a:t>
            </a:r>
            <a:endParaRPr lang="en-US" sz="2400">
              <a:solidFill>
                <a:srgbClr val="2F2F2F"/>
              </a:solidFill>
              <a:latin typeface="Segoe UI"/>
              <a:ea typeface="+mn-lt"/>
              <a:cs typeface="Segoe UI"/>
            </a:endParaRPr>
          </a:p>
          <a:p>
            <a:pPr defTabSz="914367">
              <a:lnSpc>
                <a:spcPct val="90000"/>
              </a:lnSpc>
              <a:spcAft>
                <a:spcPts val="600"/>
              </a:spcAft>
            </a:pPr>
            <a:endParaRPr lang="en-US" sz="2400">
              <a:solidFill>
                <a:srgbClr val="000000"/>
              </a:solidFill>
              <a:latin typeface="Aptos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61861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F7339A-4383-400E-AD82-2FEF2A6F3713}"/>
              </a:ext>
            </a:extLst>
          </p:cNvPr>
          <p:cNvSpPr txBox="1"/>
          <p:nvPr/>
        </p:nvSpPr>
        <p:spPr>
          <a:xfrm>
            <a:off x="689217" y="1745147"/>
            <a:ext cx="736546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cs typeface="Segoe U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9D8E1-F2B9-4E2F-9F6A-CE6B12E98BAE}"/>
              </a:ext>
            </a:extLst>
          </p:cNvPr>
          <p:cNvSpPr txBox="1">
            <a:spLocks/>
          </p:cNvSpPr>
          <p:nvPr/>
        </p:nvSpPr>
        <p:spPr>
          <a:xfrm>
            <a:off x="3017308" y="2369906"/>
            <a:ext cx="6157384" cy="234378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8128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09615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25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7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2435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525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4166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4807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4487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800">
              <a:latin typeface="Segoe UI Semibold"/>
              <a:cs typeface="Segoe UI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707F4-9F95-4412-B47D-20D88DFA4CE1}"/>
              </a:ext>
            </a:extLst>
          </p:cNvPr>
          <p:cNvSpPr/>
          <p:nvPr/>
        </p:nvSpPr>
        <p:spPr>
          <a:xfrm>
            <a:off x="3188416" y="668900"/>
            <a:ext cx="8381998" cy="5432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Question: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</a:rPr>
              <a:t>Will </a:t>
            </a:r>
            <a:r>
              <a:rPr lang="en-US" err="1">
                <a:solidFill>
                  <a:schemeClr val="tx1"/>
                </a:solidFill>
              </a:rPr>
              <a:t>TaskPane</a:t>
            </a:r>
            <a:r>
              <a:rPr lang="en-US">
                <a:solidFill>
                  <a:schemeClr val="tx1"/>
                </a:solidFill>
              </a:rPr>
              <a:t> in Outlook </a:t>
            </a:r>
            <a:r>
              <a:rPr lang="en-US" err="1">
                <a:solidFill>
                  <a:schemeClr val="tx1"/>
                </a:solidFill>
              </a:rPr>
              <a:t>addin</a:t>
            </a:r>
            <a:r>
              <a:rPr lang="en-US">
                <a:solidFill>
                  <a:schemeClr val="tx1"/>
                </a:solidFill>
              </a:rPr>
              <a:t> support change default width?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chemeClr val="tx1"/>
                </a:solidFill>
                <a:effectLst/>
                <a:latin typeface="Calibri"/>
                <a:cs typeface="Calibri"/>
              </a:rPr>
              <a:t>Answer: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Calibri"/>
                <a:cs typeface="Calibri"/>
              </a:rPr>
              <a:t>We do not have any plans to support this in the near future. </a:t>
            </a:r>
          </a:p>
        </p:txBody>
      </p:sp>
    </p:spTree>
    <p:extLst>
      <p:ext uri="{BB962C8B-B14F-4D97-AF65-F5344CB8AC3E}">
        <p14:creationId xmlns:p14="http://schemas.microsoft.com/office/powerpoint/2010/main" val="115626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F7339A-4383-400E-AD82-2FEF2A6F3713}"/>
              </a:ext>
            </a:extLst>
          </p:cNvPr>
          <p:cNvSpPr txBox="1"/>
          <p:nvPr/>
        </p:nvSpPr>
        <p:spPr>
          <a:xfrm>
            <a:off x="689217" y="1745147"/>
            <a:ext cx="736546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cs typeface="Segoe U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9D8E1-F2B9-4E2F-9F6A-CE6B12E98BAE}"/>
              </a:ext>
            </a:extLst>
          </p:cNvPr>
          <p:cNvSpPr txBox="1">
            <a:spLocks/>
          </p:cNvSpPr>
          <p:nvPr/>
        </p:nvSpPr>
        <p:spPr>
          <a:xfrm>
            <a:off x="3017308" y="2369906"/>
            <a:ext cx="6157384" cy="234378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8128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09615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25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7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2435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525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4166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4807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4487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800">
              <a:latin typeface="Segoe UI Semibold"/>
              <a:cs typeface="Segoe UI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707F4-9F95-4412-B47D-20D88DFA4CE1}"/>
              </a:ext>
            </a:extLst>
          </p:cNvPr>
          <p:cNvSpPr/>
          <p:nvPr/>
        </p:nvSpPr>
        <p:spPr>
          <a:xfrm>
            <a:off x="3188416" y="668900"/>
            <a:ext cx="8381998" cy="5432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Question: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i="0">
                <a:solidFill>
                  <a:schemeClr val="tx1"/>
                </a:solidFill>
                <a:effectLst/>
                <a:latin typeface="SF Pro Text"/>
              </a:rPr>
              <a:t>I am looking at developing an add-in for </a:t>
            </a:r>
            <a:r>
              <a:rPr lang="en-US" b="0" i="0" err="1">
                <a:solidFill>
                  <a:schemeClr val="tx1"/>
                </a:solidFill>
                <a:effectLst/>
                <a:latin typeface="SF Pro Text"/>
              </a:rPr>
              <a:t>Powerpoint</a:t>
            </a:r>
            <a:r>
              <a:rPr lang="en-US" b="0" i="0">
                <a:solidFill>
                  <a:schemeClr val="tx1"/>
                </a:solidFill>
                <a:effectLst/>
                <a:latin typeface="SF Pro Text"/>
              </a:rPr>
              <a:t>.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SF Pro Text"/>
              </a:rPr>
              <a:t>As the task pane and content add-in have different functions, are we able to essentially combine them into one add-in for the user? Or are there any issues with having two types of add-ins, with one add-in drawing information from the other?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SF Pro Text"/>
              </a:rPr>
              <a:t>Would also like to know if there are any restrictions or security issues from developing the add-in this way.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chemeClr val="tx1"/>
                </a:solidFill>
                <a:effectLst/>
                <a:latin typeface="Calibri"/>
                <a:cs typeface="Calibri"/>
              </a:rPr>
              <a:t>Answer: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It is not currently possible to develop a taskpane and content add-in in one add-in project. If you would like to submit a feature request with more information about your specific scenario go here 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  <a:hlinkClick r:id="rId2"/>
              </a:rPr>
              <a:t>https://aka.ms/m365dev-suggestions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endParaRPr lang="en-US" sz="1800"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482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F7339A-4383-400E-AD82-2FEF2A6F3713}"/>
              </a:ext>
            </a:extLst>
          </p:cNvPr>
          <p:cNvSpPr txBox="1"/>
          <p:nvPr/>
        </p:nvSpPr>
        <p:spPr>
          <a:xfrm>
            <a:off x="689217" y="1745147"/>
            <a:ext cx="736546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cs typeface="Segoe U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9D8E1-F2B9-4E2F-9F6A-CE6B12E98BAE}"/>
              </a:ext>
            </a:extLst>
          </p:cNvPr>
          <p:cNvSpPr txBox="1">
            <a:spLocks/>
          </p:cNvSpPr>
          <p:nvPr/>
        </p:nvSpPr>
        <p:spPr>
          <a:xfrm>
            <a:off x="3017308" y="2369906"/>
            <a:ext cx="6157384" cy="234378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8128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609615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25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7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2435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3525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4166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4807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4487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800">
              <a:latin typeface="Segoe UI Semibold"/>
              <a:cs typeface="Segoe UI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707F4-9F95-4412-B47D-20D88DFA4CE1}"/>
              </a:ext>
            </a:extLst>
          </p:cNvPr>
          <p:cNvSpPr/>
          <p:nvPr/>
        </p:nvSpPr>
        <p:spPr>
          <a:xfrm>
            <a:off x="3188416" y="668900"/>
            <a:ext cx="8381998" cy="5432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Question: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i="0">
                <a:solidFill>
                  <a:schemeClr val="tx1"/>
                </a:solidFill>
                <a:effectLst/>
                <a:latin typeface="SF Pro Text"/>
              </a:rPr>
              <a:t>Last month, you asked for missing Outlook events so that ISVs can migrate their existing Outlook COM add-ins to the new web based add-ins. With that in mind, we are looking for the following: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SF Pro Text"/>
              </a:rPr>
              <a:t>1) The ability to display a dialog when a Compose, Reply, Reply All, or Forward is clicked. The customers want to either display a warning or in some cases (like the Compose) they want to force the user to select from a list of pre-defined subjects (this is for a help desk scenario). Other (mostly legal) customers want to see a very prominent prompt show up when clicking on Reply All.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SF Pro Text"/>
              </a:rPr>
              <a:t>2) The ability to support on-send Outlook events (or Smart Alerts) in iPhone or Android. This is a frequent request from our customers and we need a roadmap from the Office team to know whether this is a planned feature or not, and what to tell our customers.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chemeClr val="tx1"/>
                </a:solidFill>
                <a:effectLst/>
                <a:latin typeface="Calibri"/>
                <a:cs typeface="Calibri"/>
              </a:rPr>
              <a:t>Answer: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Calibri"/>
                <a:cs typeface="Calibri"/>
              </a:rPr>
              <a:t>Currently tracking down the answers to these questions. Will be present in the blog post. </a:t>
            </a:r>
          </a:p>
        </p:txBody>
      </p:sp>
    </p:spTree>
    <p:extLst>
      <p:ext uri="{BB962C8B-B14F-4D97-AF65-F5344CB8AC3E}">
        <p14:creationId xmlns:p14="http://schemas.microsoft.com/office/powerpoint/2010/main" val="272110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518B9B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518B9B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Preethika Kiruveedula</dc:creator>
  <cp:revision>1</cp:revision>
  <dcterms:created xsi:type="dcterms:W3CDTF">2023-03-08T05:51:00Z</dcterms:created>
  <dcterms:modified xsi:type="dcterms:W3CDTF">2023-03-10T10:18:16Z</dcterms:modified>
</cp:coreProperties>
</file>